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14" r:id="rId31"/>
    <p:sldId id="287" r:id="rId32"/>
    <p:sldId id="286" r:id="rId33"/>
    <p:sldId id="288" r:id="rId34"/>
    <p:sldId id="289" r:id="rId35"/>
    <p:sldId id="290" r:id="rId36"/>
    <p:sldId id="291" r:id="rId37"/>
    <p:sldId id="292" r:id="rId38"/>
    <p:sldId id="293" r:id="rId39"/>
    <p:sldId id="294" r:id="rId40"/>
    <p:sldId id="295" r:id="rId41"/>
    <p:sldId id="297" r:id="rId42"/>
    <p:sldId id="298" r:id="rId43"/>
    <p:sldId id="299" r:id="rId44"/>
    <p:sldId id="300" r:id="rId45"/>
    <p:sldId id="296"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10" autoAdjust="0"/>
  </p:normalViewPr>
  <p:slideViewPr>
    <p:cSldViewPr snapToGrid="0" snapToObjects="1">
      <p:cViewPr varScale="1">
        <p:scale>
          <a:sx n="66" d="100"/>
          <a:sy n="66" d="100"/>
        </p:scale>
        <p:origin x="-11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B6BB1-5686-3941-B376-633910305F06}" type="datetimeFigureOut">
              <a:rPr lang="fr-FR" smtClean="0"/>
              <a:t>06/02/13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4FFD7-28FC-524F-ADB0-94E6C689C033}" type="slidenum">
              <a:rPr lang="fr-FR" smtClean="0"/>
              <a:t>‹#›</a:t>
            </a:fld>
            <a:endParaRPr lang="fr-FR"/>
          </a:p>
        </p:txBody>
      </p:sp>
    </p:spTree>
    <p:extLst>
      <p:ext uri="{BB962C8B-B14F-4D97-AF65-F5344CB8AC3E}">
        <p14:creationId xmlns:p14="http://schemas.microsoft.com/office/powerpoint/2010/main" val="2533463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hallofshame.gp.co.at/tabs.ht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hallofshame.gp.co.at/visual.htm%23VISUAL9"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Ici, il n’y a pas assez d’espace dans la fen</a:t>
            </a:r>
            <a:r>
              <a:rPr lang="fr-FR" dirty="0" smtClean="0"/>
              <a:t>être pour voir</a:t>
            </a:r>
            <a:r>
              <a:rPr lang="fr-FR" baseline="0" dirty="0" smtClean="0"/>
              <a:t> les noms complets et visiblement, la </a:t>
            </a:r>
            <a:r>
              <a:rPr lang="fr-FR" baseline="0" dirty="0" err="1" smtClean="0"/>
              <a:t>scrollbar</a:t>
            </a:r>
            <a:r>
              <a:rPr lang="fr-FR" baseline="0" dirty="0" smtClean="0"/>
              <a:t> ne permet pas de résoudre le problème. Cette boîte de dialogue n’étant pas agrandissable, l’utilisateur n’a aucun moyen de résoudre le problème…</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The </a:t>
            </a:r>
            <a:r>
              <a:rPr lang="fr-FR" dirty="0" err="1" smtClean="0"/>
              <a:t>dialog</a:t>
            </a:r>
            <a:r>
              <a:rPr lang="fr-FR" dirty="0" smtClean="0"/>
              <a:t> </a:t>
            </a:r>
            <a:r>
              <a:rPr lang="fr-FR" dirty="0" err="1" smtClean="0"/>
              <a:t>is</a:t>
            </a:r>
            <a:r>
              <a:rPr lang="fr-FR" dirty="0" smtClean="0"/>
              <a:t> </a:t>
            </a:r>
            <a:r>
              <a:rPr lang="fr-FR" dirty="0" err="1" smtClean="0"/>
              <a:t>presented</a:t>
            </a:r>
            <a:r>
              <a:rPr lang="fr-FR" dirty="0" smtClean="0"/>
              <a:t> </a:t>
            </a:r>
            <a:r>
              <a:rPr lang="fr-FR" dirty="0" err="1" smtClean="0"/>
              <a:t>when</a:t>
            </a:r>
            <a:r>
              <a:rPr lang="fr-FR" dirty="0" smtClean="0"/>
              <a:t> the user </a:t>
            </a:r>
            <a:r>
              <a:rPr lang="fr-FR" dirty="0" err="1" smtClean="0"/>
              <a:t>wants</a:t>
            </a:r>
            <a:r>
              <a:rPr lang="fr-FR" dirty="0" smtClean="0"/>
              <a:t> to </a:t>
            </a:r>
            <a:r>
              <a:rPr lang="fr-FR" dirty="0" err="1" smtClean="0"/>
              <a:t>send</a:t>
            </a:r>
            <a:r>
              <a:rPr lang="fr-FR" dirty="0" smtClean="0"/>
              <a:t> a message to more </a:t>
            </a:r>
            <a:r>
              <a:rPr lang="fr-FR" dirty="0" err="1" smtClean="0"/>
              <a:t>than</a:t>
            </a:r>
            <a:r>
              <a:rPr lang="fr-FR" dirty="0" smtClean="0"/>
              <a:t> one newsgroup. There </a:t>
            </a:r>
            <a:r>
              <a:rPr lang="fr-FR" dirty="0" err="1" smtClean="0"/>
              <a:t>is</a:t>
            </a:r>
            <a:r>
              <a:rPr lang="fr-FR" dirty="0" smtClean="0"/>
              <a:t> one not </a:t>
            </a:r>
            <a:r>
              <a:rPr lang="fr-FR" dirty="0" err="1" smtClean="0"/>
              <a:t>insubstantial</a:t>
            </a:r>
            <a:r>
              <a:rPr lang="fr-FR" dirty="0" smtClean="0"/>
              <a:t> </a:t>
            </a:r>
            <a:r>
              <a:rPr lang="fr-FR" dirty="0" err="1" smtClean="0"/>
              <a:t>problem</a:t>
            </a:r>
            <a:r>
              <a:rPr lang="fr-FR" dirty="0" smtClean="0"/>
              <a:t>, </a:t>
            </a:r>
            <a:r>
              <a:rPr lang="fr-FR" dirty="0" err="1" smtClean="0"/>
              <a:t>however</a:t>
            </a:r>
            <a:r>
              <a:rPr lang="fr-FR" dirty="0" smtClean="0"/>
              <a:t>, </a:t>
            </a:r>
            <a:r>
              <a:rPr lang="fr-FR" dirty="0" err="1" smtClean="0"/>
              <a:t>there</a:t>
            </a:r>
            <a:r>
              <a:rPr lang="fr-FR" dirty="0" smtClean="0"/>
              <a:t> </a:t>
            </a:r>
            <a:r>
              <a:rPr lang="fr-FR" dirty="0" err="1" smtClean="0"/>
              <a:t>is</a:t>
            </a:r>
            <a:r>
              <a:rPr lang="fr-FR" dirty="0" smtClean="0"/>
              <a:t> not </a:t>
            </a:r>
            <a:r>
              <a:rPr lang="fr-FR" dirty="0" err="1" smtClean="0"/>
              <a:t>enough</a:t>
            </a:r>
            <a:r>
              <a:rPr lang="fr-FR" dirty="0" smtClean="0"/>
              <a:t> </a:t>
            </a:r>
            <a:r>
              <a:rPr lang="fr-FR" dirty="0" err="1" smtClean="0"/>
              <a:t>space</a:t>
            </a:r>
            <a:r>
              <a:rPr lang="fr-FR" dirty="0" smtClean="0"/>
              <a:t> in the </a:t>
            </a:r>
            <a:r>
              <a:rPr lang="fr-FR" dirty="0" err="1" smtClean="0"/>
              <a:t>windows</a:t>
            </a:r>
            <a:r>
              <a:rPr lang="fr-FR" dirty="0" smtClean="0"/>
              <a:t> to show the full </a:t>
            </a:r>
            <a:r>
              <a:rPr lang="fr-FR" dirty="0" err="1" smtClean="0"/>
              <a:t>names</a:t>
            </a:r>
            <a:r>
              <a:rPr lang="fr-FR" dirty="0" smtClean="0"/>
              <a:t> of the newsgroups! A horizontal </a:t>
            </a:r>
            <a:r>
              <a:rPr lang="fr-FR" dirty="0" err="1" smtClean="0"/>
              <a:t>scrollbar</a:t>
            </a:r>
            <a:r>
              <a:rPr lang="fr-FR" dirty="0" smtClean="0"/>
              <a:t> </a:t>
            </a:r>
            <a:r>
              <a:rPr lang="fr-FR" dirty="0" err="1" smtClean="0"/>
              <a:t>is</a:t>
            </a:r>
            <a:r>
              <a:rPr lang="fr-FR" dirty="0" smtClean="0"/>
              <a:t> </a:t>
            </a:r>
            <a:r>
              <a:rPr lang="fr-FR" dirty="0" err="1" smtClean="0"/>
              <a:t>provided</a:t>
            </a:r>
            <a:r>
              <a:rPr lang="fr-FR" dirty="0" smtClean="0"/>
              <a:t>, but as </a:t>
            </a:r>
            <a:r>
              <a:rPr lang="fr-FR" dirty="0" err="1" smtClean="0"/>
              <a:t>is</a:t>
            </a:r>
            <a:r>
              <a:rPr lang="fr-FR" dirty="0" smtClean="0"/>
              <a:t> </a:t>
            </a:r>
            <a:r>
              <a:rPr lang="fr-FR" dirty="0" err="1" smtClean="0"/>
              <a:t>evident</a:t>
            </a:r>
            <a:r>
              <a:rPr lang="fr-FR" dirty="0" smtClean="0"/>
              <a:t> in the image, the </a:t>
            </a:r>
            <a:r>
              <a:rPr lang="fr-FR" dirty="0" err="1" smtClean="0"/>
              <a:t>scrollbar</a:t>
            </a:r>
            <a:r>
              <a:rPr lang="fr-FR" dirty="0" smtClean="0"/>
              <a:t> </a:t>
            </a:r>
            <a:r>
              <a:rPr lang="fr-FR" dirty="0" err="1" smtClean="0"/>
              <a:t>is</a:t>
            </a:r>
            <a:r>
              <a:rPr lang="fr-FR" dirty="0" smtClean="0"/>
              <a:t> </a:t>
            </a:r>
            <a:r>
              <a:rPr lang="fr-FR" dirty="0" err="1" smtClean="0"/>
              <a:t>useless</a:t>
            </a:r>
            <a:r>
              <a:rPr lang="fr-FR" dirty="0" smtClean="0"/>
              <a:t>. And, in </a:t>
            </a:r>
            <a:r>
              <a:rPr lang="fr-FR" dirty="0" err="1" smtClean="0"/>
              <a:t>typical</a:t>
            </a:r>
            <a:r>
              <a:rPr lang="fr-FR" dirty="0" smtClean="0"/>
              <a:t> Microsoft design style, the </a:t>
            </a:r>
            <a:r>
              <a:rPr lang="fr-FR" dirty="0" err="1" smtClean="0"/>
              <a:t>dialog</a:t>
            </a:r>
            <a:r>
              <a:rPr lang="fr-FR" dirty="0" smtClean="0"/>
              <a:t> </a:t>
            </a:r>
            <a:r>
              <a:rPr lang="fr-FR" dirty="0" err="1" smtClean="0"/>
              <a:t>is</a:t>
            </a:r>
            <a:r>
              <a:rPr lang="fr-FR" dirty="0" smtClean="0"/>
              <a:t> not </a:t>
            </a:r>
            <a:r>
              <a:rPr lang="fr-FR" dirty="0" err="1" smtClean="0"/>
              <a:t>resizable</a:t>
            </a:r>
            <a:r>
              <a:rPr lang="fr-FR" dirty="0" smtClean="0"/>
              <a:t>. The designer </a:t>
            </a:r>
            <a:r>
              <a:rPr lang="fr-FR" dirty="0" err="1" smtClean="0"/>
              <a:t>screwed</a:t>
            </a:r>
            <a:r>
              <a:rPr lang="fr-FR" dirty="0" smtClean="0"/>
              <a:t> up, the </a:t>
            </a:r>
            <a:r>
              <a:rPr lang="fr-FR" dirty="0" err="1" smtClean="0"/>
              <a:t>quality</a:t>
            </a:r>
            <a:r>
              <a:rPr lang="fr-FR" dirty="0" smtClean="0"/>
              <a:t> assurance </a:t>
            </a:r>
            <a:r>
              <a:rPr lang="fr-FR" dirty="0" err="1" smtClean="0"/>
              <a:t>department</a:t>
            </a:r>
            <a:r>
              <a:rPr lang="fr-FR" dirty="0" smtClean="0"/>
              <a:t> </a:t>
            </a:r>
            <a:r>
              <a:rPr lang="fr-FR" dirty="0" err="1" smtClean="0"/>
              <a:t>screwed</a:t>
            </a:r>
            <a:r>
              <a:rPr lang="fr-FR" dirty="0" smtClean="0"/>
              <a:t> up, and </a:t>
            </a:r>
            <a:r>
              <a:rPr lang="fr-FR" dirty="0" err="1" smtClean="0"/>
              <a:t>apparently</a:t>
            </a:r>
            <a:r>
              <a:rPr lang="fr-FR" dirty="0" smtClean="0"/>
              <a:t>, </a:t>
            </a:r>
            <a:r>
              <a:rPr lang="fr-FR" dirty="0" err="1" smtClean="0"/>
              <a:t>Microsoft's</a:t>
            </a:r>
            <a:r>
              <a:rPr lang="fr-FR" dirty="0" smtClean="0"/>
              <a:t> </a:t>
            </a:r>
            <a:r>
              <a:rPr lang="fr-FR" dirty="0" err="1" smtClean="0"/>
              <a:t>usability</a:t>
            </a:r>
            <a:r>
              <a:rPr lang="fr-FR" dirty="0" smtClean="0"/>
              <a:t> </a:t>
            </a:r>
            <a:r>
              <a:rPr lang="fr-FR" dirty="0" err="1" smtClean="0"/>
              <a:t>testing</a:t>
            </a:r>
            <a:r>
              <a:rPr lang="fr-FR" dirty="0" smtClean="0"/>
              <a:t> division </a:t>
            </a:r>
            <a:r>
              <a:rPr lang="fr-FR" dirty="0" err="1" smtClean="0"/>
              <a:t>screwed</a:t>
            </a:r>
            <a:r>
              <a:rPr lang="fr-FR" dirty="0" smtClean="0"/>
              <a:t> up by not </a:t>
            </a:r>
            <a:r>
              <a:rPr lang="fr-FR" dirty="0" err="1" smtClean="0"/>
              <a:t>finding</a:t>
            </a:r>
            <a:r>
              <a:rPr lang="fr-FR" dirty="0" smtClean="0"/>
              <a:t> </a:t>
            </a:r>
            <a:r>
              <a:rPr lang="fr-FR" dirty="0" err="1" smtClean="0"/>
              <a:t>such</a:t>
            </a:r>
            <a:r>
              <a:rPr lang="fr-FR" dirty="0" smtClean="0"/>
              <a:t> an </a:t>
            </a:r>
            <a:r>
              <a:rPr lang="fr-FR" dirty="0" err="1" smtClean="0"/>
              <a:t>obvious</a:t>
            </a:r>
            <a:r>
              <a:rPr lang="fr-FR" dirty="0" smtClean="0"/>
              <a:t> </a:t>
            </a:r>
            <a:r>
              <a:rPr lang="fr-FR" dirty="0" err="1" smtClean="0"/>
              <a:t>fault</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Ici le manque de contraste entre les avant plan et arrière plan des symboles gris peut avoir de sérieuses conséquences et rendre difficile finalement le contr</a:t>
            </a:r>
            <a:r>
              <a:rPr lang="fr-FR" dirty="0" smtClean="0"/>
              <a:t>ôle.</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The </a:t>
            </a:r>
            <a:r>
              <a:rPr lang="fr-FR" dirty="0" err="1" smtClean="0"/>
              <a:t>color</a:t>
            </a:r>
            <a:r>
              <a:rPr lang="fr-FR" dirty="0" smtClean="0"/>
              <a:t> </a:t>
            </a:r>
            <a:r>
              <a:rPr lang="fr-FR" dirty="0" err="1" smtClean="0"/>
              <a:t>scheme</a:t>
            </a:r>
            <a:r>
              <a:rPr lang="fr-FR" dirty="0" smtClean="0"/>
              <a:t> </a:t>
            </a:r>
            <a:r>
              <a:rPr lang="fr-FR" dirty="0" err="1" smtClean="0"/>
              <a:t>dictated</a:t>
            </a:r>
            <a:r>
              <a:rPr lang="fr-FR" dirty="0" smtClean="0"/>
              <a:t> by the designers of </a:t>
            </a:r>
            <a:r>
              <a:rPr lang="fr-FR" dirty="0" err="1" smtClean="0"/>
              <a:t>Apple's</a:t>
            </a:r>
            <a:r>
              <a:rPr lang="fr-FR" dirty="0" smtClean="0"/>
              <a:t> </a:t>
            </a:r>
            <a:r>
              <a:rPr lang="fr-FR" i="1" dirty="0" smtClean="0"/>
              <a:t>QuickTime 4.0 Player</a:t>
            </a:r>
            <a:r>
              <a:rPr lang="fr-FR" dirty="0" smtClean="0"/>
              <a:t> </a:t>
            </a:r>
            <a:r>
              <a:rPr lang="fr-FR" dirty="0" err="1" smtClean="0"/>
              <a:t>could</a:t>
            </a:r>
            <a:r>
              <a:rPr lang="fr-FR" dirty="0" smtClean="0"/>
              <a:t> have </a:t>
            </a:r>
            <a:r>
              <a:rPr lang="fr-FR" dirty="0" err="1" smtClean="0"/>
              <a:t>serious</a:t>
            </a:r>
            <a:r>
              <a:rPr lang="fr-FR" dirty="0" smtClean="0"/>
              <a:t> </a:t>
            </a:r>
            <a:r>
              <a:rPr lang="fr-FR" dirty="0" err="1" smtClean="0"/>
              <a:t>consequences</a:t>
            </a:r>
            <a:r>
              <a:rPr lang="fr-FR" dirty="0" smtClean="0"/>
              <a:t> for </a:t>
            </a:r>
            <a:r>
              <a:rPr lang="fr-FR" dirty="0" err="1" smtClean="0"/>
              <a:t>many</a:t>
            </a:r>
            <a:r>
              <a:rPr lang="fr-FR" dirty="0" smtClean="0"/>
              <a:t> </a:t>
            </a:r>
            <a:r>
              <a:rPr lang="fr-FR" dirty="0" err="1" smtClean="0"/>
              <a:t>users</a:t>
            </a:r>
            <a:r>
              <a:rPr lang="fr-FR" dirty="0" smtClean="0"/>
              <a:t>. </a:t>
            </a:r>
            <a:r>
              <a:rPr lang="fr-FR" dirty="0" err="1" smtClean="0"/>
              <a:t>Because</a:t>
            </a:r>
            <a:r>
              <a:rPr lang="fr-FR" dirty="0" smtClean="0"/>
              <a:t> of the </a:t>
            </a:r>
            <a:r>
              <a:rPr lang="fr-FR" dirty="0" err="1" smtClean="0"/>
              <a:t>lack</a:t>
            </a:r>
            <a:r>
              <a:rPr lang="fr-FR" dirty="0" smtClean="0"/>
              <a:t> of </a:t>
            </a:r>
            <a:r>
              <a:rPr lang="fr-FR" dirty="0" err="1" smtClean="0"/>
              <a:t>contrast</a:t>
            </a:r>
            <a:r>
              <a:rPr lang="fr-FR" dirty="0" smtClean="0"/>
              <a:t> </a:t>
            </a:r>
            <a:r>
              <a:rPr lang="fr-FR" dirty="0" err="1" smtClean="0"/>
              <a:t>between</a:t>
            </a:r>
            <a:r>
              <a:rPr lang="fr-FR" dirty="0" smtClean="0"/>
              <a:t> the gray </a:t>
            </a:r>
            <a:r>
              <a:rPr lang="fr-FR" dirty="0" err="1" smtClean="0"/>
              <a:t>symbols</a:t>
            </a:r>
            <a:r>
              <a:rPr lang="fr-FR" dirty="0" smtClean="0"/>
              <a:t> and gray backgrounds of the </a:t>
            </a:r>
            <a:r>
              <a:rPr lang="fr-FR" dirty="0" err="1" smtClean="0"/>
              <a:t>controls</a:t>
            </a:r>
            <a:r>
              <a:rPr lang="fr-FR" dirty="0" smtClean="0"/>
              <a:t>, </a:t>
            </a:r>
            <a:r>
              <a:rPr lang="fr-FR" dirty="0" err="1" smtClean="0"/>
              <a:t>it</a:t>
            </a:r>
            <a:r>
              <a:rPr lang="fr-FR" dirty="0" smtClean="0"/>
              <a:t> </a:t>
            </a:r>
            <a:r>
              <a:rPr lang="fr-FR" dirty="0" err="1" smtClean="0"/>
              <a:t>can</a:t>
            </a:r>
            <a:r>
              <a:rPr lang="fr-FR" dirty="0" smtClean="0"/>
              <a:t> </a:t>
            </a:r>
            <a:r>
              <a:rPr lang="fr-FR" dirty="0" err="1" smtClean="0"/>
              <a:t>be</a:t>
            </a:r>
            <a:r>
              <a:rPr lang="fr-FR" dirty="0" smtClean="0"/>
              <a:t> </a:t>
            </a:r>
            <a:r>
              <a:rPr lang="fr-FR" dirty="0" err="1" smtClean="0"/>
              <a:t>reasonably</a:t>
            </a:r>
            <a:r>
              <a:rPr lang="fr-FR" dirty="0" smtClean="0"/>
              <a:t> </a:t>
            </a:r>
            <a:r>
              <a:rPr lang="fr-FR" dirty="0" err="1" smtClean="0"/>
              <a:t>expected</a:t>
            </a:r>
            <a:r>
              <a:rPr lang="fr-FR" dirty="0" smtClean="0"/>
              <a:t> </a:t>
            </a:r>
            <a:r>
              <a:rPr lang="fr-FR" dirty="0" err="1" smtClean="0"/>
              <a:t>that</a:t>
            </a:r>
            <a:r>
              <a:rPr lang="fr-FR" dirty="0" smtClean="0"/>
              <a:t> certain </a:t>
            </a:r>
            <a:r>
              <a:rPr lang="fr-FR" dirty="0" err="1" smtClean="0"/>
              <a:t>users</a:t>
            </a:r>
            <a:r>
              <a:rPr lang="fr-FR" dirty="0" smtClean="0"/>
              <a:t> </a:t>
            </a:r>
            <a:r>
              <a:rPr lang="fr-FR" dirty="0" err="1" smtClean="0"/>
              <a:t>will</a:t>
            </a:r>
            <a:r>
              <a:rPr lang="fr-FR" dirty="0" smtClean="0"/>
              <a:t> have </a:t>
            </a:r>
            <a:r>
              <a:rPr lang="fr-FR" dirty="0" err="1" smtClean="0"/>
              <a:t>difficulty</a:t>
            </a:r>
            <a:r>
              <a:rPr lang="fr-FR" dirty="0" smtClean="0"/>
              <a:t> </a:t>
            </a:r>
            <a:r>
              <a:rPr lang="fr-FR" dirty="0" err="1" smtClean="0"/>
              <a:t>locating</a:t>
            </a:r>
            <a:r>
              <a:rPr lang="fr-FR" dirty="0" smtClean="0"/>
              <a:t> a control of </a:t>
            </a:r>
            <a:r>
              <a:rPr lang="fr-FR" dirty="0" err="1" smtClean="0"/>
              <a:t>interest</a:t>
            </a:r>
            <a:r>
              <a:rPr lang="fr-FR" dirty="0" smtClean="0"/>
              <a:t>. </a:t>
            </a:r>
            <a:r>
              <a:rPr lang="fr-FR" dirty="0" err="1" smtClean="0"/>
              <a:t>Older</a:t>
            </a:r>
            <a:r>
              <a:rPr lang="fr-FR" dirty="0" smtClean="0"/>
              <a:t> </a:t>
            </a:r>
            <a:r>
              <a:rPr lang="fr-FR" dirty="0" err="1" smtClean="0"/>
              <a:t>users</a:t>
            </a:r>
            <a:r>
              <a:rPr lang="fr-FR" dirty="0" smtClean="0"/>
              <a:t>, and </a:t>
            </a:r>
            <a:r>
              <a:rPr lang="fr-FR" dirty="0" err="1" smtClean="0"/>
              <a:t>those</a:t>
            </a:r>
            <a:r>
              <a:rPr lang="fr-FR" dirty="0" smtClean="0"/>
              <a:t> </a:t>
            </a:r>
            <a:r>
              <a:rPr lang="fr-FR" dirty="0" err="1" smtClean="0"/>
              <a:t>with</a:t>
            </a:r>
            <a:r>
              <a:rPr lang="fr-FR" dirty="0" smtClean="0"/>
              <a:t> </a:t>
            </a:r>
            <a:r>
              <a:rPr lang="fr-FR" dirty="0" err="1" smtClean="0"/>
              <a:t>even</a:t>
            </a:r>
            <a:r>
              <a:rPr lang="fr-FR" dirty="0" smtClean="0"/>
              <a:t> </a:t>
            </a:r>
            <a:r>
              <a:rPr lang="fr-FR" dirty="0" err="1" smtClean="0"/>
              <a:t>slight</a:t>
            </a:r>
            <a:r>
              <a:rPr lang="fr-FR" dirty="0" smtClean="0"/>
              <a:t> </a:t>
            </a:r>
            <a:r>
              <a:rPr lang="fr-FR" dirty="0" err="1" smtClean="0"/>
              <a:t>visual</a:t>
            </a:r>
            <a:r>
              <a:rPr lang="fr-FR" dirty="0" smtClean="0"/>
              <a:t> </a:t>
            </a:r>
            <a:r>
              <a:rPr lang="fr-FR" dirty="0" err="1" smtClean="0"/>
              <a:t>difficulties</a:t>
            </a:r>
            <a:r>
              <a:rPr lang="fr-FR" dirty="0" smtClean="0"/>
              <a:t> </a:t>
            </a:r>
            <a:r>
              <a:rPr lang="fr-FR" dirty="0" err="1" smtClean="0"/>
              <a:t>will</a:t>
            </a:r>
            <a:r>
              <a:rPr lang="fr-FR" dirty="0" smtClean="0"/>
              <a:t> </a:t>
            </a:r>
            <a:r>
              <a:rPr lang="fr-FR" dirty="0" err="1" smtClean="0"/>
              <a:t>be</a:t>
            </a:r>
            <a:r>
              <a:rPr lang="fr-FR" dirty="0" smtClean="0"/>
              <a:t> </a:t>
            </a:r>
            <a:r>
              <a:rPr lang="fr-FR" dirty="0" err="1" smtClean="0"/>
              <a:t>needlessly</a:t>
            </a:r>
            <a:r>
              <a:rPr lang="fr-FR" dirty="0" smtClean="0"/>
              <a:t> </a:t>
            </a:r>
            <a:r>
              <a:rPr lang="fr-FR" dirty="0" err="1" smtClean="0"/>
              <a:t>disadvantaged</a:t>
            </a:r>
            <a:r>
              <a:rPr lang="fr-FR" dirty="0" smtClean="0"/>
              <a:t> </a:t>
            </a:r>
            <a:r>
              <a:rPr lang="fr-FR" dirty="0" err="1" smtClean="0"/>
              <a:t>when</a:t>
            </a:r>
            <a:r>
              <a:rPr lang="fr-FR" dirty="0" smtClean="0"/>
              <a:t> </a:t>
            </a:r>
            <a:r>
              <a:rPr lang="fr-FR" dirty="0" err="1" smtClean="0"/>
              <a:t>using</a:t>
            </a:r>
            <a:r>
              <a:rPr lang="fr-FR" dirty="0" smtClean="0"/>
              <a:t> the software. The designers </a:t>
            </a:r>
            <a:r>
              <a:rPr lang="fr-FR" dirty="0" err="1" smtClean="0"/>
              <a:t>failed</a:t>
            </a:r>
            <a:r>
              <a:rPr lang="fr-FR" dirty="0" smtClean="0"/>
              <a:t> to </a:t>
            </a:r>
            <a:r>
              <a:rPr lang="fr-FR" dirty="0" err="1" smtClean="0"/>
              <a:t>consider</a:t>
            </a:r>
            <a:r>
              <a:rPr lang="fr-FR" dirty="0" smtClean="0"/>
              <a:t> </a:t>
            </a:r>
            <a:r>
              <a:rPr lang="fr-FR" dirty="0" err="1" smtClean="0"/>
              <a:t>this</a:t>
            </a:r>
            <a:r>
              <a:rPr lang="fr-FR" dirty="0" smtClean="0"/>
              <a:t> </a:t>
            </a:r>
            <a:r>
              <a:rPr lang="fr-FR" dirty="0" err="1" smtClean="0"/>
              <a:t>fact</a:t>
            </a:r>
            <a:r>
              <a:rPr lang="fr-FR" dirty="0" smtClean="0"/>
              <a:t> of </a:t>
            </a:r>
            <a:r>
              <a:rPr lang="fr-FR" dirty="0" err="1" smtClean="0"/>
              <a:t>human</a:t>
            </a:r>
            <a:r>
              <a:rPr lang="fr-FR" dirty="0" smtClean="0"/>
              <a:t> vision: the </a:t>
            </a:r>
            <a:r>
              <a:rPr lang="fr-FR" dirty="0" err="1" smtClean="0"/>
              <a:t>amount</a:t>
            </a:r>
            <a:r>
              <a:rPr lang="fr-FR" dirty="0" smtClean="0"/>
              <a:t> of light </a:t>
            </a:r>
            <a:r>
              <a:rPr lang="fr-FR" dirty="0" err="1" smtClean="0"/>
              <a:t>that</a:t>
            </a:r>
            <a:r>
              <a:rPr lang="fr-FR" dirty="0" smtClean="0"/>
              <a:t> passes </a:t>
            </a:r>
            <a:r>
              <a:rPr lang="fr-FR" dirty="0" err="1" smtClean="0"/>
              <a:t>through</a:t>
            </a:r>
            <a:r>
              <a:rPr lang="fr-FR" dirty="0" smtClean="0"/>
              <a:t> the </a:t>
            </a:r>
            <a:r>
              <a:rPr lang="fr-FR" dirty="0" err="1" smtClean="0"/>
              <a:t>eye</a:t>
            </a:r>
            <a:r>
              <a:rPr lang="fr-FR" dirty="0" smtClean="0"/>
              <a:t> of a </a:t>
            </a:r>
            <a:r>
              <a:rPr lang="fr-FR" dirty="0" err="1" smtClean="0"/>
              <a:t>sixty</a:t>
            </a:r>
            <a:r>
              <a:rPr lang="fr-FR" dirty="0" smtClean="0"/>
              <a:t> </a:t>
            </a:r>
            <a:r>
              <a:rPr lang="fr-FR" dirty="0" err="1" smtClean="0"/>
              <a:t>year-old</a:t>
            </a:r>
            <a:r>
              <a:rPr lang="fr-FR" dirty="0" smtClean="0"/>
              <a:t> </a:t>
            </a:r>
            <a:r>
              <a:rPr lang="fr-FR" dirty="0" err="1" smtClean="0"/>
              <a:t>is</a:t>
            </a:r>
            <a:r>
              <a:rPr lang="fr-FR" dirty="0" smtClean="0"/>
              <a:t> </a:t>
            </a:r>
            <a:r>
              <a:rPr lang="fr-FR" dirty="0" err="1" smtClean="0"/>
              <a:t>only</a:t>
            </a:r>
            <a:r>
              <a:rPr lang="fr-FR" dirty="0" smtClean="0"/>
              <a:t> one-</a:t>
            </a:r>
            <a:r>
              <a:rPr lang="fr-FR" dirty="0" err="1" smtClean="0"/>
              <a:t>third</a:t>
            </a:r>
            <a:r>
              <a:rPr lang="fr-FR" dirty="0" smtClean="0"/>
              <a:t> of </a:t>
            </a:r>
            <a:r>
              <a:rPr lang="fr-FR" dirty="0" err="1" smtClean="0"/>
              <a:t>that</a:t>
            </a:r>
            <a:r>
              <a:rPr lang="fr-FR" dirty="0" smtClean="0"/>
              <a:t> passing </a:t>
            </a:r>
            <a:r>
              <a:rPr lang="fr-FR" dirty="0" err="1" smtClean="0"/>
              <a:t>through</a:t>
            </a:r>
            <a:r>
              <a:rPr lang="fr-FR" dirty="0" smtClean="0"/>
              <a:t> the </a:t>
            </a:r>
            <a:r>
              <a:rPr lang="fr-FR" dirty="0" err="1" smtClean="0"/>
              <a:t>eye</a:t>
            </a:r>
            <a:r>
              <a:rPr lang="fr-FR" dirty="0" smtClean="0"/>
              <a:t> of a </a:t>
            </a:r>
            <a:r>
              <a:rPr lang="fr-FR" dirty="0" err="1" smtClean="0"/>
              <a:t>twenty</a:t>
            </a:r>
            <a:r>
              <a:rPr lang="fr-FR" dirty="0" smtClean="0"/>
              <a:t> </a:t>
            </a:r>
            <a:r>
              <a:rPr lang="fr-FR" dirty="0" err="1" smtClean="0"/>
              <a:t>year-old</a:t>
            </a:r>
            <a:r>
              <a:rPr lang="fr-FR" dirty="0" smtClean="0"/>
              <a:t>. The </a:t>
            </a:r>
            <a:r>
              <a:rPr lang="fr-FR" dirty="0" err="1" smtClean="0"/>
              <a:t>only</a:t>
            </a:r>
            <a:r>
              <a:rPr lang="fr-FR" dirty="0" smtClean="0"/>
              <a:t> </a:t>
            </a:r>
            <a:r>
              <a:rPr lang="fr-FR" dirty="0" err="1" smtClean="0"/>
              <a:t>way</a:t>
            </a:r>
            <a:r>
              <a:rPr lang="fr-FR" dirty="0" smtClean="0"/>
              <a:t> to </a:t>
            </a:r>
            <a:r>
              <a:rPr lang="fr-FR" dirty="0" err="1" smtClean="0"/>
              <a:t>ensure</a:t>
            </a:r>
            <a:r>
              <a:rPr lang="fr-FR" dirty="0" smtClean="0"/>
              <a:t> </a:t>
            </a:r>
            <a:r>
              <a:rPr lang="fr-FR" dirty="0" err="1" smtClean="0"/>
              <a:t>that</a:t>
            </a:r>
            <a:r>
              <a:rPr lang="fr-FR" dirty="0" smtClean="0"/>
              <a:t> </a:t>
            </a:r>
            <a:r>
              <a:rPr lang="fr-FR" dirty="0" err="1" smtClean="0"/>
              <a:t>such</a:t>
            </a:r>
            <a:r>
              <a:rPr lang="fr-FR" dirty="0" smtClean="0"/>
              <a:t> </a:t>
            </a:r>
            <a:r>
              <a:rPr lang="fr-FR" dirty="0" err="1" smtClean="0"/>
              <a:t>users</a:t>
            </a:r>
            <a:r>
              <a:rPr lang="fr-FR" dirty="0" smtClean="0"/>
              <a:t> </a:t>
            </a:r>
            <a:r>
              <a:rPr lang="fr-FR" dirty="0" err="1" smtClean="0"/>
              <a:t>will</a:t>
            </a:r>
            <a:r>
              <a:rPr lang="fr-FR" dirty="0" smtClean="0"/>
              <a:t> </a:t>
            </a:r>
            <a:r>
              <a:rPr lang="fr-FR" dirty="0" err="1" smtClean="0"/>
              <a:t>be</a:t>
            </a:r>
            <a:r>
              <a:rPr lang="fr-FR" dirty="0" smtClean="0"/>
              <a:t> able to </a:t>
            </a:r>
            <a:r>
              <a:rPr lang="fr-FR" dirty="0" err="1" smtClean="0"/>
              <a:t>detect</a:t>
            </a:r>
            <a:r>
              <a:rPr lang="fr-FR" dirty="0" smtClean="0"/>
              <a:t> the </a:t>
            </a:r>
            <a:r>
              <a:rPr lang="fr-FR" dirty="0" err="1" smtClean="0"/>
              <a:t>symbols</a:t>
            </a:r>
            <a:r>
              <a:rPr lang="fr-FR" dirty="0" smtClean="0"/>
              <a:t> </a:t>
            </a:r>
            <a:r>
              <a:rPr lang="fr-FR" dirty="0" err="1" smtClean="0"/>
              <a:t>is</a:t>
            </a:r>
            <a:r>
              <a:rPr lang="fr-FR" dirty="0" smtClean="0"/>
              <a:t> to have </a:t>
            </a:r>
            <a:r>
              <a:rPr lang="fr-FR" dirty="0" err="1" smtClean="0"/>
              <a:t>sufficient</a:t>
            </a:r>
            <a:r>
              <a:rPr lang="fr-FR" dirty="0" smtClean="0"/>
              <a:t> </a:t>
            </a:r>
            <a:r>
              <a:rPr lang="fr-FR" dirty="0" err="1" smtClean="0"/>
              <a:t>contrast</a:t>
            </a:r>
            <a:r>
              <a:rPr lang="fr-FR" dirty="0" smtClean="0"/>
              <a:t> </a:t>
            </a:r>
            <a:r>
              <a:rPr lang="fr-FR" dirty="0" err="1" smtClean="0"/>
              <a:t>between</a:t>
            </a:r>
            <a:r>
              <a:rPr lang="fr-FR" dirty="0" smtClean="0"/>
              <a:t> the </a:t>
            </a:r>
            <a:r>
              <a:rPr lang="fr-FR" dirty="0" err="1" smtClean="0"/>
              <a:t>symbol</a:t>
            </a:r>
            <a:r>
              <a:rPr lang="fr-FR" dirty="0" smtClean="0"/>
              <a:t> and </a:t>
            </a:r>
            <a:r>
              <a:rPr lang="fr-FR" dirty="0" err="1" smtClean="0"/>
              <a:t>its</a:t>
            </a:r>
            <a:r>
              <a:rPr lang="fr-FR" dirty="0" smtClean="0"/>
              <a:t> background. </a:t>
            </a:r>
            <a:r>
              <a:rPr lang="fr-FR" dirty="0" err="1" smtClean="0"/>
              <a:t>Curiously</a:t>
            </a:r>
            <a:r>
              <a:rPr lang="fr-FR" dirty="0" smtClean="0"/>
              <a:t>, the </a:t>
            </a:r>
            <a:r>
              <a:rPr lang="fr-FR" dirty="0" err="1" smtClean="0"/>
              <a:t>contrast</a:t>
            </a:r>
            <a:r>
              <a:rPr lang="fr-FR" dirty="0" smtClean="0"/>
              <a:t> </a:t>
            </a:r>
            <a:r>
              <a:rPr lang="fr-FR" dirty="0" err="1" smtClean="0"/>
              <a:t>is</a:t>
            </a:r>
            <a:r>
              <a:rPr lang="fr-FR" dirty="0" smtClean="0"/>
              <a:t> </a:t>
            </a:r>
            <a:r>
              <a:rPr lang="fr-FR" dirty="0" err="1" smtClean="0"/>
              <a:t>changed</a:t>
            </a:r>
            <a:r>
              <a:rPr lang="fr-FR" dirty="0" smtClean="0"/>
              <a:t> </a:t>
            </a:r>
            <a:r>
              <a:rPr lang="fr-FR" b="1" i="1" dirty="0" err="1" smtClean="0"/>
              <a:t>after</a:t>
            </a:r>
            <a:r>
              <a:rPr lang="fr-FR" dirty="0" smtClean="0"/>
              <a:t> the user has </a:t>
            </a:r>
            <a:r>
              <a:rPr lang="fr-FR" dirty="0" err="1" smtClean="0"/>
              <a:t>clicked</a:t>
            </a:r>
            <a:r>
              <a:rPr lang="fr-FR" dirty="0" smtClean="0"/>
              <a:t> the buttons.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11</a:t>
            </a:fld>
            <a:endParaRPr lang="fr-FR"/>
          </a:p>
        </p:txBody>
      </p:sp>
    </p:spTree>
    <p:extLst>
      <p:ext uri="{BB962C8B-B14F-4D97-AF65-F5344CB8AC3E}">
        <p14:creationId xmlns:p14="http://schemas.microsoft.com/office/powerpoint/2010/main" val="356954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Sans commentaire sur l’abus de bo</a:t>
            </a:r>
            <a:r>
              <a:rPr lang="fr-FR" dirty="0" smtClean="0"/>
              <a:t>îtes de dialogue à onglets.</a:t>
            </a:r>
            <a:endParaRPr lang="fr-FR" dirty="0" smtClean="0"/>
          </a:p>
          <a:p>
            <a:endParaRPr lang="fr-FR" dirty="0" smtClean="0"/>
          </a:p>
          <a:p>
            <a:r>
              <a:rPr lang="fr-FR" dirty="0" err="1" smtClean="0"/>
              <a:t>from</a:t>
            </a:r>
            <a:r>
              <a:rPr lang="fr-FR" dirty="0" smtClean="0"/>
              <a:t> </a:t>
            </a:r>
            <a:r>
              <a:rPr lang="fr-FR" dirty="0" err="1" smtClean="0"/>
              <a:t>Milltronics</a:t>
            </a:r>
            <a:r>
              <a:rPr lang="fr-FR" dirty="0" smtClean="0"/>
              <a:t>' </a:t>
            </a:r>
            <a:r>
              <a:rPr lang="fr-FR" i="1" dirty="0" err="1" smtClean="0"/>
              <a:t>Dolphin</a:t>
            </a:r>
            <a:r>
              <a:rPr lang="fr-FR" i="1" dirty="0" smtClean="0"/>
              <a:t> Plus</a:t>
            </a:r>
            <a:r>
              <a:rPr lang="fr-FR" dirty="0" smtClean="0"/>
              <a:t>, a configuration package for </a:t>
            </a:r>
            <a:r>
              <a:rPr lang="fr-FR" dirty="0" err="1" smtClean="0"/>
              <a:t>industrial</a:t>
            </a:r>
            <a:r>
              <a:rPr lang="fr-FR" dirty="0" smtClean="0"/>
              <a:t> </a:t>
            </a:r>
            <a:r>
              <a:rPr lang="fr-FR" dirty="0" err="1" smtClean="0"/>
              <a:t>level</a:t>
            </a:r>
            <a:r>
              <a:rPr lang="fr-FR" dirty="0" smtClean="0"/>
              <a:t> and flow </a:t>
            </a:r>
            <a:r>
              <a:rPr lang="fr-FR" dirty="0" err="1" smtClean="0"/>
              <a:t>sensors</a:t>
            </a:r>
            <a:r>
              <a:rPr lang="fr-FR" dirty="0" smtClean="0"/>
              <a:t>, as a candidate for the </a:t>
            </a:r>
            <a:r>
              <a:rPr lang="fr-FR" dirty="0" smtClean="0">
                <a:hlinkClick r:id="rId3"/>
              </a:rPr>
              <a:t>Tabbed Dialog Hall of Shame</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12</a:t>
            </a:fld>
            <a:endParaRPr lang="fr-FR"/>
          </a:p>
        </p:txBody>
      </p:sp>
    </p:spTree>
    <p:extLst>
      <p:ext uri="{BB962C8B-B14F-4D97-AF65-F5344CB8AC3E}">
        <p14:creationId xmlns:p14="http://schemas.microsoft.com/office/powerpoint/2010/main" val="22046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message ne donne pas confiance dans le logiciel</a:t>
            </a:r>
            <a:r>
              <a:rPr lang="fr-FR" baseline="0" dirty="0" smtClean="0"/>
              <a:t> ! Et semble plut</a:t>
            </a:r>
            <a:r>
              <a:rPr lang="fr-FR" baseline="0" dirty="0" smtClean="0"/>
              <a:t>ôt vouloir couvrir les développeurs. En général « Ca risque de ne pas marcher, êtes-vous sûr ? » semble être un moyen de transférer la responsabilité d’un échec du programmeur  sur l’utilisateur.</a:t>
            </a:r>
            <a:endParaRPr lang="fr-FR" dirty="0" smtClean="0"/>
          </a:p>
          <a:p>
            <a:endParaRPr lang="fr-FR" dirty="0" smtClean="0"/>
          </a:p>
          <a:p>
            <a:r>
              <a:rPr lang="fr-FR" dirty="0" smtClean="0"/>
              <a:t>image </a:t>
            </a:r>
            <a:r>
              <a:rPr lang="fr-FR" dirty="0" err="1" smtClean="0"/>
              <a:t>he</a:t>
            </a:r>
            <a:r>
              <a:rPr lang="fr-FR" dirty="0" smtClean="0"/>
              <a:t> </a:t>
            </a:r>
            <a:r>
              <a:rPr lang="fr-FR" dirty="0" err="1" smtClean="0"/>
              <a:t>received</a:t>
            </a:r>
            <a:r>
              <a:rPr lang="fr-FR" dirty="0" smtClean="0"/>
              <a:t> </a:t>
            </a:r>
            <a:r>
              <a:rPr lang="fr-FR" dirty="0" err="1" smtClean="0"/>
              <a:t>when</a:t>
            </a:r>
            <a:r>
              <a:rPr lang="fr-FR" dirty="0" smtClean="0"/>
              <a:t> </a:t>
            </a:r>
            <a:r>
              <a:rPr lang="fr-FR" dirty="0" err="1" smtClean="0"/>
              <a:t>attempting</a:t>
            </a:r>
            <a:r>
              <a:rPr lang="fr-FR" dirty="0" smtClean="0"/>
              <a:t> to </a:t>
            </a:r>
            <a:r>
              <a:rPr lang="fr-FR" dirty="0" err="1" smtClean="0"/>
              <a:t>add</a:t>
            </a:r>
            <a:r>
              <a:rPr lang="fr-FR" dirty="0" smtClean="0"/>
              <a:t> files to a </a:t>
            </a:r>
            <a:r>
              <a:rPr lang="fr-FR" dirty="0" err="1" smtClean="0"/>
              <a:t>project</a:t>
            </a:r>
            <a:r>
              <a:rPr lang="fr-FR" dirty="0" smtClean="0"/>
              <a:t> in </a:t>
            </a:r>
            <a:r>
              <a:rPr lang="fr-FR" dirty="0" err="1" smtClean="0"/>
              <a:t>Microsoft's</a:t>
            </a:r>
            <a:r>
              <a:rPr lang="fr-FR" dirty="0" smtClean="0"/>
              <a:t> </a:t>
            </a:r>
            <a:r>
              <a:rPr lang="fr-FR" i="1" dirty="0" smtClean="0"/>
              <a:t>Visual Source </a:t>
            </a:r>
            <a:r>
              <a:rPr lang="fr-FR" i="1" dirty="0" err="1" smtClean="0"/>
              <a:t>Safe</a:t>
            </a:r>
            <a:r>
              <a:rPr lang="fr-FR" dirty="0" smtClean="0"/>
              <a:t> . </a:t>
            </a:r>
          </a:p>
          <a:p>
            <a:r>
              <a:rPr lang="fr-FR" dirty="0" smtClean="0"/>
              <a:t>As Rick </a:t>
            </a:r>
            <a:r>
              <a:rPr lang="fr-FR" dirty="0" err="1" smtClean="0"/>
              <a:t>pointed</a:t>
            </a:r>
            <a:r>
              <a:rPr lang="fr-FR" dirty="0" smtClean="0"/>
              <a:t> out, the message </a:t>
            </a:r>
            <a:r>
              <a:rPr lang="fr-FR" dirty="0" err="1" smtClean="0"/>
              <a:t>does</a:t>
            </a:r>
            <a:r>
              <a:rPr lang="fr-FR" dirty="0" smtClean="0"/>
              <a:t> not inspire </a:t>
            </a:r>
            <a:r>
              <a:rPr lang="fr-FR" dirty="0" err="1" smtClean="0"/>
              <a:t>much</a:t>
            </a:r>
            <a:r>
              <a:rPr lang="fr-FR" dirty="0" smtClean="0"/>
              <a:t> confidence in the software, and </a:t>
            </a:r>
            <a:r>
              <a:rPr lang="fr-FR" dirty="0" err="1" smtClean="0"/>
              <a:t>seems</a:t>
            </a:r>
            <a:r>
              <a:rPr lang="fr-FR" dirty="0" smtClean="0"/>
              <a:t> to </a:t>
            </a:r>
            <a:r>
              <a:rPr lang="fr-FR" dirty="0" err="1" smtClean="0"/>
              <a:t>be</a:t>
            </a:r>
            <a:r>
              <a:rPr lang="fr-FR" dirty="0" smtClean="0"/>
              <a:t> not </a:t>
            </a:r>
            <a:r>
              <a:rPr lang="fr-FR" dirty="0" err="1" smtClean="0"/>
              <a:t>so</a:t>
            </a:r>
            <a:r>
              <a:rPr lang="fr-FR" dirty="0" smtClean="0"/>
              <a:t> </a:t>
            </a:r>
            <a:r>
              <a:rPr lang="fr-FR" dirty="0" err="1" smtClean="0"/>
              <a:t>much</a:t>
            </a:r>
            <a:r>
              <a:rPr lang="fr-FR" dirty="0" smtClean="0"/>
              <a:t> a warning as a </a:t>
            </a:r>
            <a:r>
              <a:rPr lang="fr-FR" b="1" dirty="0" smtClean="0"/>
              <a:t>CYA</a:t>
            </a:r>
            <a:r>
              <a:rPr lang="fr-FR" dirty="0" smtClean="0"/>
              <a:t> </a:t>
            </a:r>
            <a:r>
              <a:rPr lang="fr-FR" dirty="0" err="1" smtClean="0"/>
              <a:t>hedge</a:t>
            </a:r>
            <a:r>
              <a:rPr lang="fr-FR" dirty="0" smtClean="0"/>
              <a:t> </a:t>
            </a:r>
            <a:r>
              <a:rPr lang="fr-FR" dirty="0" err="1" smtClean="0"/>
              <a:t>just</a:t>
            </a:r>
            <a:r>
              <a:rPr lang="fr-FR" dirty="0" smtClean="0"/>
              <a:t> in case </a:t>
            </a:r>
            <a:r>
              <a:rPr lang="fr-FR" dirty="0" err="1" smtClean="0"/>
              <a:t>something</a:t>
            </a:r>
            <a:r>
              <a:rPr lang="fr-FR" dirty="0" smtClean="0"/>
              <a:t> </a:t>
            </a:r>
            <a:r>
              <a:rPr lang="fr-FR" dirty="0" err="1" smtClean="0"/>
              <a:t>goes</a:t>
            </a:r>
            <a:r>
              <a:rPr lang="fr-FR" dirty="0" smtClean="0"/>
              <a:t> </a:t>
            </a:r>
            <a:r>
              <a:rPr lang="fr-FR" dirty="0" err="1" smtClean="0"/>
              <a:t>wrong</a:t>
            </a:r>
            <a:r>
              <a:rPr lang="fr-FR" dirty="0" smtClean="0"/>
              <a:t>. The message, "This </a:t>
            </a:r>
            <a:r>
              <a:rPr lang="fr-FR" dirty="0" err="1" smtClean="0"/>
              <a:t>might</a:t>
            </a:r>
            <a:r>
              <a:rPr lang="fr-FR" dirty="0" smtClean="0"/>
              <a:t> not </a:t>
            </a:r>
            <a:r>
              <a:rPr lang="fr-FR" dirty="0" err="1" smtClean="0"/>
              <a:t>work</a:t>
            </a:r>
            <a:r>
              <a:rPr lang="fr-FR" dirty="0" smtClean="0"/>
              <a:t>, are </a:t>
            </a:r>
            <a:r>
              <a:rPr lang="fr-FR" dirty="0" err="1" smtClean="0"/>
              <a:t>you</a:t>
            </a:r>
            <a:r>
              <a:rPr lang="fr-FR" dirty="0" smtClean="0"/>
              <a:t> sure?", </a:t>
            </a:r>
            <a:r>
              <a:rPr lang="fr-FR" dirty="0" err="1" smtClean="0"/>
              <a:t>seems</a:t>
            </a:r>
            <a:r>
              <a:rPr lang="fr-FR" dirty="0" smtClean="0"/>
              <a:t> to </a:t>
            </a:r>
            <a:r>
              <a:rPr lang="fr-FR" dirty="0" err="1" smtClean="0"/>
              <a:t>be</a:t>
            </a:r>
            <a:r>
              <a:rPr lang="fr-FR" dirty="0" smtClean="0"/>
              <a:t> a </a:t>
            </a:r>
            <a:r>
              <a:rPr lang="fr-FR" dirty="0" err="1" smtClean="0"/>
              <a:t>means</a:t>
            </a:r>
            <a:r>
              <a:rPr lang="fr-FR" dirty="0" smtClean="0"/>
              <a:t> of </a:t>
            </a:r>
            <a:r>
              <a:rPr lang="fr-FR" dirty="0" err="1" smtClean="0"/>
              <a:t>transferring</a:t>
            </a:r>
            <a:r>
              <a:rPr lang="fr-FR" dirty="0" smtClean="0"/>
              <a:t> </a:t>
            </a:r>
            <a:r>
              <a:rPr lang="fr-FR" dirty="0" err="1" smtClean="0"/>
              <a:t>responsibility</a:t>
            </a:r>
            <a:r>
              <a:rPr lang="fr-FR" dirty="0" smtClean="0"/>
              <a:t> for the </a:t>
            </a:r>
            <a:r>
              <a:rPr lang="fr-FR" dirty="0" err="1" smtClean="0"/>
              <a:t>program's</a:t>
            </a:r>
            <a:r>
              <a:rPr lang="fr-FR" dirty="0" smtClean="0"/>
              <a:t> </a:t>
            </a:r>
            <a:r>
              <a:rPr lang="fr-FR" dirty="0" err="1" smtClean="0"/>
              <a:t>failure</a:t>
            </a:r>
            <a:r>
              <a:rPr lang="fr-FR" dirty="0" smtClean="0"/>
              <a:t> to the user.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13</a:t>
            </a:fld>
            <a:endParaRPr lang="fr-FR"/>
          </a:p>
        </p:txBody>
      </p:sp>
    </p:spTree>
    <p:extLst>
      <p:ext uri="{BB962C8B-B14F-4D97-AF65-F5344CB8AC3E}">
        <p14:creationId xmlns:p14="http://schemas.microsoft.com/office/powerpoint/2010/main" val="290709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Message reçu après avoir essayé de vérifier et d’éditer un fichier dans </a:t>
            </a:r>
            <a:r>
              <a:rPr lang="fr-FR" dirty="0" err="1" smtClean="0"/>
              <a:t>Revision</a:t>
            </a:r>
            <a:r>
              <a:rPr lang="fr-FR" dirty="0" smtClean="0"/>
              <a:t> Master. Un message auto-contradictoire est finalement artistique…</a:t>
            </a:r>
          </a:p>
          <a:p>
            <a:endParaRPr lang="fr-FR" dirty="0" smtClean="0"/>
          </a:p>
          <a:p>
            <a:r>
              <a:rPr lang="fr-FR" dirty="0" err="1" smtClean="0"/>
              <a:t>received</a:t>
            </a:r>
            <a:r>
              <a:rPr lang="fr-FR" dirty="0" smtClean="0"/>
              <a:t> </a:t>
            </a:r>
            <a:r>
              <a:rPr lang="fr-FR" dirty="0" smtClean="0"/>
              <a:t>the </a:t>
            </a:r>
            <a:r>
              <a:rPr lang="fr-FR" dirty="0" err="1" smtClean="0"/>
              <a:t>following</a:t>
            </a:r>
            <a:r>
              <a:rPr lang="fr-FR" dirty="0" smtClean="0"/>
              <a:t> message </a:t>
            </a:r>
            <a:r>
              <a:rPr lang="fr-FR" dirty="0" err="1" smtClean="0"/>
              <a:t>while</a:t>
            </a:r>
            <a:r>
              <a:rPr lang="fr-FR" dirty="0" smtClean="0"/>
              <a:t> </a:t>
            </a:r>
            <a:r>
              <a:rPr lang="fr-FR" dirty="0" err="1" smtClean="0"/>
              <a:t>trying</a:t>
            </a:r>
            <a:r>
              <a:rPr lang="fr-FR" dirty="0" smtClean="0"/>
              <a:t> to check out and </a:t>
            </a:r>
            <a:r>
              <a:rPr lang="fr-FR" dirty="0" err="1" smtClean="0"/>
              <a:t>edit</a:t>
            </a:r>
            <a:r>
              <a:rPr lang="fr-FR" dirty="0" smtClean="0"/>
              <a:t> a file in </a:t>
            </a:r>
            <a:r>
              <a:rPr lang="fr-FR" i="1" dirty="0" err="1" smtClean="0"/>
              <a:t>Revision</a:t>
            </a:r>
            <a:r>
              <a:rPr lang="fr-FR" i="1" dirty="0" smtClean="0"/>
              <a:t> Master</a:t>
            </a:r>
            <a:r>
              <a:rPr lang="fr-FR" dirty="0" smtClean="0"/>
              <a:t>. </a:t>
            </a:r>
          </a:p>
          <a:p>
            <a:endParaRPr lang="fr-FR" dirty="0" smtClean="0"/>
          </a:p>
          <a:p>
            <a:r>
              <a:rPr lang="fr-FR" i="1" dirty="0" smtClean="0"/>
              <a:t>In an </a:t>
            </a:r>
            <a:r>
              <a:rPr lang="fr-FR" i="1" dirty="0" err="1" smtClean="0"/>
              <a:t>odd</a:t>
            </a:r>
            <a:r>
              <a:rPr lang="fr-FR" i="1" dirty="0" smtClean="0"/>
              <a:t> </a:t>
            </a:r>
            <a:r>
              <a:rPr lang="fr-FR" i="1" dirty="0" err="1" smtClean="0"/>
              <a:t>way</a:t>
            </a:r>
            <a:r>
              <a:rPr lang="fr-FR" i="1" dirty="0" smtClean="0"/>
              <a:t>, </a:t>
            </a:r>
            <a:r>
              <a:rPr lang="fr-FR" i="1" dirty="0" err="1" smtClean="0"/>
              <a:t>such</a:t>
            </a:r>
            <a:r>
              <a:rPr lang="fr-FR" i="1" dirty="0" smtClean="0"/>
              <a:t> a self-</a:t>
            </a:r>
            <a:r>
              <a:rPr lang="fr-FR" i="1" dirty="0" err="1" smtClean="0"/>
              <a:t>contradicting</a:t>
            </a:r>
            <a:r>
              <a:rPr lang="fr-FR" i="1" dirty="0" smtClean="0"/>
              <a:t> message </a:t>
            </a:r>
            <a:r>
              <a:rPr lang="fr-FR" i="1" dirty="0" err="1" smtClean="0"/>
              <a:t>is</a:t>
            </a:r>
            <a:r>
              <a:rPr lang="fr-FR" i="1" dirty="0" smtClean="0"/>
              <a:t> </a:t>
            </a:r>
            <a:r>
              <a:rPr lang="fr-FR" i="1" dirty="0" err="1" smtClean="0"/>
              <a:t>conceptually</a:t>
            </a:r>
            <a:r>
              <a:rPr lang="fr-FR" i="1" dirty="0" smtClean="0"/>
              <a:t> </a:t>
            </a:r>
            <a:r>
              <a:rPr lang="fr-FR" i="1" dirty="0" err="1" smtClean="0"/>
              <a:t>artistic</a:t>
            </a:r>
            <a:r>
              <a:rPr lang="fr-FR" i="1" dirty="0" smtClean="0"/>
              <a:t>. There </a:t>
            </a:r>
            <a:r>
              <a:rPr lang="fr-FR" i="1" dirty="0" err="1" smtClean="0"/>
              <a:t>is</a:t>
            </a:r>
            <a:r>
              <a:rPr lang="fr-FR" i="1" dirty="0" smtClean="0"/>
              <a:t> tension </a:t>
            </a:r>
            <a:r>
              <a:rPr lang="fr-FR" i="1" dirty="0" err="1" smtClean="0"/>
              <a:t>between</a:t>
            </a:r>
            <a:r>
              <a:rPr lang="fr-FR" i="1" dirty="0" smtClean="0"/>
              <a:t> the </a:t>
            </a:r>
            <a:r>
              <a:rPr lang="fr-FR" i="1" dirty="0" err="1" smtClean="0"/>
              <a:t>two</a:t>
            </a:r>
            <a:r>
              <a:rPr lang="fr-FR" i="1" dirty="0" smtClean="0"/>
              <a:t> </a:t>
            </a:r>
            <a:r>
              <a:rPr lang="fr-FR" i="1" dirty="0" err="1" smtClean="0"/>
              <a:t>different</a:t>
            </a:r>
            <a:r>
              <a:rPr lang="fr-FR" i="1" dirty="0" smtClean="0"/>
              <a:t> </a:t>
            </a:r>
            <a:r>
              <a:rPr lang="fr-FR" i="1" dirty="0" err="1" smtClean="0"/>
              <a:t>spellings</a:t>
            </a:r>
            <a:r>
              <a:rPr lang="fr-FR" i="1" dirty="0" smtClean="0"/>
              <a:t> of "</a:t>
            </a:r>
            <a:r>
              <a:rPr lang="fr-FR" i="1" dirty="0" err="1" smtClean="0"/>
              <a:t>occurred</a:t>
            </a:r>
            <a:r>
              <a:rPr lang="fr-FR" i="1" dirty="0" smtClean="0"/>
              <a:t>." And an </a:t>
            </a:r>
            <a:r>
              <a:rPr lang="fr-FR" i="1" dirty="0" err="1" smtClean="0"/>
              <a:t>error</a:t>
            </a:r>
            <a:r>
              <a:rPr lang="fr-FR" i="1" dirty="0" smtClean="0"/>
              <a:t> message </a:t>
            </a:r>
            <a:r>
              <a:rPr lang="fr-FR" i="1" dirty="0" err="1" smtClean="0"/>
              <a:t>stating</a:t>
            </a:r>
            <a:r>
              <a:rPr lang="fr-FR" i="1" dirty="0" smtClean="0"/>
              <a:t> </a:t>
            </a:r>
            <a:r>
              <a:rPr lang="fr-FR" i="1" dirty="0" err="1" smtClean="0"/>
              <a:t>there's</a:t>
            </a:r>
            <a:r>
              <a:rPr lang="fr-FR" i="1" dirty="0" smtClean="0"/>
              <a:t> no </a:t>
            </a:r>
            <a:r>
              <a:rPr lang="fr-FR" i="1" dirty="0" err="1" smtClean="0"/>
              <a:t>error</a:t>
            </a:r>
            <a:r>
              <a:rPr lang="fr-FR" i="1" dirty="0" smtClean="0"/>
              <a:t> has a zen </a:t>
            </a:r>
            <a:r>
              <a:rPr lang="fr-FR" i="1" dirty="0" err="1" smtClean="0"/>
              <a:t>symmetry</a:t>
            </a:r>
            <a:r>
              <a:rPr lang="fr-FR" i="1" dirty="0" smtClean="0"/>
              <a:t> </a:t>
            </a:r>
            <a:r>
              <a:rPr lang="fr-FR" i="1" dirty="0" err="1" smtClean="0"/>
              <a:t>that's</a:t>
            </a:r>
            <a:r>
              <a:rPr lang="fr-FR" i="1" dirty="0" smtClean="0"/>
              <a:t> </a:t>
            </a:r>
            <a:r>
              <a:rPr lang="fr-FR" i="1" dirty="0" err="1" smtClean="0"/>
              <a:t>at</a:t>
            </a:r>
            <a:r>
              <a:rPr lang="fr-FR" i="1" dirty="0" smtClean="0"/>
              <a:t> once </a:t>
            </a:r>
            <a:r>
              <a:rPr lang="fr-FR" i="1" dirty="0" err="1" smtClean="0"/>
              <a:t>perplexing</a:t>
            </a:r>
            <a:r>
              <a:rPr lang="fr-FR" i="1" dirty="0" smtClean="0"/>
              <a:t> and </a:t>
            </a:r>
            <a:r>
              <a:rPr lang="fr-FR" i="1" dirty="0" err="1" smtClean="0"/>
              <a:t>graceful</a:t>
            </a:r>
            <a:r>
              <a:rPr lang="fr-FR" i="1" dirty="0" smtClean="0"/>
              <a:t>.</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14</a:t>
            </a:fld>
            <a:endParaRPr lang="fr-FR"/>
          </a:p>
        </p:txBody>
      </p:sp>
    </p:spTree>
    <p:extLst>
      <p:ext uri="{BB962C8B-B14F-4D97-AF65-F5344CB8AC3E}">
        <p14:creationId xmlns:p14="http://schemas.microsoft.com/office/powerpoint/2010/main" val="30863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Un exemple d’interface stupide: étant donné le résultat, la question para</a:t>
            </a:r>
            <a:r>
              <a:rPr lang="fr-FR" b="0" dirty="0" smtClean="0"/>
              <a:t>ît irrationnelle.</a:t>
            </a:r>
            <a:endParaRPr lang="fr-FR" b="0" dirty="0" smtClean="0"/>
          </a:p>
          <a:p>
            <a:endParaRPr lang="fr-FR" b="1" dirty="0" smtClean="0"/>
          </a:p>
          <a:p>
            <a:r>
              <a:rPr lang="fr-FR" b="1" dirty="0" smtClean="0"/>
              <a:t>Kate </a:t>
            </a:r>
            <a:r>
              <a:rPr lang="fr-FR" b="1" dirty="0" smtClean="0"/>
              <a:t>Adams</a:t>
            </a:r>
            <a:r>
              <a:rPr lang="fr-FR" dirty="0" smtClean="0"/>
              <a:t> sent us </a:t>
            </a:r>
            <a:r>
              <a:rPr lang="fr-FR" dirty="0" err="1" smtClean="0"/>
              <a:t>this</a:t>
            </a:r>
            <a:r>
              <a:rPr lang="fr-FR" dirty="0" smtClean="0"/>
              <a:t> </a:t>
            </a:r>
            <a:r>
              <a:rPr lang="fr-FR" dirty="0" err="1" smtClean="0"/>
              <a:t>example</a:t>
            </a:r>
            <a:r>
              <a:rPr lang="fr-FR" dirty="0" smtClean="0"/>
              <a:t> of interface </a:t>
            </a:r>
            <a:r>
              <a:rPr lang="fr-FR" dirty="0" err="1" smtClean="0"/>
              <a:t>stupidity</a:t>
            </a:r>
            <a:r>
              <a:rPr lang="fr-FR" dirty="0" smtClean="0"/>
              <a:t> </a:t>
            </a:r>
            <a:r>
              <a:rPr lang="fr-FR" dirty="0" err="1" smtClean="0"/>
              <a:t>from</a:t>
            </a:r>
            <a:r>
              <a:rPr lang="fr-FR" dirty="0" smtClean="0"/>
              <a:t> </a:t>
            </a:r>
            <a:r>
              <a:rPr lang="fr-FR" i="1" dirty="0" err="1" smtClean="0"/>
              <a:t>ClearCase</a:t>
            </a:r>
            <a:r>
              <a:rPr lang="fr-FR" dirty="0" smtClean="0"/>
              <a:t>, a source-code control system </a:t>
            </a:r>
            <a:r>
              <a:rPr lang="fr-FR" dirty="0" err="1" smtClean="0"/>
              <a:t>from</a:t>
            </a:r>
            <a:r>
              <a:rPr lang="fr-FR" dirty="0" smtClean="0"/>
              <a:t> Rational Software. </a:t>
            </a:r>
            <a:r>
              <a:rPr lang="fr-FR" dirty="0" err="1" smtClean="0"/>
              <a:t>Given</a:t>
            </a:r>
            <a:r>
              <a:rPr lang="fr-FR" dirty="0" smtClean="0"/>
              <a:t> the </a:t>
            </a:r>
            <a:r>
              <a:rPr lang="fr-FR" dirty="0" err="1" smtClean="0"/>
              <a:t>result</a:t>
            </a:r>
            <a:r>
              <a:rPr lang="fr-FR" dirty="0" smtClean="0"/>
              <a:t>, the question </a:t>
            </a:r>
            <a:r>
              <a:rPr lang="fr-FR" dirty="0" err="1" smtClean="0"/>
              <a:t>strikes</a:t>
            </a:r>
            <a:r>
              <a:rPr lang="fr-FR" dirty="0" smtClean="0"/>
              <a:t> us as </a:t>
            </a:r>
            <a:r>
              <a:rPr lang="fr-FR" dirty="0" err="1" smtClean="0"/>
              <a:t>rather</a:t>
            </a:r>
            <a:r>
              <a:rPr lang="fr-FR" dirty="0" smtClean="0"/>
              <a:t> </a:t>
            </a:r>
            <a:r>
              <a:rPr lang="fr-FR" i="1" dirty="0" err="1" smtClean="0"/>
              <a:t>irrational</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15</a:t>
            </a:fld>
            <a:endParaRPr lang="fr-FR"/>
          </a:p>
        </p:txBody>
      </p:sp>
    </p:spTree>
    <p:extLst>
      <p:ext uri="{BB962C8B-B14F-4D97-AF65-F5344CB8AC3E}">
        <p14:creationId xmlns:p14="http://schemas.microsoft.com/office/powerpoint/2010/main" val="110950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0" dirty="0" smtClean="0"/>
              <a:t>Message apparu après avoir essayé de détruire un fichier sur un disque presque plein. C’est un des messages les plus stupides.</a:t>
            </a:r>
          </a:p>
          <a:p>
            <a:endParaRPr lang="fr-FR" i="1" dirty="0" smtClean="0"/>
          </a:p>
          <a:p>
            <a:r>
              <a:rPr lang="fr-FR" i="1" dirty="0" smtClean="0"/>
              <a:t>I </a:t>
            </a:r>
            <a:r>
              <a:rPr lang="fr-FR" i="1" dirty="0" smtClean="0"/>
              <a:t>came </a:t>
            </a:r>
            <a:r>
              <a:rPr lang="fr-FR" i="1" dirty="0" err="1" smtClean="0"/>
              <a:t>across</a:t>
            </a:r>
            <a:r>
              <a:rPr lang="fr-FR" i="1" dirty="0" smtClean="0"/>
              <a:t> </a:t>
            </a:r>
            <a:r>
              <a:rPr lang="fr-FR" i="1" dirty="0" err="1" smtClean="0"/>
              <a:t>this</a:t>
            </a:r>
            <a:r>
              <a:rPr lang="fr-FR" i="1" dirty="0" smtClean="0"/>
              <a:t> message </a:t>
            </a:r>
            <a:r>
              <a:rPr lang="fr-FR" i="1" dirty="0" err="1" smtClean="0"/>
              <a:t>when</a:t>
            </a:r>
            <a:r>
              <a:rPr lang="fr-FR" i="1" dirty="0" smtClean="0"/>
              <a:t> </a:t>
            </a:r>
            <a:r>
              <a:rPr lang="fr-FR" i="1" dirty="0" err="1" smtClean="0"/>
              <a:t>trying</a:t>
            </a:r>
            <a:r>
              <a:rPr lang="fr-FR" i="1" dirty="0" smtClean="0"/>
              <a:t> to </a:t>
            </a:r>
            <a:r>
              <a:rPr lang="fr-FR" i="1" dirty="0" err="1" smtClean="0"/>
              <a:t>delete</a:t>
            </a:r>
            <a:r>
              <a:rPr lang="fr-FR" i="1" dirty="0" smtClean="0"/>
              <a:t> files </a:t>
            </a:r>
            <a:r>
              <a:rPr lang="fr-FR" i="1" dirty="0" err="1" smtClean="0"/>
              <a:t>from</a:t>
            </a:r>
            <a:r>
              <a:rPr lang="fr-FR" i="1" dirty="0" smtClean="0"/>
              <a:t> a </a:t>
            </a:r>
            <a:r>
              <a:rPr lang="fr-FR" i="1" dirty="0" err="1" smtClean="0"/>
              <a:t>nearly</a:t>
            </a:r>
            <a:r>
              <a:rPr lang="fr-FR" i="1" dirty="0" smtClean="0"/>
              <a:t>-full hard drive in Windows 95. This has </a:t>
            </a:r>
            <a:r>
              <a:rPr lang="fr-FR" i="1" dirty="0" err="1" smtClean="0"/>
              <a:t>got</a:t>
            </a:r>
            <a:r>
              <a:rPr lang="fr-FR" i="1" dirty="0" smtClean="0"/>
              <a:t> to </a:t>
            </a:r>
            <a:r>
              <a:rPr lang="fr-FR" i="1" dirty="0" err="1" smtClean="0"/>
              <a:t>be</a:t>
            </a:r>
            <a:r>
              <a:rPr lang="fr-FR" i="1" dirty="0" smtClean="0"/>
              <a:t> the #1 </a:t>
            </a:r>
            <a:r>
              <a:rPr lang="fr-FR" i="1" dirty="0" err="1" smtClean="0"/>
              <a:t>stupidest</a:t>
            </a:r>
            <a:r>
              <a:rPr lang="fr-FR" i="1" dirty="0" smtClean="0"/>
              <a:t> </a:t>
            </a:r>
            <a:r>
              <a:rPr lang="fr-FR" i="1" dirty="0" err="1" smtClean="0"/>
              <a:t>error</a:t>
            </a:r>
            <a:r>
              <a:rPr lang="fr-FR" i="1" dirty="0" smtClean="0"/>
              <a:t> message I have </a:t>
            </a:r>
            <a:r>
              <a:rPr lang="fr-FR" i="1" dirty="0" err="1" smtClean="0"/>
              <a:t>ever</a:t>
            </a:r>
            <a:r>
              <a:rPr lang="fr-FR" i="1" dirty="0" smtClean="0"/>
              <a:t> </a:t>
            </a:r>
            <a:r>
              <a:rPr lang="fr-FR" i="1" dirty="0" err="1" smtClean="0"/>
              <a:t>seen</a:t>
            </a:r>
            <a:r>
              <a:rPr lang="fr-FR" i="1" dirty="0" smtClean="0"/>
              <a:t>.</a:t>
            </a:r>
            <a:r>
              <a:rPr lang="fr-FR" dirty="0" smtClean="0"/>
              <a:t> </a:t>
            </a:r>
          </a:p>
          <a:p>
            <a:r>
              <a:rPr lang="fr-FR" dirty="0" err="1" smtClean="0"/>
              <a:t>Perhaps</a:t>
            </a:r>
            <a:r>
              <a:rPr lang="fr-FR" dirty="0" smtClean="0"/>
              <a:t> </a:t>
            </a:r>
            <a:r>
              <a:rPr lang="fr-FR" dirty="0" err="1" smtClean="0"/>
              <a:t>this</a:t>
            </a:r>
            <a:r>
              <a:rPr lang="fr-FR" dirty="0" smtClean="0"/>
              <a:t> an indication of </a:t>
            </a:r>
            <a:r>
              <a:rPr lang="fr-FR" dirty="0" err="1" smtClean="0"/>
              <a:t>Microsoft's</a:t>
            </a:r>
            <a:r>
              <a:rPr lang="fr-FR" dirty="0" smtClean="0"/>
              <a:t> </a:t>
            </a:r>
            <a:r>
              <a:rPr lang="fr-FR" dirty="0" err="1" smtClean="0"/>
              <a:t>interpretation</a:t>
            </a:r>
            <a:r>
              <a:rPr lang="fr-FR" dirty="0" smtClean="0"/>
              <a:t> of the </a:t>
            </a:r>
            <a:r>
              <a:rPr lang="fr-FR" dirty="0" err="1" smtClean="0"/>
              <a:t>term</a:t>
            </a:r>
            <a:r>
              <a:rPr lang="fr-FR" dirty="0" smtClean="0"/>
              <a:t> "</a:t>
            </a:r>
            <a:r>
              <a:rPr lang="fr-FR" dirty="0" err="1" smtClean="0"/>
              <a:t>Artificial</a:t>
            </a:r>
            <a:r>
              <a:rPr lang="fr-FR" dirty="0" smtClean="0"/>
              <a:t> Intelligence".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17</a:t>
            </a:fld>
            <a:endParaRPr lang="fr-FR"/>
          </a:p>
        </p:txBody>
      </p:sp>
    </p:spTree>
    <p:extLst>
      <p:ext uri="{BB962C8B-B14F-4D97-AF65-F5344CB8AC3E}">
        <p14:creationId xmlns:p14="http://schemas.microsoft.com/office/powerpoint/2010/main" val="4221687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Pouvez-vous</a:t>
            </a:r>
            <a:r>
              <a:rPr lang="fr-FR" baseline="0" dirty="0" smtClean="0"/>
              <a:t> répéter la question ? (il n’y a pas de question justement..)</a:t>
            </a:r>
            <a:endParaRPr lang="fr-FR" dirty="0" smtClean="0"/>
          </a:p>
          <a:p>
            <a:endParaRPr lang="fr-FR" dirty="0" smtClean="0"/>
          </a:p>
          <a:p>
            <a:r>
              <a:rPr lang="fr-FR" dirty="0" smtClean="0"/>
              <a:t>Can </a:t>
            </a:r>
            <a:r>
              <a:rPr lang="fr-FR" dirty="0" err="1" smtClean="0"/>
              <a:t>you</a:t>
            </a:r>
            <a:r>
              <a:rPr lang="fr-FR" dirty="0" smtClean="0"/>
              <a:t> </a:t>
            </a:r>
            <a:r>
              <a:rPr lang="fr-FR" dirty="0" err="1" smtClean="0"/>
              <a:t>repeat</a:t>
            </a:r>
            <a:r>
              <a:rPr lang="fr-FR" dirty="0" smtClean="0"/>
              <a:t> </a:t>
            </a:r>
            <a:r>
              <a:rPr lang="fr-FR" dirty="0" smtClean="0"/>
              <a:t>the question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18</a:t>
            </a:fld>
            <a:endParaRPr lang="fr-FR"/>
          </a:p>
        </p:txBody>
      </p:sp>
    </p:spTree>
    <p:extLst>
      <p:ext uri="{BB962C8B-B14F-4D97-AF65-F5344CB8AC3E}">
        <p14:creationId xmlns:p14="http://schemas.microsoft.com/office/powerpoint/2010/main" val="211766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Message sans espoir ! Il manque définitivement</a:t>
            </a:r>
            <a:r>
              <a:rPr lang="fr-FR" baseline="0" dirty="0" smtClean="0"/>
              <a:t> un bouton: le bouton « je ne sais pas ».</a:t>
            </a:r>
            <a:endParaRPr lang="fr-FR" dirty="0" smtClean="0"/>
          </a:p>
          <a:p>
            <a:endParaRPr lang="fr-FR" dirty="0" smtClean="0"/>
          </a:p>
          <a:p>
            <a:r>
              <a:rPr lang="fr-FR" dirty="0" smtClean="0"/>
              <a:t>Luke </a:t>
            </a:r>
            <a:r>
              <a:rPr lang="fr-FR" dirty="0" err="1" smtClean="0"/>
              <a:t>was</a:t>
            </a:r>
            <a:r>
              <a:rPr lang="fr-FR" dirty="0" smtClean="0"/>
              <a:t> </a:t>
            </a:r>
            <a:r>
              <a:rPr lang="fr-FR" dirty="0" err="1" smtClean="0"/>
              <a:t>struck</a:t>
            </a:r>
            <a:r>
              <a:rPr lang="fr-FR" dirty="0" smtClean="0"/>
              <a:t> </a:t>
            </a:r>
            <a:r>
              <a:rPr lang="fr-FR" dirty="0" err="1" smtClean="0"/>
              <a:t>with</a:t>
            </a:r>
            <a:r>
              <a:rPr lang="fr-FR" dirty="0" smtClean="0"/>
              <a:t> the "</a:t>
            </a:r>
            <a:r>
              <a:rPr lang="fr-FR" dirty="0" err="1" smtClean="0"/>
              <a:t>hopelessness</a:t>
            </a:r>
            <a:r>
              <a:rPr lang="fr-FR" dirty="0" smtClean="0"/>
              <a:t>" of the message. </a:t>
            </a:r>
            <a:r>
              <a:rPr lang="fr-FR" dirty="0" err="1" smtClean="0"/>
              <a:t>I've</a:t>
            </a:r>
            <a:r>
              <a:rPr lang="fr-FR" dirty="0" smtClean="0"/>
              <a:t> </a:t>
            </a:r>
            <a:r>
              <a:rPr lang="fr-FR" dirty="0" err="1" smtClean="0"/>
              <a:t>read</a:t>
            </a:r>
            <a:r>
              <a:rPr lang="fr-FR" dirty="0" smtClean="0"/>
              <a:t> the message </a:t>
            </a:r>
            <a:r>
              <a:rPr lang="fr-FR" dirty="0" err="1" smtClean="0"/>
              <a:t>several</a:t>
            </a:r>
            <a:r>
              <a:rPr lang="fr-FR" dirty="0" smtClean="0"/>
              <a:t> times, and </a:t>
            </a:r>
            <a:r>
              <a:rPr lang="fr-FR" dirty="0" err="1" smtClean="0"/>
              <a:t>can</a:t>
            </a:r>
            <a:r>
              <a:rPr lang="fr-FR" dirty="0" smtClean="0"/>
              <a:t> </a:t>
            </a:r>
            <a:r>
              <a:rPr lang="fr-FR" dirty="0" err="1" smtClean="0"/>
              <a:t>only</a:t>
            </a:r>
            <a:r>
              <a:rPr lang="fr-FR" dirty="0" smtClean="0"/>
              <a:t> </a:t>
            </a:r>
            <a:r>
              <a:rPr lang="fr-FR" dirty="0" err="1" smtClean="0"/>
              <a:t>conclude</a:t>
            </a:r>
            <a:r>
              <a:rPr lang="fr-FR" dirty="0" smtClean="0"/>
              <a:t> </a:t>
            </a:r>
            <a:r>
              <a:rPr lang="fr-FR" dirty="0" err="1" smtClean="0"/>
              <a:t>that</a:t>
            </a:r>
            <a:r>
              <a:rPr lang="fr-FR" dirty="0" smtClean="0"/>
              <a:t> the </a:t>
            </a:r>
            <a:r>
              <a:rPr lang="fr-FR" dirty="0" err="1" smtClean="0"/>
              <a:t>dialog</a:t>
            </a:r>
            <a:r>
              <a:rPr lang="fr-FR" dirty="0" smtClean="0"/>
              <a:t> box </a:t>
            </a:r>
            <a:r>
              <a:rPr lang="fr-FR" dirty="0" err="1" smtClean="0"/>
              <a:t>desperately</a:t>
            </a:r>
            <a:r>
              <a:rPr lang="fr-FR" dirty="0" smtClean="0"/>
              <a:t> </a:t>
            </a:r>
            <a:r>
              <a:rPr lang="fr-FR" dirty="0" err="1" smtClean="0"/>
              <a:t>needs</a:t>
            </a:r>
            <a:r>
              <a:rPr lang="fr-FR" dirty="0" smtClean="0"/>
              <a:t> </a:t>
            </a:r>
            <a:r>
              <a:rPr lang="fr-FR" dirty="0" err="1" smtClean="0"/>
              <a:t>another</a:t>
            </a:r>
            <a:r>
              <a:rPr lang="fr-FR" dirty="0" smtClean="0"/>
              <a:t> </a:t>
            </a:r>
            <a:r>
              <a:rPr lang="fr-FR" dirty="0" err="1" smtClean="0"/>
              <a:t>button</a:t>
            </a:r>
            <a:r>
              <a:rPr lang="fr-FR" dirty="0" smtClean="0"/>
              <a:t>: </a:t>
            </a:r>
            <a:r>
              <a:rPr lang="fr-FR" b="1" dirty="0" smtClean="0"/>
              <a:t>I </a:t>
            </a:r>
            <a:r>
              <a:rPr lang="fr-FR" b="1" dirty="0" err="1" smtClean="0"/>
              <a:t>don't</a:t>
            </a:r>
            <a:r>
              <a:rPr lang="fr-FR" b="1" dirty="0" smtClean="0"/>
              <a:t> know!</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19</a:t>
            </a:fld>
            <a:endParaRPr lang="fr-FR"/>
          </a:p>
        </p:txBody>
      </p:sp>
    </p:spTree>
    <p:extLst>
      <p:ext uri="{BB962C8B-B14F-4D97-AF65-F5344CB8AC3E}">
        <p14:creationId xmlns:p14="http://schemas.microsoft.com/office/powerpoint/2010/main" val="2970240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Voilà un exemple à ne pas suivre si on veut faire une bo</a:t>
            </a:r>
            <a:r>
              <a:rPr lang="fr-FR" b="0" dirty="0" smtClean="0"/>
              <a:t>îte de dialogue à onglets. Le nombre important de tab + les icônes colorés agressent l’œil. En outre, si vous regardez attentivement, vous verrez qu’il y a des </a:t>
            </a:r>
            <a:r>
              <a:rPr lang="fr-FR" b="0" dirty="0" err="1" smtClean="0"/>
              <a:t>tabs</a:t>
            </a:r>
            <a:r>
              <a:rPr lang="fr-FR" b="0" dirty="0" smtClean="0"/>
              <a:t> imbriqués. En outre deux </a:t>
            </a:r>
            <a:r>
              <a:rPr lang="fr-FR" b="0" dirty="0" err="1" smtClean="0"/>
              <a:t>tabs</a:t>
            </a:r>
            <a:r>
              <a:rPr lang="fr-FR" b="0" dirty="0" smtClean="0"/>
              <a:t> séparés sont surlignés…</a:t>
            </a:r>
            <a:endParaRPr lang="fr-FR" b="0" dirty="0" smtClean="0"/>
          </a:p>
          <a:p>
            <a:endParaRPr lang="fr-FR" b="1" dirty="0" smtClean="0"/>
          </a:p>
          <a:p>
            <a:endParaRPr lang="fr-FR" b="1" dirty="0" smtClean="0"/>
          </a:p>
          <a:p>
            <a:r>
              <a:rPr lang="fr-FR" b="1" dirty="0" smtClean="0"/>
              <a:t>Paul</a:t>
            </a:r>
            <a:r>
              <a:rPr lang="fr-FR" dirty="0" smtClean="0"/>
              <a:t> </a:t>
            </a:r>
            <a:r>
              <a:rPr lang="fr-FR" dirty="0" smtClean="0"/>
              <a:t>sent us </a:t>
            </a:r>
            <a:r>
              <a:rPr lang="fr-FR" dirty="0" err="1" smtClean="0"/>
              <a:t>this</a:t>
            </a:r>
            <a:r>
              <a:rPr lang="fr-FR" dirty="0" smtClean="0"/>
              <a:t> image of the Options </a:t>
            </a:r>
            <a:r>
              <a:rPr lang="fr-FR" dirty="0" err="1" smtClean="0"/>
              <a:t>dialog</a:t>
            </a:r>
            <a:r>
              <a:rPr lang="fr-FR" dirty="0" smtClean="0"/>
              <a:t> </a:t>
            </a:r>
            <a:r>
              <a:rPr lang="fr-FR" dirty="0" err="1" smtClean="0"/>
              <a:t>from</a:t>
            </a:r>
            <a:r>
              <a:rPr lang="fr-FR" dirty="0" smtClean="0"/>
              <a:t> </a:t>
            </a:r>
            <a:r>
              <a:rPr lang="fr-FR" i="1" dirty="0" err="1" smtClean="0"/>
              <a:t>MultiEdit</a:t>
            </a:r>
            <a:r>
              <a:rPr lang="fr-FR" i="1" dirty="0" smtClean="0"/>
              <a:t> 8.0</a:t>
            </a:r>
            <a:r>
              <a:rPr lang="fr-FR" dirty="0" smtClean="0"/>
              <a:t>. To date, </a:t>
            </a:r>
            <a:r>
              <a:rPr lang="fr-FR" dirty="0" err="1" smtClean="0"/>
              <a:t>we</a:t>
            </a:r>
            <a:r>
              <a:rPr lang="fr-FR" dirty="0" smtClean="0"/>
              <a:t> </a:t>
            </a:r>
            <a:r>
              <a:rPr lang="fr-FR" dirty="0" err="1" smtClean="0"/>
              <a:t>consider</a:t>
            </a:r>
            <a:r>
              <a:rPr lang="fr-FR" dirty="0" smtClean="0"/>
              <a:t> </a:t>
            </a:r>
            <a:r>
              <a:rPr lang="fr-FR" dirty="0" err="1" smtClean="0"/>
              <a:t>this</a:t>
            </a:r>
            <a:r>
              <a:rPr lang="fr-FR" dirty="0" smtClean="0"/>
              <a:t> the </a:t>
            </a:r>
            <a:r>
              <a:rPr lang="fr-FR" dirty="0" err="1" smtClean="0"/>
              <a:t>definitive</a:t>
            </a:r>
            <a:r>
              <a:rPr lang="fr-FR" dirty="0" smtClean="0"/>
              <a:t> </a:t>
            </a:r>
            <a:r>
              <a:rPr lang="fr-FR" dirty="0" err="1" smtClean="0"/>
              <a:t>example</a:t>
            </a:r>
            <a:r>
              <a:rPr lang="fr-FR" dirty="0" smtClean="0"/>
              <a:t> of how </a:t>
            </a:r>
            <a:r>
              <a:rPr lang="fr-FR" b="1" dirty="0" smtClean="0"/>
              <a:t>not</a:t>
            </a:r>
            <a:r>
              <a:rPr lang="fr-FR" dirty="0" smtClean="0"/>
              <a:t> to design a </a:t>
            </a:r>
            <a:r>
              <a:rPr lang="fr-FR" dirty="0" err="1" smtClean="0"/>
              <a:t>tabbed</a:t>
            </a:r>
            <a:r>
              <a:rPr lang="fr-FR" dirty="0" smtClean="0"/>
              <a:t> </a:t>
            </a:r>
            <a:r>
              <a:rPr lang="fr-FR" dirty="0" err="1" smtClean="0"/>
              <a:t>dialog</a:t>
            </a:r>
            <a:r>
              <a:rPr lang="fr-FR" dirty="0" smtClean="0"/>
              <a:t>. The </a:t>
            </a:r>
            <a:r>
              <a:rPr lang="fr-FR" dirty="0" err="1" smtClean="0"/>
              <a:t>sheer</a:t>
            </a:r>
            <a:r>
              <a:rPr lang="fr-FR" dirty="0" smtClean="0"/>
              <a:t> </a:t>
            </a:r>
            <a:r>
              <a:rPr lang="fr-FR" dirty="0" err="1" smtClean="0"/>
              <a:t>number</a:t>
            </a:r>
            <a:r>
              <a:rPr lang="fr-FR" dirty="0" smtClean="0"/>
              <a:t> of </a:t>
            </a:r>
            <a:r>
              <a:rPr lang="fr-FR" dirty="0" err="1" smtClean="0"/>
              <a:t>tabs</a:t>
            </a:r>
            <a:r>
              <a:rPr lang="fr-FR" dirty="0" smtClean="0"/>
              <a:t>, </a:t>
            </a:r>
            <a:r>
              <a:rPr lang="fr-FR" dirty="0" err="1" smtClean="0"/>
              <a:t>combined</a:t>
            </a:r>
            <a:r>
              <a:rPr lang="fr-FR" dirty="0" smtClean="0"/>
              <a:t> </a:t>
            </a:r>
            <a:r>
              <a:rPr lang="fr-FR" dirty="0" err="1" smtClean="0"/>
              <a:t>with</a:t>
            </a:r>
            <a:r>
              <a:rPr lang="fr-FR" dirty="0" smtClean="0"/>
              <a:t> the use of </a:t>
            </a:r>
            <a:r>
              <a:rPr lang="fr-FR" dirty="0" err="1" smtClean="0"/>
              <a:t>iconic</a:t>
            </a:r>
            <a:r>
              <a:rPr lang="fr-FR" dirty="0" smtClean="0"/>
              <a:t> labels and the </a:t>
            </a:r>
            <a:r>
              <a:rPr lang="fr-FR" dirty="0" err="1" smtClean="0"/>
              <a:t>gratuitous</a:t>
            </a:r>
            <a:r>
              <a:rPr lang="fr-FR" dirty="0" smtClean="0"/>
              <a:t> use of </a:t>
            </a:r>
            <a:r>
              <a:rPr lang="fr-FR" dirty="0" err="1" smtClean="0"/>
              <a:t>graphics</a:t>
            </a:r>
            <a:r>
              <a:rPr lang="fr-FR" dirty="0" smtClean="0"/>
              <a:t> on the </a:t>
            </a:r>
            <a:r>
              <a:rPr lang="fr-FR" dirty="0" err="1" smtClean="0"/>
              <a:t>tabs</a:t>
            </a:r>
            <a:r>
              <a:rPr lang="fr-FR" dirty="0" smtClean="0"/>
              <a:t> </a:t>
            </a:r>
            <a:r>
              <a:rPr lang="fr-FR" dirty="0" err="1" smtClean="0"/>
              <a:t>themselves</a:t>
            </a:r>
            <a:r>
              <a:rPr lang="fr-FR" dirty="0" smtClean="0"/>
              <a:t> </a:t>
            </a:r>
            <a:r>
              <a:rPr lang="fr-FR" dirty="0" err="1" smtClean="0"/>
              <a:t>results</a:t>
            </a:r>
            <a:r>
              <a:rPr lang="fr-FR" dirty="0" smtClean="0"/>
              <a:t> in a </a:t>
            </a:r>
            <a:r>
              <a:rPr lang="fr-FR" dirty="0" err="1" smtClean="0"/>
              <a:t>veritable</a:t>
            </a:r>
            <a:r>
              <a:rPr lang="fr-FR" dirty="0" smtClean="0"/>
              <a:t> </a:t>
            </a:r>
            <a:r>
              <a:rPr lang="fr-FR" dirty="0" err="1" smtClean="0"/>
              <a:t>visual</a:t>
            </a:r>
            <a:r>
              <a:rPr lang="fr-FR" dirty="0" smtClean="0"/>
              <a:t> </a:t>
            </a:r>
            <a:r>
              <a:rPr lang="fr-FR" dirty="0" err="1" smtClean="0"/>
              <a:t>assault</a:t>
            </a:r>
            <a:r>
              <a:rPr lang="fr-FR" dirty="0" smtClean="0"/>
              <a:t>. Once </a:t>
            </a:r>
            <a:r>
              <a:rPr lang="fr-FR" dirty="0" err="1" smtClean="0"/>
              <a:t>your</a:t>
            </a:r>
            <a:r>
              <a:rPr lang="fr-FR" dirty="0" smtClean="0"/>
              <a:t> </a:t>
            </a:r>
            <a:r>
              <a:rPr lang="fr-FR" dirty="0" err="1" smtClean="0"/>
              <a:t>eyes</a:t>
            </a:r>
            <a:r>
              <a:rPr lang="fr-FR" dirty="0" smtClean="0"/>
              <a:t> </a:t>
            </a:r>
            <a:r>
              <a:rPr lang="fr-FR" dirty="0" err="1" smtClean="0"/>
              <a:t>recover</a:t>
            </a:r>
            <a:r>
              <a:rPr lang="fr-FR" dirty="0" smtClean="0"/>
              <a:t> </a:t>
            </a:r>
            <a:r>
              <a:rPr lang="fr-FR" dirty="0" err="1" smtClean="0"/>
              <a:t>from</a:t>
            </a:r>
            <a:r>
              <a:rPr lang="fr-FR" dirty="0" smtClean="0"/>
              <a:t> the initial </a:t>
            </a:r>
            <a:r>
              <a:rPr lang="fr-FR" dirty="0" err="1" smtClean="0"/>
              <a:t>assault</a:t>
            </a:r>
            <a:r>
              <a:rPr lang="fr-FR" dirty="0" smtClean="0"/>
              <a:t>, </a:t>
            </a:r>
            <a:r>
              <a:rPr lang="fr-FR" dirty="0" err="1" smtClean="0"/>
              <a:t>you</a:t>
            </a:r>
            <a:r>
              <a:rPr lang="fr-FR" dirty="0" smtClean="0"/>
              <a:t> </a:t>
            </a:r>
            <a:r>
              <a:rPr lang="fr-FR" dirty="0" err="1" smtClean="0"/>
              <a:t>may</a:t>
            </a:r>
            <a:r>
              <a:rPr lang="fr-FR" dirty="0" smtClean="0"/>
              <a:t> </a:t>
            </a:r>
            <a:r>
              <a:rPr lang="fr-FR" dirty="0" err="1" smtClean="0"/>
              <a:t>be</a:t>
            </a:r>
            <a:r>
              <a:rPr lang="fr-FR" dirty="0" smtClean="0"/>
              <a:t> able to spot </a:t>
            </a:r>
            <a:r>
              <a:rPr lang="fr-FR" dirty="0" err="1" smtClean="0"/>
              <a:t>another</a:t>
            </a:r>
            <a:r>
              <a:rPr lang="fr-FR" dirty="0" smtClean="0"/>
              <a:t> </a:t>
            </a:r>
            <a:r>
              <a:rPr lang="fr-FR" dirty="0" err="1" smtClean="0"/>
              <a:t>problem</a:t>
            </a:r>
            <a:r>
              <a:rPr lang="fr-FR" dirty="0" smtClean="0"/>
              <a:t>: the use of </a:t>
            </a:r>
            <a:r>
              <a:rPr lang="fr-FR" dirty="0" err="1" smtClean="0"/>
              <a:t>nested</a:t>
            </a:r>
            <a:r>
              <a:rPr lang="fr-FR" dirty="0" smtClean="0"/>
              <a:t> </a:t>
            </a:r>
            <a:r>
              <a:rPr lang="fr-FR" dirty="0" err="1" smtClean="0"/>
              <a:t>tabs</a:t>
            </a:r>
            <a:r>
              <a:rPr lang="fr-FR" dirty="0" smtClean="0"/>
              <a:t> (note </a:t>
            </a:r>
            <a:r>
              <a:rPr lang="fr-FR" dirty="0" err="1" smtClean="0"/>
              <a:t>that</a:t>
            </a:r>
            <a:r>
              <a:rPr lang="fr-FR" dirty="0" smtClean="0"/>
              <a:t> </a:t>
            </a:r>
            <a:r>
              <a:rPr lang="fr-FR" dirty="0" err="1" smtClean="0"/>
              <a:t>two</a:t>
            </a:r>
            <a:r>
              <a:rPr lang="fr-FR" dirty="0" smtClean="0"/>
              <a:t> </a:t>
            </a:r>
            <a:r>
              <a:rPr lang="fr-FR" dirty="0" err="1" smtClean="0"/>
              <a:t>separate</a:t>
            </a:r>
            <a:r>
              <a:rPr lang="fr-FR" dirty="0" smtClean="0"/>
              <a:t> </a:t>
            </a:r>
            <a:r>
              <a:rPr lang="fr-FR" dirty="0" err="1" smtClean="0"/>
              <a:t>tabs</a:t>
            </a:r>
            <a:r>
              <a:rPr lang="fr-FR" dirty="0" smtClean="0"/>
              <a:t> on the </a:t>
            </a:r>
            <a:r>
              <a:rPr lang="fr-FR" dirty="0" err="1" smtClean="0"/>
              <a:t>dialog</a:t>
            </a:r>
            <a:r>
              <a:rPr lang="fr-FR" dirty="0" smtClean="0"/>
              <a:t> are </a:t>
            </a:r>
            <a:r>
              <a:rPr lang="fr-FR" dirty="0" err="1" smtClean="0"/>
              <a:t>highlighted</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20</a:t>
            </a:fld>
            <a:endParaRPr lang="fr-FR"/>
          </a:p>
        </p:txBody>
      </p:sp>
    </p:spTree>
    <p:extLst>
      <p:ext uri="{BB962C8B-B14F-4D97-AF65-F5344CB8AC3E}">
        <p14:creationId xmlns:p14="http://schemas.microsoft.com/office/powerpoint/2010/main" val="1514422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Parfois les gens utilisent les onglets pour une raison inhabituelle: ici, ils servent à présenter un menu de boutons de </a:t>
            </a:r>
            <a:r>
              <a:rPr lang="fr-FR" dirty="0" err="1" smtClean="0"/>
              <a:t>toolbar</a:t>
            </a:r>
            <a:r>
              <a:rPr lang="fr-FR" dirty="0" smtClean="0"/>
              <a:t>. Une partie du problème ici est que les </a:t>
            </a:r>
            <a:r>
              <a:rPr lang="fr-FR" dirty="0" err="1" smtClean="0"/>
              <a:t>toolbars</a:t>
            </a:r>
            <a:r>
              <a:rPr lang="fr-FR" dirty="0" smtClean="0"/>
              <a:t> ne reflètent pas les menus qu’elles sont supposées augmenter. Par exemple ici la « </a:t>
            </a:r>
            <a:r>
              <a:rPr lang="fr-FR" dirty="0" err="1" smtClean="0"/>
              <a:t>View</a:t>
            </a:r>
            <a:r>
              <a:rPr lang="fr-FR" dirty="0" smtClean="0"/>
              <a:t> » </a:t>
            </a:r>
            <a:r>
              <a:rPr lang="fr-FR" dirty="0" err="1" smtClean="0"/>
              <a:t>toobar</a:t>
            </a:r>
            <a:r>
              <a:rPr lang="fr-FR" dirty="0" smtClean="0"/>
              <a:t> réplique bien le menu </a:t>
            </a:r>
            <a:r>
              <a:rPr lang="fr-FR" dirty="0" err="1" smtClean="0"/>
              <a:t>View</a:t>
            </a:r>
            <a:r>
              <a:rPr lang="fr-FR" dirty="0" smtClean="0"/>
              <a:t>, mais la </a:t>
            </a:r>
            <a:r>
              <a:rPr lang="fr-FR" dirty="0" err="1" smtClean="0"/>
              <a:t>toolbar</a:t>
            </a:r>
            <a:r>
              <a:rPr lang="fr-FR" dirty="0" smtClean="0"/>
              <a:t> « System » consiste en une partie des items du menu « Configure », et une autre du menu « File ». Pour finir, les distinctions faites dans les onglets des </a:t>
            </a:r>
            <a:r>
              <a:rPr lang="fr-FR" dirty="0" err="1" smtClean="0"/>
              <a:t>toolbars</a:t>
            </a:r>
            <a:r>
              <a:rPr lang="fr-FR" dirty="0" smtClean="0"/>
              <a:t> rend difficile à l’utilisateur les associations entre les </a:t>
            </a:r>
            <a:r>
              <a:rPr lang="fr-FR" dirty="0" err="1" smtClean="0"/>
              <a:t>toolbars</a:t>
            </a:r>
            <a:r>
              <a:rPr lang="fr-FR" dirty="0" smtClean="0"/>
              <a:t> et les menus.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Un des intér</a:t>
            </a:r>
            <a:r>
              <a:rPr lang="fr-FR" dirty="0" smtClean="0"/>
              <a:t>êts</a:t>
            </a:r>
            <a:r>
              <a:rPr lang="fr-FR" baseline="0" dirty="0" smtClean="0"/>
              <a:t> cependant d’une disposition de </a:t>
            </a:r>
            <a:r>
              <a:rPr lang="fr-FR" baseline="0" dirty="0" err="1" smtClean="0"/>
              <a:t>toolbar</a:t>
            </a:r>
            <a:r>
              <a:rPr lang="fr-FR" baseline="0" dirty="0" smtClean="0"/>
              <a:t> par onglet est qu’elle permet l’arrangement d’un grand nombre d’icônes dans une fenêtre. Mais le côté onglet fait que les </a:t>
            </a:r>
            <a:r>
              <a:rPr lang="fr-FR" baseline="0" dirty="0" err="1" smtClean="0"/>
              <a:t>toolbars</a:t>
            </a:r>
            <a:r>
              <a:rPr lang="fr-FR" baseline="0" dirty="0" smtClean="0"/>
              <a:t> ne sont pas plus accessibles que des menus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Occasionally</a:t>
            </a:r>
            <a:r>
              <a:rPr lang="fr-FR" dirty="0" smtClean="0"/>
              <a:t>, </a:t>
            </a:r>
            <a:r>
              <a:rPr lang="fr-FR" dirty="0" err="1" smtClean="0"/>
              <a:t>you</a:t>
            </a:r>
            <a:r>
              <a:rPr lang="fr-FR" dirty="0" smtClean="0"/>
              <a:t> </a:t>
            </a:r>
            <a:r>
              <a:rPr lang="fr-FR" dirty="0" err="1" smtClean="0"/>
              <a:t>find</a:t>
            </a:r>
            <a:r>
              <a:rPr lang="fr-FR" dirty="0" smtClean="0"/>
              <a:t> people </a:t>
            </a:r>
            <a:r>
              <a:rPr lang="fr-FR" dirty="0" err="1" smtClean="0"/>
              <a:t>employing</a:t>
            </a:r>
            <a:r>
              <a:rPr lang="fr-FR" dirty="0" smtClean="0"/>
              <a:t> tab </a:t>
            </a:r>
            <a:r>
              <a:rPr lang="fr-FR" dirty="0" err="1" smtClean="0"/>
              <a:t>controls</a:t>
            </a:r>
            <a:r>
              <a:rPr lang="fr-FR" dirty="0" smtClean="0"/>
              <a:t> for </a:t>
            </a:r>
            <a:r>
              <a:rPr lang="fr-FR" dirty="0" err="1" smtClean="0"/>
              <a:t>unusual</a:t>
            </a:r>
            <a:r>
              <a:rPr lang="fr-FR" dirty="0" smtClean="0"/>
              <a:t> </a:t>
            </a:r>
            <a:r>
              <a:rPr lang="fr-FR" dirty="0" err="1" smtClean="0"/>
              <a:t>reasons</a:t>
            </a:r>
            <a:r>
              <a:rPr lang="fr-FR" dirty="0" smtClean="0"/>
              <a:t>. This </a:t>
            </a:r>
            <a:r>
              <a:rPr lang="fr-FR" dirty="0" err="1" smtClean="0"/>
              <a:t>example</a:t>
            </a:r>
            <a:r>
              <a:rPr lang="fr-FR" dirty="0" smtClean="0"/>
              <a:t>, </a:t>
            </a:r>
            <a:r>
              <a:rPr lang="fr-FR" dirty="0" err="1" smtClean="0"/>
              <a:t>taken</a:t>
            </a:r>
            <a:r>
              <a:rPr lang="fr-FR" dirty="0" smtClean="0"/>
              <a:t> </a:t>
            </a:r>
            <a:r>
              <a:rPr lang="fr-FR" dirty="0" err="1" smtClean="0"/>
              <a:t>from</a:t>
            </a:r>
            <a:r>
              <a:rPr lang="fr-FR" dirty="0" smtClean="0"/>
              <a:t> </a:t>
            </a:r>
            <a:r>
              <a:rPr lang="fr-FR" i="1" dirty="0" err="1" smtClean="0"/>
              <a:t>Mountain</a:t>
            </a:r>
            <a:r>
              <a:rPr lang="fr-FR" i="1" dirty="0" smtClean="0"/>
              <a:t> Menus</a:t>
            </a:r>
            <a:r>
              <a:rPr lang="fr-FR" dirty="0" smtClean="0"/>
              <a:t> by </a:t>
            </a:r>
            <a:r>
              <a:rPr lang="fr-FR" dirty="0" err="1" smtClean="0"/>
              <a:t>Lone</a:t>
            </a:r>
            <a:r>
              <a:rPr lang="fr-FR" dirty="0" smtClean="0"/>
              <a:t> Wolf Software, shows the use of tab </a:t>
            </a:r>
            <a:r>
              <a:rPr lang="fr-FR" dirty="0" err="1" smtClean="0"/>
              <a:t>controls</a:t>
            </a:r>
            <a:r>
              <a:rPr lang="fr-FR" dirty="0" smtClean="0"/>
              <a:t> to </a:t>
            </a:r>
            <a:r>
              <a:rPr lang="fr-FR" dirty="0" err="1" smtClean="0"/>
              <a:t>present</a:t>
            </a:r>
            <a:r>
              <a:rPr lang="fr-FR" dirty="0" smtClean="0"/>
              <a:t> a menu of </a:t>
            </a:r>
            <a:r>
              <a:rPr lang="fr-FR" dirty="0" err="1" smtClean="0"/>
              <a:t>toolbar</a:t>
            </a:r>
            <a:r>
              <a:rPr lang="fr-FR" dirty="0" smtClean="0"/>
              <a:t> buttons: Part of the </a:t>
            </a:r>
            <a:r>
              <a:rPr lang="fr-FR" dirty="0" err="1" smtClean="0"/>
              <a:t>problem</a:t>
            </a:r>
            <a:r>
              <a:rPr lang="fr-FR" dirty="0" smtClean="0"/>
              <a:t> </a:t>
            </a:r>
            <a:r>
              <a:rPr lang="fr-FR" dirty="0" err="1" smtClean="0"/>
              <a:t>here</a:t>
            </a:r>
            <a:r>
              <a:rPr lang="fr-FR" dirty="0" smtClean="0"/>
              <a:t> </a:t>
            </a:r>
            <a:r>
              <a:rPr lang="fr-FR" dirty="0" err="1" smtClean="0"/>
              <a:t>is</a:t>
            </a:r>
            <a:r>
              <a:rPr lang="fr-FR" dirty="0" smtClean="0"/>
              <a:t> </a:t>
            </a:r>
            <a:r>
              <a:rPr lang="fr-FR" dirty="0" err="1" smtClean="0"/>
              <a:t>that</a:t>
            </a:r>
            <a:r>
              <a:rPr lang="fr-FR" dirty="0" smtClean="0"/>
              <a:t> the </a:t>
            </a:r>
            <a:r>
              <a:rPr lang="fr-FR" dirty="0" err="1" smtClean="0"/>
              <a:t>toolbars</a:t>
            </a:r>
            <a:r>
              <a:rPr lang="fr-FR" dirty="0" smtClean="0"/>
              <a:t> do not </a:t>
            </a:r>
            <a:r>
              <a:rPr lang="fr-FR" dirty="0" err="1" smtClean="0"/>
              <a:t>necessarily</a:t>
            </a:r>
            <a:r>
              <a:rPr lang="fr-FR" dirty="0" smtClean="0"/>
              <a:t> </a:t>
            </a:r>
            <a:r>
              <a:rPr lang="fr-FR" dirty="0" err="1" smtClean="0"/>
              <a:t>reflect</a:t>
            </a:r>
            <a:r>
              <a:rPr lang="fr-FR" dirty="0" smtClean="0"/>
              <a:t> the menus </a:t>
            </a:r>
            <a:r>
              <a:rPr lang="fr-FR" dirty="0" err="1" smtClean="0"/>
              <a:t>they</a:t>
            </a:r>
            <a:r>
              <a:rPr lang="fr-FR" dirty="0" smtClean="0"/>
              <a:t> are </a:t>
            </a:r>
            <a:r>
              <a:rPr lang="fr-FR" dirty="0" err="1" smtClean="0"/>
              <a:t>intended</a:t>
            </a:r>
            <a:r>
              <a:rPr lang="fr-FR" dirty="0" smtClean="0"/>
              <a:t> to augment. </a:t>
            </a:r>
            <a:r>
              <a:rPr lang="fr-FR" dirty="0" err="1" smtClean="0"/>
              <a:t>While</a:t>
            </a:r>
            <a:r>
              <a:rPr lang="fr-FR" dirty="0" smtClean="0"/>
              <a:t> the "</a:t>
            </a:r>
            <a:r>
              <a:rPr lang="fr-FR" dirty="0" err="1" smtClean="0"/>
              <a:t>View</a:t>
            </a:r>
            <a:r>
              <a:rPr lang="fr-FR" dirty="0" smtClean="0"/>
              <a:t>" </a:t>
            </a:r>
            <a:r>
              <a:rPr lang="fr-FR" dirty="0" err="1" smtClean="0"/>
              <a:t>toolbar</a:t>
            </a:r>
            <a:r>
              <a:rPr lang="fr-FR" dirty="0" smtClean="0"/>
              <a:t>, for </a:t>
            </a:r>
            <a:r>
              <a:rPr lang="fr-FR" dirty="0" err="1" smtClean="0"/>
              <a:t>example</a:t>
            </a:r>
            <a:r>
              <a:rPr lang="fr-FR" dirty="0" smtClean="0"/>
              <a:t>, </a:t>
            </a:r>
            <a:r>
              <a:rPr lang="fr-FR" dirty="0" err="1" smtClean="0"/>
              <a:t>replicates</a:t>
            </a:r>
            <a:r>
              <a:rPr lang="fr-FR" dirty="0" smtClean="0"/>
              <a:t> the </a:t>
            </a:r>
            <a:r>
              <a:rPr lang="fr-FR" dirty="0" err="1" smtClean="0"/>
              <a:t>functions</a:t>
            </a:r>
            <a:r>
              <a:rPr lang="fr-FR" dirty="0" smtClean="0"/>
              <a:t> </a:t>
            </a:r>
            <a:r>
              <a:rPr lang="fr-FR" dirty="0" err="1" smtClean="0"/>
              <a:t>available</a:t>
            </a:r>
            <a:r>
              <a:rPr lang="fr-FR" dirty="0" smtClean="0"/>
              <a:t> in the "</a:t>
            </a:r>
            <a:r>
              <a:rPr lang="fr-FR" dirty="0" err="1" smtClean="0"/>
              <a:t>View</a:t>
            </a:r>
            <a:r>
              <a:rPr lang="fr-FR" dirty="0" smtClean="0"/>
              <a:t>" </a:t>
            </a:r>
            <a:r>
              <a:rPr lang="fr-FR" dirty="0" err="1" smtClean="0"/>
              <a:t>pulldown</a:t>
            </a:r>
            <a:r>
              <a:rPr lang="fr-FR" dirty="0" smtClean="0"/>
              <a:t> menu, the "System" </a:t>
            </a:r>
            <a:r>
              <a:rPr lang="fr-FR" dirty="0" err="1" smtClean="0"/>
              <a:t>toolbar</a:t>
            </a:r>
            <a:r>
              <a:rPr lang="fr-FR" dirty="0" smtClean="0"/>
              <a:t> </a:t>
            </a:r>
            <a:r>
              <a:rPr lang="fr-FR" dirty="0" err="1" smtClean="0"/>
              <a:t>consists</a:t>
            </a:r>
            <a:r>
              <a:rPr lang="fr-FR" dirty="0" smtClean="0"/>
              <a:t> of </a:t>
            </a:r>
            <a:r>
              <a:rPr lang="fr-FR" dirty="0" err="1" smtClean="0"/>
              <a:t>some</a:t>
            </a:r>
            <a:r>
              <a:rPr lang="fr-FR" dirty="0" smtClean="0"/>
              <a:t> of the menu items </a:t>
            </a:r>
            <a:r>
              <a:rPr lang="fr-FR" dirty="0" err="1" smtClean="0"/>
              <a:t>from</a:t>
            </a:r>
            <a:r>
              <a:rPr lang="fr-FR" dirty="0" smtClean="0"/>
              <a:t> the "Configure" </a:t>
            </a:r>
            <a:r>
              <a:rPr lang="fr-FR" dirty="0" err="1" smtClean="0"/>
              <a:t>pulldown</a:t>
            </a:r>
            <a:r>
              <a:rPr lang="fr-FR" dirty="0" smtClean="0"/>
              <a:t> menu, </a:t>
            </a:r>
            <a:r>
              <a:rPr lang="fr-FR" i="1" dirty="0" smtClean="0"/>
              <a:t>and</a:t>
            </a:r>
            <a:r>
              <a:rPr lang="fr-FR" dirty="0" smtClean="0"/>
              <a:t> </a:t>
            </a:r>
            <a:r>
              <a:rPr lang="fr-FR" dirty="0" err="1" smtClean="0"/>
              <a:t>some</a:t>
            </a:r>
            <a:r>
              <a:rPr lang="fr-FR" dirty="0" smtClean="0"/>
              <a:t> </a:t>
            </a:r>
            <a:r>
              <a:rPr lang="fr-FR" dirty="0" err="1" smtClean="0"/>
              <a:t>from</a:t>
            </a:r>
            <a:r>
              <a:rPr lang="fr-FR" dirty="0" smtClean="0"/>
              <a:t> the File </a:t>
            </a:r>
            <a:r>
              <a:rPr lang="fr-FR" dirty="0" err="1" smtClean="0"/>
              <a:t>pulldown</a:t>
            </a:r>
            <a:r>
              <a:rPr lang="fr-FR" dirty="0" smtClean="0"/>
              <a:t> menu. </a:t>
            </a:r>
            <a:r>
              <a:rPr lang="fr-FR" dirty="0" err="1" smtClean="0"/>
              <a:t>At</a:t>
            </a:r>
            <a:r>
              <a:rPr lang="fr-FR" dirty="0" smtClean="0"/>
              <a:t> the </a:t>
            </a:r>
            <a:r>
              <a:rPr lang="fr-FR" dirty="0" err="1" smtClean="0"/>
              <a:t>very</a:t>
            </a:r>
            <a:r>
              <a:rPr lang="fr-FR" dirty="0" smtClean="0"/>
              <a:t> least, the distinctions made in the </a:t>
            </a:r>
            <a:r>
              <a:rPr lang="fr-FR" dirty="0" err="1" smtClean="0"/>
              <a:t>toolbar</a:t>
            </a:r>
            <a:r>
              <a:rPr lang="fr-FR" dirty="0" smtClean="0"/>
              <a:t> </a:t>
            </a:r>
            <a:r>
              <a:rPr lang="fr-FR" dirty="0" err="1" smtClean="0"/>
              <a:t>tabs</a:t>
            </a:r>
            <a:r>
              <a:rPr lang="fr-FR" dirty="0" smtClean="0"/>
              <a:t> </a:t>
            </a:r>
            <a:r>
              <a:rPr lang="fr-FR" dirty="0" err="1" smtClean="0"/>
              <a:t>make</a:t>
            </a:r>
            <a:r>
              <a:rPr lang="fr-FR" dirty="0" smtClean="0"/>
              <a:t> </a:t>
            </a:r>
            <a:r>
              <a:rPr lang="fr-FR" dirty="0" err="1" smtClean="0"/>
              <a:t>it</a:t>
            </a:r>
            <a:r>
              <a:rPr lang="fr-FR" dirty="0" smtClean="0"/>
              <a:t> more </a:t>
            </a:r>
            <a:r>
              <a:rPr lang="fr-FR" dirty="0" err="1" smtClean="0"/>
              <a:t>difficult</a:t>
            </a:r>
            <a:r>
              <a:rPr lang="fr-FR" dirty="0" smtClean="0"/>
              <a:t> for the user to </a:t>
            </a:r>
            <a:r>
              <a:rPr lang="fr-FR" dirty="0" err="1" smtClean="0"/>
              <a:t>develop</a:t>
            </a:r>
            <a:r>
              <a:rPr lang="fr-FR" dirty="0" smtClean="0"/>
              <a:t> associations </a:t>
            </a:r>
            <a:r>
              <a:rPr lang="fr-FR" dirty="0" err="1" smtClean="0"/>
              <a:t>between</a:t>
            </a:r>
            <a:r>
              <a:rPr lang="fr-FR" dirty="0" smtClean="0"/>
              <a:t> the </a:t>
            </a:r>
            <a:r>
              <a:rPr lang="fr-FR" dirty="0" err="1" smtClean="0"/>
              <a:t>toolbars</a:t>
            </a:r>
            <a:r>
              <a:rPr lang="fr-FR" dirty="0" smtClean="0"/>
              <a:t> and the menus. One has to </a:t>
            </a:r>
            <a:r>
              <a:rPr lang="fr-FR" dirty="0" err="1" smtClean="0"/>
              <a:t>wonder</a:t>
            </a:r>
            <a:r>
              <a:rPr lang="fr-FR" dirty="0" smtClean="0"/>
              <a:t> </a:t>
            </a:r>
            <a:r>
              <a:rPr lang="fr-FR" dirty="0" err="1" smtClean="0"/>
              <a:t>however</a:t>
            </a:r>
            <a:r>
              <a:rPr lang="fr-FR" dirty="0" smtClean="0"/>
              <a:t>, </a:t>
            </a:r>
            <a:r>
              <a:rPr lang="fr-FR" dirty="0" err="1" smtClean="0"/>
              <a:t>what</a:t>
            </a:r>
            <a:r>
              <a:rPr lang="fr-FR" dirty="0" smtClean="0"/>
              <a:t> possible </a:t>
            </a:r>
            <a:r>
              <a:rPr lang="fr-FR" dirty="0" err="1" smtClean="0"/>
              <a:t>benefits</a:t>
            </a:r>
            <a:r>
              <a:rPr lang="fr-FR" dirty="0" smtClean="0"/>
              <a:t> one </a:t>
            </a:r>
            <a:r>
              <a:rPr lang="fr-FR" dirty="0" err="1" smtClean="0"/>
              <a:t>can</a:t>
            </a:r>
            <a:r>
              <a:rPr lang="fr-FR" dirty="0" smtClean="0"/>
              <a:t> gain by </a:t>
            </a:r>
            <a:r>
              <a:rPr lang="fr-FR" dirty="0" err="1" smtClean="0"/>
              <a:t>placing</a:t>
            </a:r>
            <a:r>
              <a:rPr lang="fr-FR" dirty="0" smtClean="0"/>
              <a:t> </a:t>
            </a:r>
            <a:r>
              <a:rPr lang="fr-FR" dirty="0" err="1" smtClean="0"/>
              <a:t>toolbars</a:t>
            </a:r>
            <a:r>
              <a:rPr lang="fr-FR" dirty="0" smtClean="0"/>
              <a:t> in a </a:t>
            </a:r>
            <a:r>
              <a:rPr lang="fr-FR" dirty="0" err="1" smtClean="0"/>
              <a:t>tabbed</a:t>
            </a:r>
            <a:r>
              <a:rPr lang="fr-FR" dirty="0" smtClean="0"/>
              <a:t> arrangement. </a:t>
            </a:r>
            <a:r>
              <a:rPr lang="fr-FR" dirty="0" err="1" smtClean="0"/>
              <a:t>Lone</a:t>
            </a:r>
            <a:r>
              <a:rPr lang="fr-FR" dirty="0" smtClean="0"/>
              <a:t> Wolf Software claims </a:t>
            </a:r>
            <a:r>
              <a:rPr lang="fr-FR" dirty="0" err="1" smtClean="0"/>
              <a:t>that</a:t>
            </a:r>
            <a:r>
              <a:rPr lang="fr-FR" dirty="0" smtClean="0"/>
              <a:t> the </a:t>
            </a:r>
            <a:r>
              <a:rPr lang="fr-FR" dirty="0" err="1" smtClean="0"/>
              <a:t>arrangment</a:t>
            </a:r>
            <a:r>
              <a:rPr lang="fr-FR" dirty="0" smtClean="0"/>
              <a:t> </a:t>
            </a:r>
            <a:r>
              <a:rPr lang="fr-FR" dirty="0" err="1" smtClean="0"/>
              <a:t>allows</a:t>
            </a:r>
            <a:r>
              <a:rPr lang="fr-FR" dirty="0" smtClean="0"/>
              <a:t> </a:t>
            </a:r>
            <a:r>
              <a:rPr lang="fr-FR" dirty="0" err="1" smtClean="0"/>
              <a:t>them</a:t>
            </a:r>
            <a:r>
              <a:rPr lang="fr-FR" dirty="0" smtClean="0"/>
              <a:t> to </a:t>
            </a:r>
            <a:r>
              <a:rPr lang="fr-FR" dirty="0" err="1" smtClean="0"/>
              <a:t>present</a:t>
            </a:r>
            <a:r>
              <a:rPr lang="fr-FR" dirty="0" smtClean="0"/>
              <a:t> more buttons </a:t>
            </a:r>
            <a:r>
              <a:rPr lang="fr-FR" dirty="0" err="1" smtClean="0"/>
              <a:t>than</a:t>
            </a:r>
            <a:r>
              <a:rPr lang="fr-FR" dirty="0" smtClean="0"/>
              <a:t> </a:t>
            </a:r>
            <a:r>
              <a:rPr lang="fr-FR" dirty="0" err="1" smtClean="0"/>
              <a:t>can</a:t>
            </a:r>
            <a:r>
              <a:rPr lang="fr-FR" dirty="0" smtClean="0"/>
              <a:t> </a:t>
            </a:r>
            <a:r>
              <a:rPr lang="fr-FR" dirty="0" err="1" smtClean="0"/>
              <a:t>normally</a:t>
            </a:r>
            <a:r>
              <a:rPr lang="fr-FR" dirty="0" smtClean="0"/>
              <a:t> fit on a </a:t>
            </a:r>
            <a:r>
              <a:rPr lang="fr-FR" dirty="0" err="1" smtClean="0"/>
              <a:t>window</a:t>
            </a:r>
            <a:r>
              <a:rPr lang="fr-FR" dirty="0" smtClean="0"/>
              <a:t>, and </a:t>
            </a:r>
            <a:r>
              <a:rPr lang="fr-FR" dirty="0" err="1" smtClean="0"/>
              <a:t>moreover</a:t>
            </a:r>
            <a:r>
              <a:rPr lang="fr-FR" dirty="0" smtClean="0"/>
              <a:t>, </a:t>
            </a:r>
            <a:r>
              <a:rPr lang="fr-FR" dirty="0" err="1" smtClean="0"/>
              <a:t>that</a:t>
            </a:r>
            <a:r>
              <a:rPr lang="fr-FR" dirty="0" smtClean="0"/>
              <a:t> </a:t>
            </a:r>
            <a:r>
              <a:rPr lang="fr-FR" dirty="0" err="1" smtClean="0"/>
              <a:t>they</a:t>
            </a:r>
            <a:r>
              <a:rPr lang="fr-FR" dirty="0" smtClean="0"/>
              <a:t> </a:t>
            </a:r>
            <a:r>
              <a:rPr lang="fr-FR" dirty="0" err="1" smtClean="0"/>
              <a:t>can</a:t>
            </a:r>
            <a:r>
              <a:rPr lang="fr-FR" dirty="0" smtClean="0"/>
              <a:t> </a:t>
            </a:r>
            <a:r>
              <a:rPr lang="fr-FR" dirty="0" err="1" smtClean="0"/>
              <a:t>create</a:t>
            </a:r>
            <a:r>
              <a:rPr lang="fr-FR" dirty="0" smtClean="0"/>
              <a:t> </a:t>
            </a:r>
            <a:r>
              <a:rPr lang="fr-FR" dirty="0" err="1" smtClean="0"/>
              <a:t>bigger</a:t>
            </a:r>
            <a:r>
              <a:rPr lang="fr-FR" dirty="0" smtClean="0"/>
              <a:t> buttons </a:t>
            </a:r>
            <a:r>
              <a:rPr lang="fr-FR" dirty="0" err="1" smtClean="0"/>
              <a:t>without</a:t>
            </a:r>
            <a:r>
              <a:rPr lang="fr-FR" dirty="0" smtClean="0"/>
              <a:t> running out of real </a:t>
            </a:r>
            <a:r>
              <a:rPr lang="fr-FR" dirty="0" err="1" smtClean="0"/>
              <a:t>estate</a:t>
            </a:r>
            <a:r>
              <a:rPr lang="fr-FR" dirty="0" smtClean="0"/>
              <a:t>. By </a:t>
            </a:r>
            <a:r>
              <a:rPr lang="fr-FR" dirty="0" err="1" smtClean="0"/>
              <a:t>placing</a:t>
            </a:r>
            <a:r>
              <a:rPr lang="fr-FR" dirty="0" smtClean="0"/>
              <a:t> </a:t>
            </a:r>
            <a:r>
              <a:rPr lang="fr-FR" dirty="0" err="1" smtClean="0"/>
              <a:t>representations</a:t>
            </a:r>
            <a:r>
              <a:rPr lang="fr-FR" dirty="0" smtClean="0"/>
              <a:t> of menu items </a:t>
            </a:r>
            <a:r>
              <a:rPr lang="fr-FR" dirty="0" err="1" smtClean="0"/>
              <a:t>within</a:t>
            </a:r>
            <a:r>
              <a:rPr lang="fr-FR" dirty="0" smtClean="0"/>
              <a:t> </a:t>
            </a:r>
            <a:r>
              <a:rPr lang="fr-FR" dirty="0" err="1" smtClean="0"/>
              <a:t>tabs</a:t>
            </a:r>
            <a:r>
              <a:rPr lang="fr-FR" dirty="0" smtClean="0"/>
              <a:t> </a:t>
            </a:r>
            <a:r>
              <a:rPr lang="fr-FR" dirty="0" err="1" smtClean="0"/>
              <a:t>however</a:t>
            </a:r>
            <a:r>
              <a:rPr lang="fr-FR" dirty="0" smtClean="0"/>
              <a:t>, the </a:t>
            </a:r>
            <a:r>
              <a:rPr lang="fr-FR" dirty="0" err="1" smtClean="0"/>
              <a:t>developers</a:t>
            </a:r>
            <a:r>
              <a:rPr lang="fr-FR" dirty="0" smtClean="0"/>
              <a:t> have </a:t>
            </a:r>
            <a:r>
              <a:rPr lang="fr-FR" dirty="0" err="1" smtClean="0"/>
              <a:t>simply</a:t>
            </a:r>
            <a:r>
              <a:rPr lang="fr-FR" dirty="0" smtClean="0"/>
              <a:t> </a:t>
            </a:r>
            <a:r>
              <a:rPr lang="fr-FR" dirty="0" err="1" smtClean="0"/>
              <a:t>created</a:t>
            </a:r>
            <a:r>
              <a:rPr lang="fr-FR" dirty="0" smtClean="0"/>
              <a:t> a duplicate menus. </a:t>
            </a:r>
            <a:r>
              <a:rPr lang="fr-FR" dirty="0" err="1" smtClean="0"/>
              <a:t>Toolbar</a:t>
            </a:r>
            <a:r>
              <a:rPr lang="fr-FR" dirty="0" smtClean="0"/>
              <a:t> buttons are </a:t>
            </a:r>
            <a:r>
              <a:rPr lang="fr-FR" dirty="0" err="1" smtClean="0"/>
              <a:t>intended</a:t>
            </a:r>
            <a:r>
              <a:rPr lang="fr-FR" dirty="0" smtClean="0"/>
              <a:t> to </a:t>
            </a:r>
            <a:r>
              <a:rPr lang="fr-FR" dirty="0" err="1" smtClean="0"/>
              <a:t>provide</a:t>
            </a:r>
            <a:r>
              <a:rPr lang="fr-FR" dirty="0" smtClean="0"/>
              <a:t> </a:t>
            </a:r>
            <a:r>
              <a:rPr lang="fr-FR" b="1" dirty="0" smtClean="0"/>
              <a:t>single click </a:t>
            </a:r>
            <a:r>
              <a:rPr lang="fr-FR" b="1" dirty="0" err="1" smtClean="0"/>
              <a:t>access</a:t>
            </a:r>
            <a:r>
              <a:rPr lang="fr-FR" dirty="0" smtClean="0"/>
              <a:t> to </a:t>
            </a:r>
            <a:r>
              <a:rPr lang="fr-FR" b="1" dirty="0" err="1" smtClean="0"/>
              <a:t>frequently</a:t>
            </a:r>
            <a:r>
              <a:rPr lang="fr-FR" b="1" dirty="0" smtClean="0"/>
              <a:t> </a:t>
            </a:r>
            <a:r>
              <a:rPr lang="fr-FR" b="1" dirty="0" err="1" smtClean="0"/>
              <a:t>used</a:t>
            </a:r>
            <a:r>
              <a:rPr lang="fr-FR" dirty="0" smtClean="0"/>
              <a:t> menu items. If the </a:t>
            </a:r>
            <a:r>
              <a:rPr lang="fr-FR" dirty="0" err="1" smtClean="0"/>
              <a:t>toolbar</a:t>
            </a:r>
            <a:r>
              <a:rPr lang="fr-FR" dirty="0" smtClean="0"/>
              <a:t> </a:t>
            </a:r>
            <a:r>
              <a:rPr lang="fr-FR" dirty="0" err="1" smtClean="0"/>
              <a:t>button</a:t>
            </a:r>
            <a:r>
              <a:rPr lang="fr-FR" dirty="0" smtClean="0"/>
              <a:t> </a:t>
            </a:r>
            <a:r>
              <a:rPr lang="fr-FR" dirty="0" err="1" smtClean="0"/>
              <a:t>is</a:t>
            </a:r>
            <a:r>
              <a:rPr lang="fr-FR" dirty="0" smtClean="0"/>
              <a:t> </a:t>
            </a:r>
            <a:r>
              <a:rPr lang="fr-FR" dirty="0" err="1" smtClean="0"/>
              <a:t>within</a:t>
            </a:r>
            <a:r>
              <a:rPr lang="fr-FR" dirty="0" smtClean="0"/>
              <a:t> a tab, the user </a:t>
            </a:r>
            <a:r>
              <a:rPr lang="fr-FR" dirty="0" err="1" smtClean="0"/>
              <a:t>is</a:t>
            </a:r>
            <a:r>
              <a:rPr lang="fr-FR" dirty="0" smtClean="0"/>
              <a:t> </a:t>
            </a:r>
            <a:r>
              <a:rPr lang="fr-FR" dirty="0" err="1" smtClean="0"/>
              <a:t>essentially</a:t>
            </a:r>
            <a:r>
              <a:rPr lang="fr-FR" dirty="0" smtClean="0"/>
              <a:t> </a:t>
            </a:r>
            <a:r>
              <a:rPr lang="fr-FR" dirty="0" err="1" smtClean="0"/>
              <a:t>performing</a:t>
            </a:r>
            <a:r>
              <a:rPr lang="fr-FR" dirty="0" smtClean="0"/>
              <a:t> the </a:t>
            </a:r>
            <a:r>
              <a:rPr lang="fr-FR" dirty="0" err="1" smtClean="0"/>
              <a:t>same</a:t>
            </a:r>
            <a:r>
              <a:rPr lang="fr-FR" dirty="0" smtClean="0"/>
              <a:t> action as </a:t>
            </a:r>
            <a:r>
              <a:rPr lang="fr-FR" dirty="0" err="1" smtClean="0"/>
              <a:t>that</a:t>
            </a:r>
            <a:r>
              <a:rPr lang="fr-FR" dirty="0" smtClean="0"/>
              <a:t> </a:t>
            </a:r>
            <a:r>
              <a:rPr lang="fr-FR" dirty="0" err="1" smtClean="0"/>
              <a:t>provided</a:t>
            </a:r>
            <a:r>
              <a:rPr lang="fr-FR" dirty="0" smtClean="0"/>
              <a:t> in the menu. </a:t>
            </a:r>
            <a:r>
              <a:rPr lang="fr-FR" dirty="0" err="1" smtClean="0"/>
              <a:t>Any</a:t>
            </a:r>
            <a:r>
              <a:rPr lang="fr-FR" dirty="0" smtClean="0"/>
              <a:t> possible </a:t>
            </a:r>
            <a:r>
              <a:rPr lang="fr-FR" dirty="0" err="1" smtClean="0"/>
              <a:t>benefit</a:t>
            </a:r>
            <a:r>
              <a:rPr lang="fr-FR" dirty="0" smtClean="0"/>
              <a:t>, if </a:t>
            </a:r>
            <a:r>
              <a:rPr lang="fr-FR" dirty="0" err="1" smtClean="0"/>
              <a:t>any</a:t>
            </a:r>
            <a:r>
              <a:rPr lang="fr-FR" dirty="0" smtClean="0"/>
              <a:t>, </a:t>
            </a:r>
            <a:r>
              <a:rPr lang="fr-FR" dirty="0" err="1" smtClean="0"/>
              <a:t>provided</a:t>
            </a:r>
            <a:r>
              <a:rPr lang="fr-FR" dirty="0" smtClean="0"/>
              <a:t> by </a:t>
            </a:r>
            <a:r>
              <a:rPr lang="fr-FR" dirty="0" err="1" smtClean="0"/>
              <a:t>this</a:t>
            </a:r>
            <a:r>
              <a:rPr lang="fr-FR" dirty="0" smtClean="0"/>
              <a:t> </a:t>
            </a:r>
            <a:r>
              <a:rPr lang="fr-FR" dirty="0" err="1" smtClean="0"/>
              <a:t>strategy</a:t>
            </a:r>
            <a:r>
              <a:rPr lang="fr-FR" dirty="0" smtClean="0"/>
              <a:t> </a:t>
            </a:r>
            <a:r>
              <a:rPr lang="fr-FR" dirty="0" err="1" smtClean="0"/>
              <a:t>is</a:t>
            </a:r>
            <a:r>
              <a:rPr lang="fr-FR" dirty="0" smtClean="0"/>
              <a:t> offset by the </a:t>
            </a:r>
            <a:r>
              <a:rPr lang="fr-FR" dirty="0" err="1" smtClean="0"/>
              <a:t>difficultes</a:t>
            </a:r>
            <a:r>
              <a:rPr lang="fr-FR" dirty="0" smtClean="0"/>
              <a:t> </a:t>
            </a:r>
            <a:r>
              <a:rPr lang="fr-FR" dirty="0" err="1" smtClean="0"/>
              <a:t>created</a:t>
            </a:r>
            <a:r>
              <a:rPr lang="fr-FR" dirty="0" smtClean="0"/>
              <a:t> by </a:t>
            </a:r>
            <a:r>
              <a:rPr lang="fr-FR" dirty="0" err="1" smtClean="0"/>
              <a:t>inconsistent</a:t>
            </a:r>
            <a:r>
              <a:rPr lang="fr-FR" dirty="0" smtClean="0"/>
              <a:t> </a:t>
            </a:r>
            <a:r>
              <a:rPr lang="fr-FR" dirty="0" err="1" smtClean="0"/>
              <a:t>grouping</a:t>
            </a:r>
            <a:r>
              <a:rPr lang="fr-FR" dirty="0" smtClean="0"/>
              <a:t> of items </a:t>
            </a:r>
            <a:r>
              <a:rPr lang="fr-FR" dirty="0" err="1" smtClean="0"/>
              <a:t>between</a:t>
            </a:r>
            <a:r>
              <a:rPr lang="fr-FR" dirty="0" smtClean="0"/>
              <a:t> the </a:t>
            </a:r>
            <a:r>
              <a:rPr lang="fr-FR" dirty="0" err="1" smtClean="0"/>
              <a:t>tabs</a:t>
            </a:r>
            <a:r>
              <a:rPr lang="fr-FR" dirty="0" smtClean="0"/>
              <a:t> and the original menus.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21</a:t>
            </a:fld>
            <a:endParaRPr lang="fr-FR"/>
          </a:p>
        </p:txBody>
      </p:sp>
    </p:spTree>
    <p:extLst>
      <p:ext uri="{BB962C8B-B14F-4D97-AF65-F5344CB8AC3E}">
        <p14:creationId xmlns:p14="http://schemas.microsoft.com/office/powerpoint/2010/main" val="344995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options de Time &amp; Chaos doivent </a:t>
            </a:r>
            <a:r>
              <a:rPr lang="fr-FR" dirty="0" smtClean="0"/>
              <a:t>être bien importantes pour avoir été ainsi écrites en majuscules !</a:t>
            </a:r>
          </a:p>
          <a:p>
            <a:r>
              <a:rPr lang="fr-FR" dirty="0" smtClean="0"/>
              <a:t>Evitez les majuscules est une des premières règles de politesse. De surcroît, l’utilisation</a:t>
            </a:r>
            <a:r>
              <a:rPr lang="fr-FR" baseline="0" dirty="0" smtClean="0"/>
              <a:t> de majuscules rend le message difficile à lire.</a:t>
            </a:r>
            <a:endParaRPr lang="fr-FR" dirty="0" smtClean="0"/>
          </a:p>
          <a:p>
            <a:endParaRPr lang="fr-FR" dirty="0" smtClean="0"/>
          </a:p>
          <a:p>
            <a:r>
              <a:rPr lang="fr-FR" dirty="0" err="1" smtClean="0"/>
              <a:t>Some</a:t>
            </a:r>
            <a:r>
              <a:rPr lang="fr-FR" dirty="0" smtClean="0"/>
              <a:t> </a:t>
            </a:r>
            <a:r>
              <a:rPr lang="fr-FR" dirty="0" smtClean="0"/>
              <a:t>of the network options in </a:t>
            </a:r>
            <a:r>
              <a:rPr lang="fr-FR" i="1" dirty="0" smtClean="0"/>
              <a:t>Time &amp; Chaos</a:t>
            </a:r>
            <a:r>
              <a:rPr lang="fr-FR" dirty="0" smtClean="0"/>
              <a:t> must </a:t>
            </a:r>
            <a:r>
              <a:rPr lang="fr-FR" dirty="0" err="1" smtClean="0"/>
              <a:t>be</a:t>
            </a:r>
            <a:r>
              <a:rPr lang="fr-FR" dirty="0" smtClean="0"/>
              <a:t> REALLY IMPORTANT. </a:t>
            </a:r>
            <a:r>
              <a:rPr lang="fr-FR" dirty="0" err="1" smtClean="0"/>
              <a:t>Why</a:t>
            </a:r>
            <a:r>
              <a:rPr lang="fr-FR" dirty="0" smtClean="0"/>
              <a:t> </a:t>
            </a:r>
            <a:r>
              <a:rPr lang="fr-FR" dirty="0" err="1" smtClean="0"/>
              <a:t>else</a:t>
            </a:r>
            <a:r>
              <a:rPr lang="fr-FR" dirty="0" smtClean="0"/>
              <a:t> </a:t>
            </a:r>
            <a:r>
              <a:rPr lang="fr-FR" dirty="0" err="1" smtClean="0"/>
              <a:t>would</a:t>
            </a:r>
            <a:r>
              <a:rPr lang="fr-FR" dirty="0" smtClean="0"/>
              <a:t> the </a:t>
            </a:r>
            <a:r>
              <a:rPr lang="fr-FR" dirty="0" err="1" smtClean="0"/>
              <a:t>developers</a:t>
            </a:r>
            <a:r>
              <a:rPr lang="fr-FR" dirty="0" smtClean="0"/>
              <a:t> have </a:t>
            </a:r>
            <a:r>
              <a:rPr lang="fr-FR" dirty="0" err="1" smtClean="0"/>
              <a:t>displayed</a:t>
            </a:r>
            <a:r>
              <a:rPr lang="fr-FR" dirty="0" smtClean="0"/>
              <a:t> </a:t>
            </a:r>
            <a:r>
              <a:rPr lang="fr-FR" dirty="0" err="1" smtClean="0"/>
              <a:t>them</a:t>
            </a:r>
            <a:r>
              <a:rPr lang="fr-FR" dirty="0" smtClean="0"/>
              <a:t> in all </a:t>
            </a:r>
            <a:r>
              <a:rPr lang="fr-FR" dirty="0" err="1" smtClean="0"/>
              <a:t>uppercase</a:t>
            </a:r>
            <a:r>
              <a:rPr lang="fr-FR" dirty="0" smtClean="0"/>
              <a:t>? </a:t>
            </a:r>
          </a:p>
          <a:p>
            <a:r>
              <a:rPr lang="fr-FR" dirty="0" err="1" smtClean="0"/>
              <a:t>Avoiding</a:t>
            </a:r>
            <a:r>
              <a:rPr lang="fr-FR" dirty="0" smtClean="0"/>
              <a:t> </a:t>
            </a:r>
            <a:r>
              <a:rPr lang="fr-FR" dirty="0" err="1" smtClean="0"/>
              <a:t>uppercase</a:t>
            </a:r>
            <a:r>
              <a:rPr lang="fr-FR" dirty="0" smtClean="0"/>
              <a:t> </a:t>
            </a:r>
            <a:r>
              <a:rPr lang="fr-FR" dirty="0" err="1" smtClean="0"/>
              <a:t>is</a:t>
            </a:r>
            <a:r>
              <a:rPr lang="fr-FR" dirty="0" smtClean="0"/>
              <a:t> one of the first </a:t>
            </a:r>
            <a:r>
              <a:rPr lang="fr-FR" dirty="0" err="1" smtClean="0"/>
              <a:t>rules</a:t>
            </a:r>
            <a:r>
              <a:rPr lang="fr-FR" dirty="0" smtClean="0"/>
              <a:t> of </a:t>
            </a:r>
            <a:r>
              <a:rPr lang="fr-FR" i="1" dirty="0" smtClean="0"/>
              <a:t>netiquette</a:t>
            </a:r>
            <a:r>
              <a:rPr lang="fr-FR" dirty="0" smtClean="0"/>
              <a:t> </a:t>
            </a:r>
            <a:r>
              <a:rPr lang="fr-FR" dirty="0" err="1" smtClean="0"/>
              <a:t>because</a:t>
            </a:r>
            <a:r>
              <a:rPr lang="fr-FR" dirty="0" smtClean="0"/>
              <a:t> </a:t>
            </a:r>
            <a:r>
              <a:rPr lang="fr-FR" dirty="0" err="1" smtClean="0"/>
              <a:t>it</a:t>
            </a:r>
            <a:r>
              <a:rPr lang="fr-FR" dirty="0" smtClean="0"/>
              <a:t> </a:t>
            </a:r>
            <a:r>
              <a:rPr lang="fr-FR" dirty="0" err="1" smtClean="0"/>
              <a:t>is</a:t>
            </a:r>
            <a:r>
              <a:rPr lang="fr-FR" dirty="0" smtClean="0"/>
              <a:t> </a:t>
            </a:r>
            <a:r>
              <a:rPr lang="fr-FR" dirty="0" err="1" smtClean="0"/>
              <a:t>universally</a:t>
            </a:r>
            <a:r>
              <a:rPr lang="fr-FR" dirty="0" smtClean="0"/>
              <a:t> </a:t>
            </a:r>
            <a:r>
              <a:rPr lang="fr-FR" dirty="0" err="1" smtClean="0"/>
              <a:t>interpreted</a:t>
            </a:r>
            <a:r>
              <a:rPr lang="fr-FR" dirty="0" smtClean="0"/>
              <a:t> as </a:t>
            </a:r>
            <a:r>
              <a:rPr lang="fr-FR" dirty="0" err="1" smtClean="0"/>
              <a:t>shouting</a:t>
            </a:r>
            <a:r>
              <a:rPr lang="fr-FR" dirty="0" smtClean="0"/>
              <a:t>, and </a:t>
            </a:r>
            <a:r>
              <a:rPr lang="fr-FR" dirty="0" err="1" smtClean="0"/>
              <a:t>immediately</a:t>
            </a:r>
            <a:r>
              <a:rPr lang="fr-FR" dirty="0" smtClean="0"/>
              <a:t> </a:t>
            </a:r>
            <a:r>
              <a:rPr lang="fr-FR" dirty="0" err="1" smtClean="0"/>
              <a:t>indicates</a:t>
            </a:r>
            <a:r>
              <a:rPr lang="fr-FR" dirty="0" smtClean="0"/>
              <a:t> </a:t>
            </a:r>
            <a:r>
              <a:rPr lang="fr-FR" dirty="0" err="1" smtClean="0"/>
              <a:t>that</a:t>
            </a:r>
            <a:r>
              <a:rPr lang="fr-FR" dirty="0" smtClean="0"/>
              <a:t> the </a:t>
            </a:r>
            <a:r>
              <a:rPr lang="fr-FR" dirty="0" err="1" smtClean="0"/>
              <a:t>writer</a:t>
            </a:r>
            <a:r>
              <a:rPr lang="fr-FR" dirty="0" smtClean="0"/>
              <a:t> </a:t>
            </a:r>
            <a:r>
              <a:rPr lang="fr-FR" dirty="0" err="1" smtClean="0"/>
              <a:t>is</a:t>
            </a:r>
            <a:r>
              <a:rPr lang="fr-FR" dirty="0" smtClean="0"/>
              <a:t> </a:t>
            </a:r>
            <a:r>
              <a:rPr lang="fr-FR" dirty="0" err="1" smtClean="0"/>
              <a:t>either</a:t>
            </a:r>
            <a:r>
              <a:rPr lang="fr-FR" dirty="0" smtClean="0"/>
              <a:t> a </a:t>
            </a:r>
            <a:r>
              <a:rPr lang="fr-FR" dirty="0" err="1" smtClean="0"/>
              <a:t>pyramid</a:t>
            </a:r>
            <a:r>
              <a:rPr lang="fr-FR" dirty="0" smtClean="0"/>
              <a:t> </a:t>
            </a:r>
            <a:r>
              <a:rPr lang="fr-FR" dirty="0" err="1" smtClean="0"/>
              <a:t>marketer</a:t>
            </a:r>
            <a:r>
              <a:rPr lang="fr-FR" dirty="0" smtClean="0"/>
              <a:t> ("GET RICH REALLY QUICK!"), or a first-time user ("HOW DO I SEND A MESSAGE"). </a:t>
            </a:r>
          </a:p>
          <a:p>
            <a:r>
              <a:rPr lang="fr-FR" dirty="0" smtClean="0"/>
              <a:t>In </a:t>
            </a:r>
            <a:r>
              <a:rPr lang="fr-FR" dirty="0" err="1" smtClean="0"/>
              <a:t>perceptual</a:t>
            </a:r>
            <a:r>
              <a:rPr lang="fr-FR" dirty="0" smtClean="0"/>
              <a:t> </a:t>
            </a:r>
            <a:r>
              <a:rPr lang="fr-FR" dirty="0" err="1" smtClean="0"/>
              <a:t>terms</a:t>
            </a:r>
            <a:r>
              <a:rPr lang="fr-FR" dirty="0" smtClean="0"/>
              <a:t>, the use of all </a:t>
            </a:r>
            <a:r>
              <a:rPr lang="fr-FR" dirty="0" err="1" smtClean="0"/>
              <a:t>uppercase</a:t>
            </a:r>
            <a:r>
              <a:rPr lang="fr-FR" dirty="0" smtClean="0"/>
              <a:t> </a:t>
            </a:r>
            <a:r>
              <a:rPr lang="fr-FR" dirty="0" err="1" smtClean="0"/>
              <a:t>makes</a:t>
            </a:r>
            <a:r>
              <a:rPr lang="fr-FR" dirty="0" smtClean="0"/>
              <a:t> the information </a:t>
            </a:r>
            <a:r>
              <a:rPr lang="fr-FR" dirty="0" err="1" smtClean="0"/>
              <a:t>inherently</a:t>
            </a:r>
            <a:r>
              <a:rPr lang="fr-FR" dirty="0" smtClean="0"/>
              <a:t> </a:t>
            </a:r>
            <a:r>
              <a:rPr lang="fr-FR" dirty="0" err="1" smtClean="0"/>
              <a:t>difficult</a:t>
            </a:r>
            <a:r>
              <a:rPr lang="fr-FR" dirty="0" smtClean="0"/>
              <a:t> to </a:t>
            </a:r>
            <a:r>
              <a:rPr lang="fr-FR" dirty="0" err="1" smtClean="0"/>
              <a:t>read</a:t>
            </a:r>
            <a:r>
              <a:rPr lang="fr-FR" dirty="0" smtClean="0"/>
              <a:t>. DON'T USE IT.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0" dirty="0" smtClean="0"/>
              <a:t>On voit ici pourquoi il est important de prévenir l’utilisateur qu’une commande</a:t>
            </a:r>
            <a:r>
              <a:rPr lang="fr-FR" i="0" baseline="0" dirty="0" smtClean="0"/>
              <a:t> (ou un bouton) est inaccessible.</a:t>
            </a:r>
            <a:endParaRPr lang="fr-FR" i="0" dirty="0" smtClean="0"/>
          </a:p>
          <a:p>
            <a:endParaRPr lang="fr-FR" i="1" dirty="0" smtClean="0"/>
          </a:p>
          <a:p>
            <a:r>
              <a:rPr lang="fr-FR" i="1" dirty="0" smtClean="0"/>
              <a:t>Microsoft </a:t>
            </a:r>
            <a:r>
              <a:rPr lang="fr-FR" i="1" dirty="0" err="1" smtClean="0"/>
              <a:t>Paint</a:t>
            </a:r>
            <a:r>
              <a:rPr lang="fr-FR" dirty="0" smtClean="0"/>
              <a:t> </a:t>
            </a:r>
            <a:r>
              <a:rPr lang="fr-FR" dirty="0" err="1" smtClean="0"/>
              <a:t>provides</a:t>
            </a:r>
            <a:r>
              <a:rPr lang="fr-FR" dirty="0" smtClean="0"/>
              <a:t> a good </a:t>
            </a:r>
            <a:r>
              <a:rPr lang="fr-FR" dirty="0" err="1" smtClean="0"/>
              <a:t>example</a:t>
            </a:r>
            <a:r>
              <a:rPr lang="fr-FR" dirty="0" smtClean="0"/>
              <a:t> of </a:t>
            </a:r>
            <a:r>
              <a:rPr lang="fr-FR" dirty="0" err="1" smtClean="0"/>
              <a:t>why</a:t>
            </a:r>
            <a:r>
              <a:rPr lang="fr-FR" dirty="0" smtClean="0"/>
              <a:t> </a:t>
            </a:r>
            <a:r>
              <a:rPr lang="fr-FR" dirty="0" err="1" smtClean="0"/>
              <a:t>it</a:t>
            </a:r>
            <a:r>
              <a:rPr lang="fr-FR" dirty="0" smtClean="0"/>
              <a:t> </a:t>
            </a:r>
            <a:r>
              <a:rPr lang="fr-FR" dirty="0" err="1" smtClean="0"/>
              <a:t>is</a:t>
            </a:r>
            <a:r>
              <a:rPr lang="fr-FR" dirty="0" smtClean="0"/>
              <a:t> important to </a:t>
            </a:r>
            <a:r>
              <a:rPr lang="fr-FR" dirty="0" err="1" smtClean="0"/>
              <a:t>make</a:t>
            </a:r>
            <a:r>
              <a:rPr lang="fr-FR" dirty="0" smtClean="0"/>
              <a:t> </a:t>
            </a:r>
            <a:r>
              <a:rPr lang="fr-FR" dirty="0" err="1" smtClean="0"/>
              <a:t>disabled</a:t>
            </a:r>
            <a:r>
              <a:rPr lang="fr-FR" dirty="0" smtClean="0"/>
              <a:t> </a:t>
            </a:r>
            <a:r>
              <a:rPr lang="fr-FR" dirty="0" err="1" smtClean="0"/>
              <a:t>controls</a:t>
            </a:r>
            <a:r>
              <a:rPr lang="fr-FR" dirty="0" smtClean="0"/>
              <a:t> </a:t>
            </a:r>
            <a:r>
              <a:rPr lang="fr-FR" dirty="0" err="1" smtClean="0"/>
              <a:t>appear</a:t>
            </a:r>
            <a:r>
              <a:rPr lang="fr-FR" dirty="0" smtClean="0"/>
              <a:t> </a:t>
            </a:r>
            <a:r>
              <a:rPr lang="fr-FR" dirty="0" err="1" smtClean="0"/>
              <a:t>disabled</a:t>
            </a:r>
            <a:r>
              <a:rPr lang="fr-FR" dirty="0" smtClean="0"/>
              <a:t>. To </a:t>
            </a:r>
            <a:r>
              <a:rPr lang="fr-FR" dirty="0" err="1" smtClean="0"/>
              <a:t>add</a:t>
            </a:r>
            <a:r>
              <a:rPr lang="fr-FR" dirty="0" smtClean="0"/>
              <a:t> </a:t>
            </a:r>
            <a:r>
              <a:rPr lang="fr-FR" dirty="0" err="1" smtClean="0"/>
              <a:t>text</a:t>
            </a:r>
            <a:r>
              <a:rPr lang="fr-FR" dirty="0" smtClean="0"/>
              <a:t> to an image in </a:t>
            </a:r>
            <a:r>
              <a:rPr lang="fr-FR" i="1" dirty="0" err="1" smtClean="0"/>
              <a:t>Paint</a:t>
            </a:r>
            <a:r>
              <a:rPr lang="fr-FR" dirty="0" smtClean="0"/>
              <a:t>, the user must first use the </a:t>
            </a:r>
            <a:r>
              <a:rPr lang="fr-FR" dirty="0" err="1" smtClean="0"/>
              <a:t>Text</a:t>
            </a:r>
            <a:r>
              <a:rPr lang="fr-FR" dirty="0" smtClean="0"/>
              <a:t> </a:t>
            </a:r>
            <a:r>
              <a:rPr lang="fr-FR" dirty="0" err="1" smtClean="0"/>
              <a:t>tool</a:t>
            </a:r>
            <a:r>
              <a:rPr lang="fr-FR" dirty="0" smtClean="0"/>
              <a:t> to </a:t>
            </a:r>
            <a:r>
              <a:rPr lang="fr-FR" dirty="0" err="1" smtClean="0"/>
              <a:t>define</a:t>
            </a:r>
            <a:r>
              <a:rPr lang="fr-FR" dirty="0" smtClean="0"/>
              <a:t> an area to </a:t>
            </a:r>
            <a:r>
              <a:rPr lang="fr-FR" dirty="0" err="1" smtClean="0"/>
              <a:t>receive</a:t>
            </a:r>
            <a:r>
              <a:rPr lang="fr-FR" dirty="0" smtClean="0"/>
              <a:t> the </a:t>
            </a:r>
            <a:r>
              <a:rPr lang="fr-FR" dirty="0" err="1" smtClean="0"/>
              <a:t>text</a:t>
            </a:r>
            <a:r>
              <a:rPr lang="fr-FR" dirty="0" smtClean="0"/>
              <a:t>. The </a:t>
            </a:r>
            <a:r>
              <a:rPr lang="fr-FR" dirty="0" err="1" smtClean="0"/>
              <a:t>Text</a:t>
            </a:r>
            <a:r>
              <a:rPr lang="fr-FR" dirty="0" smtClean="0"/>
              <a:t> </a:t>
            </a:r>
            <a:r>
              <a:rPr lang="fr-FR" dirty="0" err="1" smtClean="0"/>
              <a:t>function</a:t>
            </a:r>
            <a:r>
              <a:rPr lang="fr-FR" dirty="0" smtClean="0"/>
              <a:t> </a:t>
            </a:r>
            <a:r>
              <a:rPr lang="fr-FR" dirty="0" err="1" smtClean="0"/>
              <a:t>however</a:t>
            </a:r>
            <a:r>
              <a:rPr lang="fr-FR" dirty="0" smtClean="0"/>
              <a:t>, </a:t>
            </a:r>
            <a:r>
              <a:rPr lang="fr-FR" dirty="0" err="1" smtClean="0"/>
              <a:t>is</a:t>
            </a:r>
            <a:r>
              <a:rPr lang="fr-FR" dirty="0" smtClean="0"/>
              <a:t> not </a:t>
            </a:r>
            <a:r>
              <a:rPr lang="fr-FR" dirty="0" err="1" smtClean="0"/>
              <a:t>available</a:t>
            </a:r>
            <a:r>
              <a:rPr lang="fr-FR" dirty="0" smtClean="0"/>
              <a:t> </a:t>
            </a:r>
            <a:r>
              <a:rPr lang="fr-FR" dirty="0" err="1" smtClean="0"/>
              <a:t>when</a:t>
            </a:r>
            <a:r>
              <a:rPr lang="fr-FR" dirty="0" smtClean="0"/>
              <a:t> an image has been </a:t>
            </a:r>
            <a:r>
              <a:rPr lang="fr-FR" dirty="0" err="1" smtClean="0"/>
              <a:t>zoomed</a:t>
            </a:r>
            <a:r>
              <a:rPr lang="fr-FR" dirty="0" smtClean="0"/>
              <a:t>. Most </a:t>
            </a:r>
            <a:r>
              <a:rPr lang="fr-FR" dirty="0" err="1" smtClean="0"/>
              <a:t>users</a:t>
            </a:r>
            <a:r>
              <a:rPr lang="fr-FR" dirty="0" smtClean="0"/>
              <a:t> are </a:t>
            </a:r>
            <a:r>
              <a:rPr lang="fr-FR" dirty="0" err="1" smtClean="0"/>
              <a:t>unaware</a:t>
            </a:r>
            <a:r>
              <a:rPr lang="fr-FR" dirty="0" smtClean="0"/>
              <a:t> of </a:t>
            </a:r>
            <a:r>
              <a:rPr lang="fr-FR" dirty="0" err="1" smtClean="0"/>
              <a:t>this</a:t>
            </a:r>
            <a:r>
              <a:rPr lang="fr-FR" dirty="0" smtClean="0"/>
              <a:t> </a:t>
            </a:r>
            <a:r>
              <a:rPr lang="fr-FR" dirty="0" err="1" smtClean="0"/>
              <a:t>because</a:t>
            </a:r>
            <a:r>
              <a:rPr lang="fr-FR" dirty="0" smtClean="0"/>
              <a:t> the </a:t>
            </a:r>
            <a:r>
              <a:rPr lang="fr-FR" dirty="0" err="1" smtClean="0"/>
              <a:t>Text</a:t>
            </a:r>
            <a:r>
              <a:rPr lang="fr-FR" dirty="0" smtClean="0"/>
              <a:t> </a:t>
            </a:r>
            <a:r>
              <a:rPr lang="fr-FR" dirty="0" err="1" smtClean="0"/>
              <a:t>tool</a:t>
            </a:r>
            <a:r>
              <a:rPr lang="fr-FR" dirty="0" smtClean="0"/>
              <a:t> </a:t>
            </a:r>
            <a:r>
              <a:rPr lang="fr-FR" dirty="0" err="1" smtClean="0"/>
              <a:t>gives</a:t>
            </a:r>
            <a:r>
              <a:rPr lang="fr-FR" dirty="0" smtClean="0"/>
              <a:t> </a:t>
            </a:r>
            <a:r>
              <a:rPr lang="fr-FR" dirty="0" err="1" smtClean="0"/>
              <a:t>every</a:t>
            </a:r>
            <a:r>
              <a:rPr lang="fr-FR" dirty="0" smtClean="0"/>
              <a:t> indication </a:t>
            </a:r>
            <a:r>
              <a:rPr lang="fr-FR" dirty="0" err="1" smtClean="0"/>
              <a:t>that</a:t>
            </a:r>
            <a:r>
              <a:rPr lang="fr-FR" dirty="0" smtClean="0"/>
              <a:t> </a:t>
            </a:r>
            <a:r>
              <a:rPr lang="fr-FR" dirty="0" err="1" smtClean="0"/>
              <a:t>it</a:t>
            </a:r>
            <a:r>
              <a:rPr lang="fr-FR" dirty="0" smtClean="0"/>
              <a:t> </a:t>
            </a:r>
            <a:r>
              <a:rPr lang="fr-FR" dirty="0" err="1" smtClean="0"/>
              <a:t>is</a:t>
            </a:r>
            <a:r>
              <a:rPr lang="fr-FR" dirty="0" smtClean="0"/>
              <a:t> </a:t>
            </a:r>
            <a:r>
              <a:rPr lang="fr-FR" dirty="0" err="1" smtClean="0"/>
              <a:t>indeed</a:t>
            </a:r>
            <a:r>
              <a:rPr lang="fr-FR" dirty="0" smtClean="0"/>
              <a:t> </a:t>
            </a:r>
            <a:r>
              <a:rPr lang="fr-FR" dirty="0" err="1" smtClean="0"/>
              <a:t>available</a:t>
            </a:r>
            <a:r>
              <a:rPr lang="fr-FR" dirty="0" smtClean="0"/>
              <a:t>. In the </a:t>
            </a:r>
            <a:r>
              <a:rPr lang="fr-FR" dirty="0" err="1" smtClean="0"/>
              <a:t>example</a:t>
            </a:r>
            <a:r>
              <a:rPr lang="fr-FR" dirty="0" smtClean="0"/>
              <a:t> </a:t>
            </a:r>
            <a:r>
              <a:rPr lang="fr-FR" dirty="0" err="1" smtClean="0"/>
              <a:t>illustrated</a:t>
            </a:r>
            <a:r>
              <a:rPr lang="fr-FR" dirty="0" smtClean="0"/>
              <a:t> </a:t>
            </a:r>
            <a:r>
              <a:rPr lang="fr-FR" dirty="0" err="1" smtClean="0"/>
              <a:t>here</a:t>
            </a:r>
            <a:r>
              <a:rPr lang="fr-FR" dirty="0" smtClean="0"/>
              <a:t>, the user </a:t>
            </a:r>
            <a:r>
              <a:rPr lang="fr-FR" dirty="0" err="1" smtClean="0"/>
              <a:t>is</a:t>
            </a:r>
            <a:r>
              <a:rPr lang="fr-FR" dirty="0" smtClean="0"/>
              <a:t> </a:t>
            </a:r>
            <a:r>
              <a:rPr lang="fr-FR" dirty="0" err="1" smtClean="0"/>
              <a:t>trying</a:t>
            </a:r>
            <a:r>
              <a:rPr lang="fr-FR" dirty="0" smtClean="0"/>
              <a:t> to </a:t>
            </a:r>
            <a:r>
              <a:rPr lang="fr-FR" dirty="0" err="1" smtClean="0"/>
              <a:t>add</a:t>
            </a:r>
            <a:r>
              <a:rPr lang="fr-FR" dirty="0" smtClean="0"/>
              <a:t> a line of </a:t>
            </a:r>
            <a:r>
              <a:rPr lang="fr-FR" dirty="0" err="1" smtClean="0"/>
              <a:t>text</a:t>
            </a:r>
            <a:r>
              <a:rPr lang="fr-FR" dirty="0" smtClean="0"/>
              <a:t> to a </a:t>
            </a:r>
            <a:r>
              <a:rPr lang="fr-FR" dirty="0" err="1" smtClean="0"/>
              <a:t>zoomed</a:t>
            </a:r>
            <a:r>
              <a:rPr lang="fr-FR" dirty="0" smtClean="0"/>
              <a:t> image of a </a:t>
            </a:r>
            <a:r>
              <a:rPr lang="fr-FR" dirty="0" err="1" smtClean="0"/>
              <a:t>sunset</a:t>
            </a:r>
            <a:r>
              <a:rPr lang="fr-FR" dirty="0" smtClean="0"/>
              <a:t>. Notice </a:t>
            </a:r>
            <a:r>
              <a:rPr lang="fr-FR" dirty="0" err="1" smtClean="0"/>
              <a:t>that</a:t>
            </a:r>
            <a:r>
              <a:rPr lang="fr-FR" dirty="0" smtClean="0"/>
              <a:t> </a:t>
            </a:r>
            <a:r>
              <a:rPr lang="fr-FR" dirty="0" err="1" smtClean="0"/>
              <a:t>when</a:t>
            </a:r>
            <a:r>
              <a:rPr lang="fr-FR" dirty="0" smtClean="0"/>
              <a:t> the </a:t>
            </a:r>
            <a:r>
              <a:rPr lang="fr-FR" dirty="0" err="1" smtClean="0"/>
              <a:t>Text</a:t>
            </a:r>
            <a:r>
              <a:rPr lang="fr-FR" dirty="0" smtClean="0"/>
              <a:t> </a:t>
            </a:r>
            <a:r>
              <a:rPr lang="fr-FR" dirty="0" err="1" smtClean="0"/>
              <a:t>toolbutton</a:t>
            </a:r>
            <a:r>
              <a:rPr lang="fr-FR" dirty="0" smtClean="0"/>
              <a:t> </a:t>
            </a:r>
            <a:r>
              <a:rPr lang="fr-FR" dirty="0" err="1" smtClean="0"/>
              <a:t>is</a:t>
            </a:r>
            <a:r>
              <a:rPr lang="fr-FR" dirty="0" smtClean="0"/>
              <a:t> </a:t>
            </a:r>
            <a:r>
              <a:rPr lang="fr-FR" dirty="0" err="1" smtClean="0"/>
              <a:t>clicked</a:t>
            </a:r>
            <a:r>
              <a:rPr lang="fr-FR" dirty="0" smtClean="0"/>
              <a:t>, </a:t>
            </a:r>
            <a:r>
              <a:rPr lang="fr-FR" dirty="0" err="1" smtClean="0"/>
              <a:t>it</a:t>
            </a:r>
            <a:r>
              <a:rPr lang="fr-FR" dirty="0" smtClean="0"/>
              <a:t> </a:t>
            </a:r>
            <a:r>
              <a:rPr lang="fr-FR" dirty="0" err="1" smtClean="0"/>
              <a:t>takes</a:t>
            </a:r>
            <a:r>
              <a:rPr lang="fr-FR" dirty="0" smtClean="0"/>
              <a:t> on a </a:t>
            </a:r>
            <a:r>
              <a:rPr lang="fr-FR" i="1" dirty="0" err="1" smtClean="0"/>
              <a:t>clicked</a:t>
            </a:r>
            <a:r>
              <a:rPr lang="fr-FR" dirty="0" smtClean="0"/>
              <a:t> </a:t>
            </a:r>
            <a:r>
              <a:rPr lang="fr-FR" dirty="0" err="1" smtClean="0"/>
              <a:t>appearance</a:t>
            </a:r>
            <a:r>
              <a:rPr lang="fr-FR" dirty="0" smtClean="0"/>
              <a:t>, but </a:t>
            </a:r>
            <a:r>
              <a:rPr lang="fr-FR" i="1" dirty="0" err="1" smtClean="0"/>
              <a:t>Paint</a:t>
            </a:r>
            <a:r>
              <a:rPr lang="fr-FR" dirty="0" smtClean="0"/>
              <a:t> </a:t>
            </a:r>
            <a:r>
              <a:rPr lang="fr-FR" dirty="0" err="1" smtClean="0"/>
              <a:t>rapidly</a:t>
            </a:r>
            <a:r>
              <a:rPr lang="fr-FR" dirty="0" smtClean="0"/>
              <a:t> </a:t>
            </a:r>
            <a:r>
              <a:rPr lang="fr-FR" dirty="0" err="1" smtClean="0"/>
              <a:t>reverts</a:t>
            </a:r>
            <a:r>
              <a:rPr lang="fr-FR" dirty="0" smtClean="0"/>
              <a:t> to the </a:t>
            </a:r>
            <a:r>
              <a:rPr lang="fr-FR" dirty="0" err="1" smtClean="0"/>
              <a:t>previously</a:t>
            </a:r>
            <a:r>
              <a:rPr lang="fr-FR" dirty="0" smtClean="0"/>
              <a:t> </a:t>
            </a:r>
            <a:r>
              <a:rPr lang="fr-FR" dirty="0" err="1" smtClean="0"/>
              <a:t>selected</a:t>
            </a:r>
            <a:r>
              <a:rPr lang="fr-FR" dirty="0" smtClean="0"/>
              <a:t> control. </a:t>
            </a:r>
            <a:r>
              <a:rPr lang="fr-FR" dirty="0" err="1" smtClean="0"/>
              <a:t>Thus</a:t>
            </a:r>
            <a:r>
              <a:rPr lang="fr-FR" dirty="0" smtClean="0"/>
              <a:t>, in </a:t>
            </a:r>
            <a:r>
              <a:rPr lang="fr-FR" dirty="0" err="1" smtClean="0"/>
              <a:t>attempting</a:t>
            </a:r>
            <a:r>
              <a:rPr lang="fr-FR" dirty="0" smtClean="0"/>
              <a:t> to </a:t>
            </a:r>
            <a:r>
              <a:rPr lang="fr-FR" dirty="0" err="1" smtClean="0"/>
              <a:t>add</a:t>
            </a:r>
            <a:r>
              <a:rPr lang="fr-FR" dirty="0" smtClean="0"/>
              <a:t> </a:t>
            </a:r>
            <a:r>
              <a:rPr lang="fr-FR" dirty="0" err="1" smtClean="0"/>
              <a:t>text</a:t>
            </a:r>
            <a:r>
              <a:rPr lang="fr-FR" dirty="0" smtClean="0"/>
              <a:t> to the image, the user </a:t>
            </a:r>
            <a:r>
              <a:rPr lang="fr-FR" dirty="0" err="1" smtClean="0"/>
              <a:t>inadvertently</a:t>
            </a:r>
            <a:r>
              <a:rPr lang="fr-FR" dirty="0" smtClean="0"/>
              <a:t> </a:t>
            </a:r>
            <a:r>
              <a:rPr lang="fr-FR" dirty="0" err="1" smtClean="0"/>
              <a:t>drew</a:t>
            </a:r>
            <a:r>
              <a:rPr lang="fr-FR" dirty="0" smtClean="0"/>
              <a:t> an </a:t>
            </a:r>
            <a:r>
              <a:rPr lang="fr-FR" dirty="0" err="1" smtClean="0"/>
              <a:t>irregular</a:t>
            </a:r>
            <a:r>
              <a:rPr lang="fr-FR" dirty="0" smtClean="0"/>
              <a:t> black line </a:t>
            </a:r>
            <a:r>
              <a:rPr lang="fr-FR" dirty="0" err="1" smtClean="0"/>
              <a:t>through</a:t>
            </a:r>
            <a:r>
              <a:rPr lang="fr-FR" dirty="0" smtClean="0"/>
              <a:t> the image. </a:t>
            </a:r>
          </a:p>
          <a:p>
            <a:r>
              <a:rPr lang="fr-FR" dirty="0" err="1" smtClean="0"/>
              <a:t>After</a:t>
            </a:r>
            <a:r>
              <a:rPr lang="fr-FR" dirty="0" smtClean="0"/>
              <a:t> </a:t>
            </a:r>
            <a:r>
              <a:rPr lang="fr-FR" dirty="0" err="1" smtClean="0"/>
              <a:t>performing</a:t>
            </a:r>
            <a:r>
              <a:rPr lang="fr-FR" dirty="0" smtClean="0"/>
              <a:t> </a:t>
            </a:r>
            <a:r>
              <a:rPr lang="fr-FR" dirty="0" err="1" smtClean="0"/>
              <a:t>such</a:t>
            </a:r>
            <a:r>
              <a:rPr lang="fr-FR" dirty="0" smtClean="0"/>
              <a:t> an </a:t>
            </a:r>
            <a:r>
              <a:rPr lang="fr-FR" dirty="0" err="1" smtClean="0"/>
              <a:t>inadvertent</a:t>
            </a:r>
            <a:r>
              <a:rPr lang="fr-FR" dirty="0" smtClean="0"/>
              <a:t> action, </a:t>
            </a:r>
            <a:r>
              <a:rPr lang="fr-FR" dirty="0" err="1" smtClean="0"/>
              <a:t>most</a:t>
            </a:r>
            <a:r>
              <a:rPr lang="fr-FR" dirty="0" smtClean="0"/>
              <a:t> </a:t>
            </a:r>
            <a:r>
              <a:rPr lang="fr-FR" dirty="0" err="1" smtClean="0"/>
              <a:t>users</a:t>
            </a:r>
            <a:r>
              <a:rPr lang="fr-FR" dirty="0" smtClean="0"/>
              <a:t> </a:t>
            </a:r>
            <a:r>
              <a:rPr lang="fr-FR" dirty="0" err="1" smtClean="0"/>
              <a:t>would</a:t>
            </a:r>
            <a:r>
              <a:rPr lang="fr-FR" dirty="0" smtClean="0"/>
              <a:t> assume </a:t>
            </a:r>
            <a:r>
              <a:rPr lang="fr-FR" dirty="0" err="1" smtClean="0"/>
              <a:t>that</a:t>
            </a:r>
            <a:r>
              <a:rPr lang="fr-FR" dirty="0" smtClean="0"/>
              <a:t> </a:t>
            </a:r>
            <a:r>
              <a:rPr lang="fr-FR" dirty="0" err="1" smtClean="0"/>
              <a:t>they</a:t>
            </a:r>
            <a:r>
              <a:rPr lang="fr-FR" dirty="0" smtClean="0"/>
              <a:t> </a:t>
            </a:r>
            <a:r>
              <a:rPr lang="fr-FR" dirty="0" err="1" smtClean="0"/>
              <a:t>did</a:t>
            </a:r>
            <a:r>
              <a:rPr lang="fr-FR" dirty="0" smtClean="0"/>
              <a:t> not click the </a:t>
            </a:r>
            <a:r>
              <a:rPr lang="fr-FR" dirty="0" err="1" smtClean="0"/>
              <a:t>text</a:t>
            </a:r>
            <a:r>
              <a:rPr lang="fr-FR" dirty="0" smtClean="0"/>
              <a:t> </a:t>
            </a:r>
            <a:r>
              <a:rPr lang="fr-FR" dirty="0" err="1" smtClean="0"/>
              <a:t>tool</a:t>
            </a:r>
            <a:r>
              <a:rPr lang="fr-FR" dirty="0" smtClean="0"/>
              <a:t> </a:t>
            </a:r>
            <a:r>
              <a:rPr lang="fr-FR" dirty="0" err="1" smtClean="0"/>
              <a:t>button</a:t>
            </a:r>
            <a:r>
              <a:rPr lang="fr-FR" dirty="0" smtClean="0"/>
              <a:t>. </a:t>
            </a:r>
            <a:r>
              <a:rPr lang="fr-FR" dirty="0" err="1" smtClean="0"/>
              <a:t>They</a:t>
            </a:r>
            <a:r>
              <a:rPr lang="fr-FR" dirty="0" smtClean="0"/>
              <a:t> </a:t>
            </a:r>
            <a:r>
              <a:rPr lang="fr-FR" dirty="0" err="1" smtClean="0"/>
              <a:t>will</a:t>
            </a:r>
            <a:r>
              <a:rPr lang="fr-FR" dirty="0" smtClean="0"/>
              <a:t> </a:t>
            </a:r>
            <a:r>
              <a:rPr lang="fr-FR" dirty="0" err="1" smtClean="0"/>
              <a:t>try</a:t>
            </a:r>
            <a:r>
              <a:rPr lang="fr-FR" dirty="0" smtClean="0"/>
              <a:t> </a:t>
            </a:r>
            <a:r>
              <a:rPr lang="fr-FR" dirty="0" err="1" smtClean="0"/>
              <a:t>clicking</a:t>
            </a:r>
            <a:r>
              <a:rPr lang="fr-FR" dirty="0" smtClean="0"/>
              <a:t> </a:t>
            </a:r>
            <a:r>
              <a:rPr lang="fr-FR" dirty="0" err="1" smtClean="0"/>
              <a:t>it</a:t>
            </a:r>
            <a:r>
              <a:rPr lang="fr-FR" dirty="0" smtClean="0"/>
              <a:t> </a:t>
            </a:r>
            <a:r>
              <a:rPr lang="fr-FR" dirty="0" err="1" smtClean="0"/>
              <a:t>again</a:t>
            </a:r>
            <a:r>
              <a:rPr lang="fr-FR" dirty="0" smtClean="0"/>
              <a:t>, </a:t>
            </a:r>
            <a:r>
              <a:rPr lang="fr-FR" dirty="0" err="1" smtClean="0"/>
              <a:t>attempt</a:t>
            </a:r>
            <a:r>
              <a:rPr lang="fr-FR" dirty="0" smtClean="0"/>
              <a:t> to </a:t>
            </a:r>
            <a:r>
              <a:rPr lang="fr-FR" dirty="0" err="1" smtClean="0"/>
              <a:t>define</a:t>
            </a:r>
            <a:r>
              <a:rPr lang="fr-FR" dirty="0" smtClean="0"/>
              <a:t> the </a:t>
            </a:r>
            <a:r>
              <a:rPr lang="fr-FR" dirty="0" err="1" smtClean="0"/>
              <a:t>text</a:t>
            </a:r>
            <a:r>
              <a:rPr lang="fr-FR" dirty="0" smtClean="0"/>
              <a:t> rectangle, and ... </a:t>
            </a:r>
            <a:r>
              <a:rPr lang="fr-FR" b="1" dirty="0" smtClean="0"/>
              <a:t>#$%#@~!</a:t>
            </a:r>
            <a:r>
              <a:rPr lang="fr-FR" dirty="0" smtClean="0"/>
              <a:t> - </a:t>
            </a:r>
            <a:r>
              <a:rPr lang="fr-FR" dirty="0" err="1" smtClean="0"/>
              <a:t>there's</a:t>
            </a:r>
            <a:r>
              <a:rPr lang="fr-FR" dirty="0" smtClean="0"/>
              <a:t> </a:t>
            </a:r>
            <a:r>
              <a:rPr lang="fr-FR" dirty="0" err="1" smtClean="0"/>
              <a:t>that</a:t>
            </a:r>
            <a:r>
              <a:rPr lang="fr-FR" dirty="0" smtClean="0"/>
              <a:t> </a:t>
            </a:r>
            <a:r>
              <a:rPr lang="fr-FR" dirty="0" err="1" smtClean="0"/>
              <a:t>darned</a:t>
            </a:r>
            <a:r>
              <a:rPr lang="fr-FR" dirty="0" smtClean="0"/>
              <a:t> slash </a:t>
            </a:r>
            <a:r>
              <a:rPr lang="fr-FR" dirty="0" err="1" smtClean="0"/>
              <a:t>again</a:t>
            </a:r>
            <a:r>
              <a:rPr lang="fr-FR" dirty="0" smtClean="0"/>
              <a:t>. </a:t>
            </a:r>
          </a:p>
          <a:p>
            <a:r>
              <a:rPr lang="fr-FR" dirty="0" err="1" smtClean="0"/>
              <a:t>When</a:t>
            </a:r>
            <a:r>
              <a:rPr lang="fr-FR" dirty="0" smtClean="0"/>
              <a:t> a </a:t>
            </a:r>
            <a:r>
              <a:rPr lang="fr-FR" dirty="0" err="1" smtClean="0"/>
              <a:t>tool</a:t>
            </a:r>
            <a:r>
              <a:rPr lang="fr-FR" dirty="0" smtClean="0"/>
              <a:t>, or a command </a:t>
            </a:r>
            <a:r>
              <a:rPr lang="fr-FR" dirty="0" err="1" smtClean="0"/>
              <a:t>is</a:t>
            </a:r>
            <a:r>
              <a:rPr lang="fr-FR" dirty="0" smtClean="0"/>
              <a:t> not </a:t>
            </a:r>
            <a:r>
              <a:rPr lang="fr-FR" dirty="0" err="1" smtClean="0"/>
              <a:t>available</a:t>
            </a:r>
            <a:r>
              <a:rPr lang="fr-FR" dirty="0" smtClean="0"/>
              <a:t>, do the user a </a:t>
            </a:r>
            <a:r>
              <a:rPr lang="fr-FR" dirty="0" err="1" smtClean="0"/>
              <a:t>favor</a:t>
            </a:r>
            <a:r>
              <a:rPr lang="fr-FR" dirty="0" smtClean="0"/>
              <a:t> by </a:t>
            </a:r>
            <a:r>
              <a:rPr lang="fr-FR" dirty="0" err="1" smtClean="0"/>
              <a:t>making</a:t>
            </a:r>
            <a:r>
              <a:rPr lang="fr-FR" dirty="0" smtClean="0"/>
              <a:t> </a:t>
            </a:r>
            <a:r>
              <a:rPr lang="fr-FR" dirty="0" err="1" smtClean="0"/>
              <a:t>it</a:t>
            </a:r>
            <a:r>
              <a:rPr lang="fr-FR" dirty="0" smtClean="0"/>
              <a:t> </a:t>
            </a:r>
            <a:r>
              <a:rPr lang="fr-FR" b="1" dirty="0" smtClean="0"/>
              <a:t>look</a:t>
            </a:r>
            <a:r>
              <a:rPr lang="fr-FR" dirty="0" smtClean="0"/>
              <a:t> </a:t>
            </a:r>
            <a:r>
              <a:rPr lang="fr-FR" dirty="0" err="1" smtClean="0"/>
              <a:t>unavailable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22</a:t>
            </a:fld>
            <a:endParaRPr lang="fr-FR"/>
          </a:p>
        </p:txBody>
      </p:sp>
    </p:spTree>
    <p:extLst>
      <p:ext uri="{BB962C8B-B14F-4D97-AF65-F5344CB8AC3E}">
        <p14:creationId xmlns:p14="http://schemas.microsoft.com/office/powerpoint/2010/main" val="2930345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 mauvais usage des barres de progression.</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23</a:t>
            </a:fld>
            <a:endParaRPr lang="fr-FR"/>
          </a:p>
        </p:txBody>
      </p:sp>
    </p:spTree>
    <p:extLst>
      <p:ext uri="{BB962C8B-B14F-4D97-AF65-F5344CB8AC3E}">
        <p14:creationId xmlns:p14="http://schemas.microsoft.com/office/powerpoint/2010/main" val="378798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avoir changer la taille de la fonte (effet loupe), alors que la couleur indiquait déjà la sélection ? Ici, une conséquence</a:t>
            </a:r>
            <a:r>
              <a:rPr lang="fr-FR" baseline="0" dirty="0" smtClean="0"/>
              <a:t> inattendue est que le texte n’appara</a:t>
            </a:r>
            <a:r>
              <a:rPr lang="fr-FR" baseline="0" dirty="0" smtClean="0"/>
              <a:t>ît plus en entier </a:t>
            </a:r>
            <a:r>
              <a:rPr lang="fr-FR" baseline="0" dirty="0" smtClean="0">
                <a:sym typeface="Wingdings"/>
              </a:rPr>
              <a:t>. Non seulement cet effet loupe est inutile, mais ici, il rend l’information plus difficile à lire.</a:t>
            </a:r>
            <a:endParaRPr lang="fr-FR" dirty="0" smtClean="0"/>
          </a:p>
          <a:p>
            <a:endParaRPr lang="fr-FR" dirty="0" smtClean="0"/>
          </a:p>
          <a:p>
            <a:r>
              <a:rPr lang="fr-FR" dirty="0" err="1" smtClean="0"/>
              <a:t>We</a:t>
            </a:r>
            <a:r>
              <a:rPr lang="fr-FR" dirty="0" smtClean="0"/>
              <a:t> </a:t>
            </a:r>
            <a:r>
              <a:rPr lang="fr-FR" dirty="0" err="1" smtClean="0"/>
              <a:t>found</a:t>
            </a:r>
            <a:r>
              <a:rPr lang="fr-FR" dirty="0" smtClean="0"/>
              <a:t> </a:t>
            </a:r>
            <a:r>
              <a:rPr lang="fr-FR" dirty="0" err="1" smtClean="0"/>
              <a:t>this</a:t>
            </a:r>
            <a:r>
              <a:rPr lang="fr-FR" dirty="0" smtClean="0"/>
              <a:t> </a:t>
            </a:r>
            <a:r>
              <a:rPr lang="fr-FR" dirty="0" err="1" smtClean="0"/>
              <a:t>unusual</a:t>
            </a:r>
            <a:r>
              <a:rPr lang="fr-FR" dirty="0" smtClean="0"/>
              <a:t> </a:t>
            </a:r>
            <a:r>
              <a:rPr lang="fr-FR" dirty="0" err="1" smtClean="0"/>
              <a:t>metaphor</a:t>
            </a:r>
            <a:r>
              <a:rPr lang="fr-FR" dirty="0" smtClean="0"/>
              <a:t> in </a:t>
            </a:r>
            <a:r>
              <a:rPr lang="fr-FR" i="1" dirty="0" err="1" smtClean="0"/>
              <a:t>Flexi</a:t>
            </a:r>
            <a:r>
              <a:rPr lang="fr-FR" dirty="0" smtClean="0"/>
              <a:t>, an </a:t>
            </a:r>
            <a:r>
              <a:rPr lang="fr-FR" dirty="0" err="1" smtClean="0"/>
              <a:t>accounting</a:t>
            </a:r>
            <a:r>
              <a:rPr lang="fr-FR" dirty="0" smtClean="0"/>
              <a:t> package for medium-</a:t>
            </a:r>
            <a:r>
              <a:rPr lang="fr-FR" dirty="0" err="1" smtClean="0"/>
              <a:t>sized</a:t>
            </a:r>
            <a:r>
              <a:rPr lang="fr-FR" dirty="0" smtClean="0"/>
              <a:t> businesses. </a:t>
            </a:r>
            <a:r>
              <a:rPr lang="fr-FR" dirty="0" err="1" smtClean="0"/>
              <a:t>We</a:t>
            </a:r>
            <a:r>
              <a:rPr lang="fr-FR" dirty="0" smtClean="0"/>
              <a:t> </a:t>
            </a:r>
            <a:r>
              <a:rPr lang="fr-FR" dirty="0" err="1" smtClean="0"/>
              <a:t>refer</a:t>
            </a:r>
            <a:r>
              <a:rPr lang="fr-FR" dirty="0" smtClean="0"/>
              <a:t> to </a:t>
            </a:r>
            <a:r>
              <a:rPr lang="fr-FR" dirty="0" err="1" smtClean="0"/>
              <a:t>it</a:t>
            </a:r>
            <a:r>
              <a:rPr lang="fr-FR" dirty="0" smtClean="0"/>
              <a:t> as the </a:t>
            </a:r>
            <a:r>
              <a:rPr lang="fr-FR" b="1" dirty="0" err="1" smtClean="0"/>
              <a:t>Magnifying</a:t>
            </a:r>
            <a:r>
              <a:rPr lang="fr-FR" b="1" dirty="0" smtClean="0"/>
              <a:t> Glass </a:t>
            </a:r>
            <a:r>
              <a:rPr lang="fr-FR" b="1" dirty="0" err="1" smtClean="0"/>
              <a:t>Metaphor</a:t>
            </a:r>
            <a:r>
              <a:rPr lang="fr-FR" dirty="0" smtClean="0"/>
              <a:t> </a:t>
            </a:r>
            <a:r>
              <a:rPr lang="fr-FR" dirty="0" err="1" smtClean="0"/>
              <a:t>since</a:t>
            </a:r>
            <a:r>
              <a:rPr lang="fr-FR" dirty="0" smtClean="0"/>
              <a:t> the </a:t>
            </a:r>
            <a:r>
              <a:rPr lang="fr-FR" dirty="0" err="1" smtClean="0"/>
              <a:t>listbox</a:t>
            </a:r>
            <a:r>
              <a:rPr lang="fr-FR" dirty="0" smtClean="0"/>
              <a:t> displays a </a:t>
            </a:r>
            <a:r>
              <a:rPr lang="fr-FR" dirty="0" err="1" smtClean="0"/>
              <a:t>magnified</a:t>
            </a:r>
            <a:r>
              <a:rPr lang="fr-FR" dirty="0" smtClean="0"/>
              <a:t> image of the </a:t>
            </a:r>
            <a:r>
              <a:rPr lang="fr-FR" dirty="0" err="1" smtClean="0"/>
              <a:t>selected</a:t>
            </a:r>
            <a:r>
              <a:rPr lang="fr-FR" dirty="0" smtClean="0"/>
              <a:t> item. Our </a:t>
            </a:r>
            <a:r>
              <a:rPr lang="fr-FR" dirty="0" err="1" smtClean="0"/>
              <a:t>guess</a:t>
            </a:r>
            <a:r>
              <a:rPr lang="fr-FR" dirty="0" smtClean="0"/>
              <a:t> </a:t>
            </a:r>
            <a:r>
              <a:rPr lang="fr-FR" dirty="0" err="1" smtClean="0"/>
              <a:t>is</a:t>
            </a:r>
            <a:r>
              <a:rPr lang="fr-FR" dirty="0" smtClean="0"/>
              <a:t> </a:t>
            </a:r>
            <a:r>
              <a:rPr lang="fr-FR" dirty="0" err="1" smtClean="0"/>
              <a:t>that</a:t>
            </a:r>
            <a:r>
              <a:rPr lang="fr-FR" dirty="0" smtClean="0"/>
              <a:t> the designers </a:t>
            </a:r>
            <a:r>
              <a:rPr lang="fr-FR" dirty="0" err="1" smtClean="0"/>
              <a:t>wanted</a:t>
            </a:r>
            <a:r>
              <a:rPr lang="fr-FR" dirty="0" smtClean="0"/>
              <a:t> to </a:t>
            </a:r>
            <a:r>
              <a:rPr lang="fr-FR" dirty="0" err="1" smtClean="0"/>
              <a:t>increase</a:t>
            </a:r>
            <a:r>
              <a:rPr lang="fr-FR" dirty="0" smtClean="0"/>
              <a:t> the </a:t>
            </a:r>
            <a:r>
              <a:rPr lang="fr-FR" dirty="0" err="1" smtClean="0"/>
              <a:t>likelihood</a:t>
            </a:r>
            <a:r>
              <a:rPr lang="fr-FR" dirty="0" smtClean="0"/>
              <a:t> </a:t>
            </a:r>
            <a:r>
              <a:rPr lang="fr-FR" dirty="0" err="1" smtClean="0"/>
              <a:t>that</a:t>
            </a:r>
            <a:r>
              <a:rPr lang="fr-FR" dirty="0" smtClean="0"/>
              <a:t> the user </a:t>
            </a:r>
            <a:r>
              <a:rPr lang="fr-FR" dirty="0" err="1" smtClean="0"/>
              <a:t>would</a:t>
            </a:r>
            <a:r>
              <a:rPr lang="fr-FR" dirty="0" smtClean="0"/>
              <a:t> </a:t>
            </a:r>
            <a:r>
              <a:rPr lang="fr-FR" dirty="0" err="1" smtClean="0"/>
              <a:t>be</a:t>
            </a:r>
            <a:r>
              <a:rPr lang="fr-FR" dirty="0" smtClean="0"/>
              <a:t> able to </a:t>
            </a:r>
            <a:r>
              <a:rPr lang="fr-FR" dirty="0" err="1" smtClean="0"/>
              <a:t>detect</a:t>
            </a:r>
            <a:r>
              <a:rPr lang="fr-FR" dirty="0" smtClean="0"/>
              <a:t> </a:t>
            </a:r>
            <a:r>
              <a:rPr lang="fr-FR" dirty="0" err="1" smtClean="0"/>
              <a:t>which</a:t>
            </a:r>
            <a:r>
              <a:rPr lang="fr-FR" dirty="0" smtClean="0"/>
              <a:t> item has been </a:t>
            </a:r>
            <a:r>
              <a:rPr lang="fr-FR" dirty="0" err="1" smtClean="0"/>
              <a:t>selected</a:t>
            </a:r>
            <a:r>
              <a:rPr lang="fr-FR" dirty="0" smtClean="0"/>
              <a:t>, but </a:t>
            </a:r>
            <a:r>
              <a:rPr lang="fr-FR" dirty="0" err="1" smtClean="0"/>
              <a:t>we</a:t>
            </a:r>
            <a:r>
              <a:rPr lang="fr-FR" dirty="0" smtClean="0"/>
              <a:t> </a:t>
            </a:r>
            <a:r>
              <a:rPr lang="fr-FR" dirty="0" err="1" smtClean="0"/>
              <a:t>would</a:t>
            </a:r>
            <a:r>
              <a:rPr lang="fr-FR" dirty="0" smtClean="0"/>
              <a:t> have </a:t>
            </a:r>
            <a:r>
              <a:rPr lang="fr-FR" dirty="0" err="1" smtClean="0"/>
              <a:t>thought</a:t>
            </a:r>
            <a:r>
              <a:rPr lang="fr-FR" dirty="0" smtClean="0"/>
              <a:t> </a:t>
            </a:r>
            <a:r>
              <a:rPr lang="fr-FR" dirty="0" err="1" smtClean="0"/>
              <a:t>that</a:t>
            </a:r>
            <a:r>
              <a:rPr lang="fr-FR" dirty="0" smtClean="0"/>
              <a:t> the </a:t>
            </a:r>
            <a:r>
              <a:rPr lang="fr-FR" dirty="0" err="1" smtClean="0"/>
              <a:t>bold</a:t>
            </a:r>
            <a:r>
              <a:rPr lang="fr-FR" dirty="0" smtClean="0"/>
              <a:t> </a:t>
            </a:r>
            <a:r>
              <a:rPr lang="fr-FR" dirty="0" err="1" smtClean="0"/>
              <a:t>blue</a:t>
            </a:r>
            <a:r>
              <a:rPr lang="fr-FR" dirty="0" smtClean="0"/>
              <a:t> border </a:t>
            </a:r>
            <a:r>
              <a:rPr lang="fr-FR" dirty="0" err="1" smtClean="0"/>
              <a:t>would</a:t>
            </a:r>
            <a:r>
              <a:rPr lang="fr-FR" dirty="0" smtClean="0"/>
              <a:t> have been </a:t>
            </a:r>
            <a:r>
              <a:rPr lang="fr-FR" dirty="0" err="1" smtClean="0"/>
              <a:t>sufficient</a:t>
            </a:r>
            <a:r>
              <a:rPr lang="fr-FR" dirty="0" smtClean="0"/>
              <a:t> for </a:t>
            </a:r>
            <a:r>
              <a:rPr lang="fr-FR" dirty="0" err="1" smtClean="0"/>
              <a:t>this</a:t>
            </a:r>
            <a:r>
              <a:rPr lang="fr-FR" dirty="0" smtClean="0"/>
              <a:t> </a:t>
            </a:r>
            <a:r>
              <a:rPr lang="fr-FR" dirty="0" err="1" smtClean="0"/>
              <a:t>purpose</a:t>
            </a:r>
            <a:r>
              <a:rPr lang="fr-FR" dirty="0" smtClean="0"/>
              <a:t>. The magnification </a:t>
            </a:r>
            <a:r>
              <a:rPr lang="fr-FR" dirty="0" err="1" smtClean="0"/>
              <a:t>is</a:t>
            </a:r>
            <a:r>
              <a:rPr lang="fr-FR" dirty="0" smtClean="0"/>
              <a:t> not </a:t>
            </a:r>
            <a:r>
              <a:rPr lang="fr-FR" dirty="0" err="1" smtClean="0"/>
              <a:t>only</a:t>
            </a:r>
            <a:r>
              <a:rPr lang="fr-FR" dirty="0" smtClean="0"/>
              <a:t> </a:t>
            </a:r>
            <a:r>
              <a:rPr lang="fr-FR" dirty="0" err="1" smtClean="0"/>
              <a:t>unnecessary</a:t>
            </a:r>
            <a:r>
              <a:rPr lang="fr-FR" dirty="0" smtClean="0"/>
              <a:t>, </a:t>
            </a:r>
            <a:r>
              <a:rPr lang="fr-FR" dirty="0" err="1" smtClean="0"/>
              <a:t>it</a:t>
            </a:r>
            <a:r>
              <a:rPr lang="fr-FR" dirty="0" smtClean="0"/>
              <a:t> </a:t>
            </a:r>
            <a:r>
              <a:rPr lang="fr-FR" dirty="0" err="1" smtClean="0"/>
              <a:t>makes</a:t>
            </a:r>
            <a:r>
              <a:rPr lang="fr-FR" dirty="0" smtClean="0"/>
              <a:t> the information more </a:t>
            </a:r>
            <a:r>
              <a:rPr lang="fr-FR" dirty="0" err="1" smtClean="0"/>
              <a:t>difficult</a:t>
            </a:r>
            <a:r>
              <a:rPr lang="fr-FR" dirty="0" smtClean="0"/>
              <a:t> to </a:t>
            </a:r>
            <a:r>
              <a:rPr lang="fr-FR" dirty="0" err="1" smtClean="0"/>
              <a:t>read</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24</a:t>
            </a:fld>
            <a:endParaRPr lang="fr-FR"/>
          </a:p>
        </p:txBody>
      </p:sp>
    </p:spTree>
    <p:extLst>
      <p:ext uri="{BB962C8B-B14F-4D97-AF65-F5344CB8AC3E}">
        <p14:creationId xmlns:p14="http://schemas.microsoft.com/office/powerpoint/2010/main" val="2499620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Ici, un défaut du logiciel plut</a:t>
            </a:r>
            <a:r>
              <a:rPr lang="fr-FR" b="0" dirty="0" smtClean="0"/>
              <a:t>ôt que de l’interface elle-même. Avec</a:t>
            </a:r>
            <a:r>
              <a:rPr lang="fr-FR" b="0" baseline="0" dirty="0" smtClean="0"/>
              <a:t> le langage English (British), l’outil de vérification de l’orthographe signale une erreur et suggère une correction.</a:t>
            </a:r>
            <a:endParaRPr lang="fr-FR" b="0" dirty="0" smtClean="0"/>
          </a:p>
          <a:p>
            <a:endParaRPr lang="fr-FR" b="1" dirty="0" smtClean="0"/>
          </a:p>
          <a:p>
            <a:endParaRPr lang="fr-FR" b="1" dirty="0" smtClean="0"/>
          </a:p>
          <a:p>
            <a:r>
              <a:rPr lang="fr-FR" b="1" dirty="0" smtClean="0"/>
              <a:t>Timothy </a:t>
            </a:r>
            <a:r>
              <a:rPr lang="fr-FR" b="1" dirty="0" smtClean="0"/>
              <a:t>Tan</a:t>
            </a:r>
            <a:r>
              <a:rPr lang="fr-FR" dirty="0" smtClean="0"/>
              <a:t> </a:t>
            </a:r>
            <a:r>
              <a:rPr lang="fr-FR" dirty="0" err="1" smtClean="0"/>
              <a:t>discovered</a:t>
            </a:r>
            <a:r>
              <a:rPr lang="fr-FR" dirty="0" smtClean="0"/>
              <a:t> the </a:t>
            </a:r>
            <a:r>
              <a:rPr lang="fr-FR" dirty="0" err="1" smtClean="0"/>
              <a:t>following</a:t>
            </a:r>
            <a:r>
              <a:rPr lang="fr-FR" dirty="0" smtClean="0"/>
              <a:t> catch-22 in </a:t>
            </a:r>
            <a:r>
              <a:rPr lang="fr-FR" dirty="0" err="1" smtClean="0"/>
              <a:t>Microsoft's</a:t>
            </a:r>
            <a:r>
              <a:rPr lang="fr-FR" dirty="0" smtClean="0"/>
              <a:t> </a:t>
            </a:r>
            <a:r>
              <a:rPr lang="fr-FR" i="1" dirty="0" smtClean="0"/>
              <a:t>Word 97</a:t>
            </a:r>
            <a:r>
              <a:rPr lang="fr-FR" dirty="0" smtClean="0"/>
              <a:t>. </a:t>
            </a:r>
            <a:r>
              <a:rPr lang="fr-FR" dirty="0" err="1" smtClean="0"/>
              <a:t>When</a:t>
            </a:r>
            <a:r>
              <a:rPr lang="fr-FR" dirty="0" smtClean="0"/>
              <a:t> </a:t>
            </a:r>
            <a:r>
              <a:rPr lang="fr-FR" dirty="0" err="1" smtClean="0"/>
              <a:t>doing</a:t>
            </a:r>
            <a:r>
              <a:rPr lang="fr-FR" dirty="0" smtClean="0"/>
              <a:t> a </a:t>
            </a:r>
            <a:r>
              <a:rPr lang="fr-FR" dirty="0" err="1" smtClean="0"/>
              <a:t>spell</a:t>
            </a:r>
            <a:r>
              <a:rPr lang="fr-FR" dirty="0" smtClean="0"/>
              <a:t> check for a document set </a:t>
            </a:r>
            <a:r>
              <a:rPr lang="fr-FR" dirty="0" err="1" smtClean="0"/>
              <a:t>with</a:t>
            </a:r>
            <a:r>
              <a:rPr lang="fr-FR" dirty="0" smtClean="0"/>
              <a:t> the </a:t>
            </a:r>
            <a:r>
              <a:rPr lang="fr-FR" dirty="0" err="1" smtClean="0"/>
              <a:t>language</a:t>
            </a:r>
            <a:r>
              <a:rPr lang="fr-FR" dirty="0" smtClean="0"/>
              <a:t> as "English (British)", the </a:t>
            </a:r>
            <a:r>
              <a:rPr lang="fr-FR" dirty="0" err="1" smtClean="0"/>
              <a:t>spell</a:t>
            </a:r>
            <a:r>
              <a:rPr lang="fr-FR" dirty="0" smtClean="0"/>
              <a:t> check </a:t>
            </a:r>
            <a:r>
              <a:rPr lang="fr-FR" dirty="0" err="1" smtClean="0"/>
              <a:t>informed</a:t>
            </a:r>
            <a:r>
              <a:rPr lang="fr-FR" dirty="0" smtClean="0"/>
              <a:t> </a:t>
            </a:r>
            <a:r>
              <a:rPr lang="fr-FR" dirty="0" err="1" smtClean="0"/>
              <a:t>him</a:t>
            </a:r>
            <a:r>
              <a:rPr lang="fr-FR" dirty="0" smtClean="0"/>
              <a:t> </a:t>
            </a:r>
            <a:r>
              <a:rPr lang="fr-FR" dirty="0" err="1" smtClean="0"/>
              <a:t>that</a:t>
            </a:r>
            <a:r>
              <a:rPr lang="fr-FR" dirty="0" smtClean="0"/>
              <a:t> the </a:t>
            </a:r>
            <a:r>
              <a:rPr lang="fr-FR" dirty="0" err="1" smtClean="0"/>
              <a:t>word</a:t>
            </a:r>
            <a:r>
              <a:rPr lang="fr-FR" dirty="0" smtClean="0"/>
              <a:t> "</a:t>
            </a:r>
            <a:r>
              <a:rPr lang="fr-FR" dirty="0" err="1" smtClean="0"/>
              <a:t>worldwide</a:t>
            </a:r>
            <a:r>
              <a:rPr lang="fr-FR" dirty="0" smtClean="0"/>
              <a:t>" </a:t>
            </a:r>
            <a:r>
              <a:rPr lang="fr-FR" dirty="0" err="1" smtClean="0"/>
              <a:t>is</a:t>
            </a:r>
            <a:r>
              <a:rPr lang="fr-FR" dirty="0" smtClean="0"/>
              <a:t> not in the </a:t>
            </a:r>
            <a:r>
              <a:rPr lang="fr-FR" dirty="0" err="1" smtClean="0"/>
              <a:t>dictionary</a:t>
            </a:r>
            <a:r>
              <a:rPr lang="fr-FR" dirty="0" smtClean="0"/>
              <a:t> and </a:t>
            </a:r>
            <a:r>
              <a:rPr lang="fr-FR" dirty="0" err="1" smtClean="0"/>
              <a:t>offered</a:t>
            </a:r>
            <a:r>
              <a:rPr lang="fr-FR" dirty="0" smtClean="0"/>
              <a:t> to change </a:t>
            </a:r>
            <a:r>
              <a:rPr lang="fr-FR" dirty="0" err="1" smtClean="0"/>
              <a:t>it</a:t>
            </a:r>
            <a:r>
              <a:rPr lang="fr-FR" dirty="0" smtClean="0"/>
              <a:t> to "world-</a:t>
            </a:r>
            <a:r>
              <a:rPr lang="fr-FR" dirty="0" err="1" smtClean="0"/>
              <a:t>wide</a:t>
            </a:r>
            <a:r>
              <a:rPr lang="fr-FR" dirty="0" smtClean="0"/>
              <a:t>". </a:t>
            </a:r>
          </a:p>
          <a:p>
            <a:r>
              <a:rPr lang="fr-FR" dirty="0" smtClean="0"/>
              <a:t>Tim </a:t>
            </a:r>
            <a:r>
              <a:rPr lang="fr-FR" dirty="0" err="1" smtClean="0"/>
              <a:t>accepted</a:t>
            </a:r>
            <a:r>
              <a:rPr lang="fr-FR" dirty="0" smtClean="0"/>
              <a:t> the </a:t>
            </a:r>
            <a:r>
              <a:rPr lang="fr-FR" dirty="0" err="1" smtClean="0"/>
              <a:t>application's</a:t>
            </a:r>
            <a:r>
              <a:rPr lang="fr-FR" dirty="0" smtClean="0"/>
              <a:t> </a:t>
            </a:r>
            <a:r>
              <a:rPr lang="fr-FR" dirty="0" err="1" smtClean="0"/>
              <a:t>offer</a:t>
            </a:r>
            <a:r>
              <a:rPr lang="fr-FR" dirty="0" smtClean="0"/>
              <a:t> to change the </a:t>
            </a:r>
            <a:r>
              <a:rPr lang="fr-FR" dirty="0" err="1" smtClean="0"/>
              <a:t>offending</a:t>
            </a:r>
            <a:r>
              <a:rPr lang="fr-FR" dirty="0" smtClean="0"/>
              <a:t> </a:t>
            </a:r>
            <a:r>
              <a:rPr lang="fr-FR" dirty="0" err="1" smtClean="0"/>
              <a:t>word</a:t>
            </a:r>
            <a:r>
              <a:rPr lang="fr-FR" dirty="0" smtClean="0"/>
              <a:t>, </a:t>
            </a:r>
            <a:r>
              <a:rPr lang="fr-FR" dirty="0" err="1" smtClean="0"/>
              <a:t>only</a:t>
            </a:r>
            <a:r>
              <a:rPr lang="fr-FR" dirty="0" smtClean="0"/>
              <a:t> to </a:t>
            </a:r>
            <a:r>
              <a:rPr lang="fr-FR" dirty="0" err="1" smtClean="0"/>
              <a:t>find</a:t>
            </a:r>
            <a:r>
              <a:rPr lang="fr-FR" dirty="0" smtClean="0"/>
              <a:t> </a:t>
            </a:r>
            <a:r>
              <a:rPr lang="fr-FR" dirty="0" err="1" smtClean="0"/>
              <a:t>that</a:t>
            </a:r>
            <a:r>
              <a:rPr lang="fr-FR" dirty="0" smtClean="0"/>
              <a:t> </a:t>
            </a:r>
            <a:r>
              <a:rPr lang="fr-FR" i="1" dirty="0" smtClean="0"/>
              <a:t>Word 97</a:t>
            </a:r>
            <a:r>
              <a:rPr lang="fr-FR" dirty="0" smtClean="0"/>
              <a:t>'s </a:t>
            </a:r>
            <a:r>
              <a:rPr lang="fr-FR" dirty="0" err="1" smtClean="0"/>
              <a:t>grammer</a:t>
            </a:r>
            <a:r>
              <a:rPr lang="fr-FR" dirty="0" smtClean="0"/>
              <a:t> </a:t>
            </a:r>
            <a:r>
              <a:rPr lang="fr-FR" dirty="0" err="1" smtClean="0"/>
              <a:t>checker</a:t>
            </a:r>
            <a:r>
              <a:rPr lang="fr-FR" dirty="0" smtClean="0"/>
              <a:t> </a:t>
            </a:r>
            <a:r>
              <a:rPr lang="fr-FR" dirty="0" err="1" smtClean="0"/>
              <a:t>considers</a:t>
            </a:r>
            <a:r>
              <a:rPr lang="fr-FR" dirty="0" smtClean="0"/>
              <a:t> the </a:t>
            </a:r>
            <a:r>
              <a:rPr lang="fr-FR" dirty="0" err="1" smtClean="0"/>
              <a:t>word</a:t>
            </a:r>
            <a:r>
              <a:rPr lang="fr-FR" dirty="0" smtClean="0"/>
              <a:t> "world-</a:t>
            </a:r>
            <a:r>
              <a:rPr lang="fr-FR" dirty="0" err="1" smtClean="0"/>
              <a:t>wide</a:t>
            </a:r>
            <a:r>
              <a:rPr lang="fr-FR" dirty="0" smtClean="0"/>
              <a:t>" to </a:t>
            </a:r>
            <a:r>
              <a:rPr lang="fr-FR" dirty="0" err="1" smtClean="0"/>
              <a:t>be</a:t>
            </a:r>
            <a:r>
              <a:rPr lang="fr-FR" dirty="0" smtClean="0"/>
              <a:t> a compound </a:t>
            </a:r>
            <a:r>
              <a:rPr lang="fr-FR" dirty="0" err="1" smtClean="0"/>
              <a:t>word</a:t>
            </a:r>
            <a:r>
              <a:rPr lang="fr-FR" dirty="0" smtClean="0"/>
              <a:t> </a:t>
            </a:r>
            <a:r>
              <a:rPr lang="fr-FR" dirty="0" err="1" smtClean="0"/>
              <a:t>that</a:t>
            </a:r>
            <a:r>
              <a:rPr lang="fr-FR" dirty="0" smtClean="0"/>
              <a:t> </a:t>
            </a:r>
            <a:r>
              <a:rPr lang="fr-FR" dirty="0" err="1" smtClean="0"/>
              <a:t>would</a:t>
            </a:r>
            <a:r>
              <a:rPr lang="fr-FR" dirty="0" smtClean="0"/>
              <a:t> </a:t>
            </a:r>
            <a:r>
              <a:rPr lang="fr-FR" dirty="0" err="1" smtClean="0"/>
              <a:t>be</a:t>
            </a:r>
            <a:r>
              <a:rPr lang="fr-FR" dirty="0" smtClean="0"/>
              <a:t> </a:t>
            </a:r>
            <a:r>
              <a:rPr lang="fr-FR" dirty="0" err="1" smtClean="0"/>
              <a:t>better</a:t>
            </a:r>
            <a:r>
              <a:rPr lang="fr-FR" dirty="0" smtClean="0"/>
              <a:t> </a:t>
            </a:r>
            <a:r>
              <a:rPr lang="fr-FR" dirty="0" err="1" smtClean="0"/>
              <a:t>written</a:t>
            </a:r>
            <a:r>
              <a:rPr lang="fr-FR" dirty="0" smtClean="0"/>
              <a:t> as "</a:t>
            </a:r>
            <a:r>
              <a:rPr lang="fr-FR" dirty="0" err="1" smtClean="0"/>
              <a:t>worldwide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25</a:t>
            </a:fld>
            <a:endParaRPr lang="fr-FR"/>
          </a:p>
        </p:txBody>
      </p:sp>
    </p:spTree>
    <p:extLst>
      <p:ext uri="{BB962C8B-B14F-4D97-AF65-F5344CB8AC3E}">
        <p14:creationId xmlns:p14="http://schemas.microsoft.com/office/powerpoint/2010/main" val="72366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alors, le vérificateur lui a suggéré de faire le contraire !</a:t>
            </a:r>
          </a:p>
          <a:p>
            <a:r>
              <a:rPr lang="fr-FR" dirty="0" smtClean="0"/>
              <a:t>La seule manière de résoudre en fait le problème est d’ajouter le mot « </a:t>
            </a:r>
            <a:r>
              <a:rPr lang="fr-FR" dirty="0" err="1" smtClean="0"/>
              <a:t>worldwide</a:t>
            </a:r>
            <a:r>
              <a:rPr lang="fr-FR" dirty="0" smtClean="0"/>
              <a:t> » au dictionnaire, ou de passer à l’anglais américain « English (American) »</a:t>
            </a:r>
          </a:p>
          <a:p>
            <a:endParaRPr lang="fr-FR" dirty="0" smtClean="0"/>
          </a:p>
          <a:p>
            <a:r>
              <a:rPr lang="fr-FR" dirty="0" smtClean="0"/>
              <a:t>Tim </a:t>
            </a:r>
            <a:r>
              <a:rPr lang="fr-FR" dirty="0" err="1" smtClean="0"/>
              <a:t>discovered</a:t>
            </a:r>
            <a:r>
              <a:rPr lang="fr-FR" dirty="0" smtClean="0"/>
              <a:t> </a:t>
            </a:r>
            <a:r>
              <a:rPr lang="fr-FR" dirty="0" err="1" smtClean="0"/>
              <a:t>that</a:t>
            </a:r>
            <a:r>
              <a:rPr lang="fr-FR" dirty="0" smtClean="0"/>
              <a:t> the </a:t>
            </a:r>
            <a:r>
              <a:rPr lang="fr-FR" dirty="0" err="1" smtClean="0"/>
              <a:t>only</a:t>
            </a:r>
            <a:r>
              <a:rPr lang="fr-FR" dirty="0" smtClean="0"/>
              <a:t> </a:t>
            </a:r>
            <a:r>
              <a:rPr lang="fr-FR" dirty="0" err="1" smtClean="0"/>
              <a:t>way</a:t>
            </a:r>
            <a:r>
              <a:rPr lang="fr-FR" dirty="0" smtClean="0"/>
              <a:t> to </a:t>
            </a:r>
            <a:r>
              <a:rPr lang="fr-FR" dirty="0" err="1" smtClean="0"/>
              <a:t>solve</a:t>
            </a:r>
            <a:r>
              <a:rPr lang="fr-FR" dirty="0" smtClean="0"/>
              <a:t> the </a:t>
            </a:r>
            <a:r>
              <a:rPr lang="fr-FR" dirty="0" err="1" smtClean="0"/>
              <a:t>problem</a:t>
            </a:r>
            <a:r>
              <a:rPr lang="fr-FR" dirty="0" smtClean="0"/>
              <a:t> </a:t>
            </a:r>
            <a:r>
              <a:rPr lang="fr-FR" dirty="0" err="1" smtClean="0"/>
              <a:t>is</a:t>
            </a:r>
            <a:r>
              <a:rPr lang="fr-FR" dirty="0" smtClean="0"/>
              <a:t> to </a:t>
            </a:r>
            <a:r>
              <a:rPr lang="fr-FR" dirty="0" err="1" smtClean="0"/>
              <a:t>add</a:t>
            </a:r>
            <a:r>
              <a:rPr lang="fr-FR" dirty="0" smtClean="0"/>
              <a:t> the </a:t>
            </a:r>
            <a:r>
              <a:rPr lang="fr-FR" dirty="0" err="1" smtClean="0"/>
              <a:t>word</a:t>
            </a:r>
            <a:r>
              <a:rPr lang="fr-FR" dirty="0" smtClean="0"/>
              <a:t> "</a:t>
            </a:r>
            <a:r>
              <a:rPr lang="fr-FR" dirty="0" err="1" smtClean="0"/>
              <a:t>worldwide</a:t>
            </a:r>
            <a:r>
              <a:rPr lang="fr-FR" dirty="0" smtClean="0"/>
              <a:t>" to the custom </a:t>
            </a:r>
            <a:r>
              <a:rPr lang="fr-FR" dirty="0" err="1" smtClean="0"/>
              <a:t>dictionary</a:t>
            </a:r>
            <a:r>
              <a:rPr lang="fr-FR" dirty="0" smtClean="0"/>
              <a:t>, or use the "English (American)" </a:t>
            </a:r>
            <a:r>
              <a:rPr lang="fr-FR" dirty="0" err="1" smtClean="0"/>
              <a:t>dictionary</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26</a:t>
            </a:fld>
            <a:endParaRPr lang="fr-FR"/>
          </a:p>
        </p:txBody>
      </p:sp>
    </p:spTree>
    <p:extLst>
      <p:ext uri="{BB962C8B-B14F-4D97-AF65-F5344CB8AC3E}">
        <p14:creationId xmlns:p14="http://schemas.microsoft.com/office/powerpoint/2010/main" val="723663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fonction </a:t>
            </a:r>
            <a:r>
              <a:rPr lang="fr-FR" dirty="0" err="1" smtClean="0"/>
              <a:t>Text</a:t>
            </a:r>
            <a:r>
              <a:rPr lang="fr-FR" dirty="0" smtClean="0"/>
              <a:t> de </a:t>
            </a:r>
            <a:r>
              <a:rPr lang="fr-FR" dirty="0" err="1" smtClean="0"/>
              <a:t>Paint</a:t>
            </a:r>
            <a:r>
              <a:rPr lang="fr-FR" dirty="0" smtClean="0"/>
              <a:t> montre un autre exemple de signaux</a:t>
            </a:r>
            <a:r>
              <a:rPr lang="fr-FR" baseline="0" dirty="0" smtClean="0"/>
              <a:t> mélangés. Une fois définie la zone de texte, vous pouvez l’agrandir mais pas la diminuer. C’est une première anomalie.</a:t>
            </a:r>
          </a:p>
          <a:p>
            <a:r>
              <a:rPr lang="fr-FR" baseline="0" dirty="0" smtClean="0"/>
              <a:t>Le curseur est une flèche </a:t>
            </a:r>
            <a:r>
              <a:rPr lang="fr-FR" baseline="0" dirty="0" err="1" smtClean="0"/>
              <a:t>bi-directionnelle</a:t>
            </a:r>
            <a:r>
              <a:rPr lang="fr-FR" baseline="0" dirty="0" smtClean="0"/>
              <a:t>, ce qui pr</a:t>
            </a:r>
            <a:r>
              <a:rPr lang="fr-FR" baseline="0" dirty="0" smtClean="0"/>
              <a:t>ête à confusion, car on ne peut pas aller vers la gauche. De surcroît, ça n’est pas un curseur de texte courant.</a:t>
            </a:r>
            <a:endParaRPr lang="fr-FR" dirty="0" smtClean="0"/>
          </a:p>
          <a:p>
            <a:endParaRPr lang="fr-FR" dirty="0" smtClean="0"/>
          </a:p>
          <a:p>
            <a:endParaRPr lang="fr-FR" dirty="0" smtClean="0"/>
          </a:p>
          <a:p>
            <a:r>
              <a:rPr lang="fr-FR" dirty="0" smtClean="0"/>
              <a:t>The </a:t>
            </a:r>
            <a:r>
              <a:rPr lang="fr-FR" dirty="0" err="1" smtClean="0"/>
              <a:t>Text</a:t>
            </a:r>
            <a:r>
              <a:rPr lang="fr-FR" dirty="0" smtClean="0"/>
              <a:t> </a:t>
            </a:r>
            <a:r>
              <a:rPr lang="fr-FR" dirty="0" err="1" smtClean="0"/>
              <a:t>function</a:t>
            </a:r>
            <a:r>
              <a:rPr lang="fr-FR" dirty="0" smtClean="0"/>
              <a:t> in </a:t>
            </a:r>
            <a:r>
              <a:rPr lang="fr-FR" i="1" dirty="0" smtClean="0"/>
              <a:t>Microsoft </a:t>
            </a:r>
            <a:r>
              <a:rPr lang="fr-FR" i="1" dirty="0" err="1" smtClean="0"/>
              <a:t>Paint</a:t>
            </a:r>
            <a:r>
              <a:rPr lang="fr-FR" dirty="0" smtClean="0"/>
              <a:t> </a:t>
            </a:r>
            <a:r>
              <a:rPr lang="fr-FR" dirty="0" err="1" smtClean="0"/>
              <a:t>demonstrates</a:t>
            </a:r>
            <a:r>
              <a:rPr lang="fr-FR" dirty="0" smtClean="0"/>
              <a:t> </a:t>
            </a:r>
            <a:r>
              <a:rPr lang="fr-FR" dirty="0" err="1" smtClean="0"/>
              <a:t>another</a:t>
            </a:r>
            <a:r>
              <a:rPr lang="fr-FR" dirty="0" smtClean="0"/>
              <a:t> </a:t>
            </a:r>
            <a:r>
              <a:rPr lang="fr-FR" dirty="0" err="1" smtClean="0"/>
              <a:t>example</a:t>
            </a:r>
            <a:r>
              <a:rPr lang="fr-FR" dirty="0" smtClean="0"/>
              <a:t> of mixed </a:t>
            </a:r>
            <a:r>
              <a:rPr lang="fr-FR" dirty="0" err="1" smtClean="0"/>
              <a:t>signals</a:t>
            </a:r>
            <a:r>
              <a:rPr lang="fr-FR" dirty="0" smtClean="0"/>
              <a:t>. Once </a:t>
            </a:r>
            <a:r>
              <a:rPr lang="fr-FR" dirty="0" err="1" smtClean="0"/>
              <a:t>you</a:t>
            </a:r>
            <a:r>
              <a:rPr lang="fr-FR" dirty="0" smtClean="0"/>
              <a:t> have </a:t>
            </a:r>
            <a:r>
              <a:rPr lang="fr-FR" dirty="0" err="1" smtClean="0"/>
              <a:t>defined</a:t>
            </a:r>
            <a:r>
              <a:rPr lang="fr-FR" dirty="0" smtClean="0"/>
              <a:t> the </a:t>
            </a:r>
            <a:r>
              <a:rPr lang="fr-FR" dirty="0" err="1" smtClean="0"/>
              <a:t>text</a:t>
            </a:r>
            <a:r>
              <a:rPr lang="fr-FR" dirty="0" smtClean="0"/>
              <a:t> area, </a:t>
            </a:r>
            <a:r>
              <a:rPr lang="fr-FR" dirty="0" err="1" smtClean="0"/>
              <a:t>you</a:t>
            </a:r>
            <a:r>
              <a:rPr lang="fr-FR" dirty="0" smtClean="0"/>
              <a:t> </a:t>
            </a:r>
            <a:r>
              <a:rPr lang="fr-FR" dirty="0" err="1" smtClean="0"/>
              <a:t>can</a:t>
            </a:r>
            <a:r>
              <a:rPr lang="fr-FR" dirty="0" smtClean="0"/>
              <a:t> </a:t>
            </a:r>
            <a:r>
              <a:rPr lang="fr-FR" dirty="0" err="1" smtClean="0"/>
              <a:t>enlarge</a:t>
            </a:r>
            <a:r>
              <a:rPr lang="fr-FR" dirty="0" smtClean="0"/>
              <a:t> </a:t>
            </a:r>
            <a:r>
              <a:rPr lang="fr-FR" dirty="0" err="1" smtClean="0"/>
              <a:t>it</a:t>
            </a:r>
            <a:r>
              <a:rPr lang="fr-FR" dirty="0" smtClean="0"/>
              <a:t>, but </a:t>
            </a:r>
            <a:r>
              <a:rPr lang="fr-FR" dirty="0" err="1" smtClean="0"/>
              <a:t>you</a:t>
            </a:r>
            <a:r>
              <a:rPr lang="fr-FR" dirty="0" smtClean="0"/>
              <a:t> </a:t>
            </a:r>
            <a:r>
              <a:rPr lang="fr-FR" dirty="0" err="1" smtClean="0"/>
              <a:t>cannot</a:t>
            </a:r>
            <a:r>
              <a:rPr lang="fr-FR" dirty="0" smtClean="0"/>
              <a:t> </a:t>
            </a:r>
            <a:r>
              <a:rPr lang="fr-FR" dirty="0" err="1" smtClean="0"/>
              <a:t>make</a:t>
            </a:r>
            <a:r>
              <a:rPr lang="fr-FR" dirty="0" smtClean="0"/>
              <a:t> </a:t>
            </a:r>
            <a:r>
              <a:rPr lang="fr-FR" dirty="0" err="1" smtClean="0"/>
              <a:t>it</a:t>
            </a:r>
            <a:r>
              <a:rPr lang="fr-FR" dirty="0" smtClean="0"/>
              <a:t> </a:t>
            </a:r>
            <a:r>
              <a:rPr lang="fr-FR" dirty="0" err="1" smtClean="0"/>
              <a:t>smaller</a:t>
            </a:r>
            <a:r>
              <a:rPr lang="fr-FR" dirty="0" smtClean="0"/>
              <a:t>. The </a:t>
            </a:r>
            <a:r>
              <a:rPr lang="fr-FR" dirty="0" err="1" smtClean="0"/>
              <a:t>cursor</a:t>
            </a:r>
            <a:r>
              <a:rPr lang="fr-FR" dirty="0" smtClean="0"/>
              <a:t> </a:t>
            </a:r>
            <a:r>
              <a:rPr lang="fr-FR" dirty="0" err="1" smtClean="0"/>
              <a:t>symbol</a:t>
            </a:r>
            <a:r>
              <a:rPr lang="fr-FR" dirty="0" smtClean="0"/>
              <a:t>, </a:t>
            </a:r>
            <a:r>
              <a:rPr lang="fr-FR" dirty="0" err="1" smtClean="0"/>
              <a:t>shown</a:t>
            </a:r>
            <a:r>
              <a:rPr lang="fr-FR" dirty="0" smtClean="0"/>
              <a:t> as a line </a:t>
            </a:r>
            <a:r>
              <a:rPr lang="fr-FR" dirty="0" err="1" smtClean="0"/>
              <a:t>with</a:t>
            </a:r>
            <a:r>
              <a:rPr lang="fr-FR" dirty="0" smtClean="0"/>
              <a:t> </a:t>
            </a:r>
            <a:r>
              <a:rPr lang="fr-FR" dirty="0" err="1" smtClean="0"/>
              <a:t>arrows</a:t>
            </a:r>
            <a:r>
              <a:rPr lang="fr-FR" dirty="0" smtClean="0"/>
              <a:t> to the right and </a:t>
            </a:r>
            <a:r>
              <a:rPr lang="fr-FR" dirty="0" err="1" smtClean="0"/>
              <a:t>left</a:t>
            </a:r>
            <a:r>
              <a:rPr lang="fr-FR" dirty="0" smtClean="0"/>
              <a:t>, </a:t>
            </a:r>
            <a:r>
              <a:rPr lang="fr-FR" dirty="0" err="1" smtClean="0"/>
              <a:t>is</a:t>
            </a:r>
            <a:r>
              <a:rPr lang="fr-FR" dirty="0" smtClean="0"/>
              <a:t> </a:t>
            </a:r>
            <a:r>
              <a:rPr lang="fr-FR" dirty="0" err="1" smtClean="0"/>
              <a:t>misleading</a:t>
            </a:r>
            <a:r>
              <a:rPr lang="fr-FR" dirty="0" smtClean="0"/>
              <a:t>, </a:t>
            </a:r>
            <a:r>
              <a:rPr lang="fr-FR" dirty="0" err="1" smtClean="0"/>
              <a:t>since</a:t>
            </a:r>
            <a:r>
              <a:rPr lang="fr-FR" dirty="0" smtClean="0"/>
              <a:t> </a:t>
            </a:r>
            <a:r>
              <a:rPr lang="fr-FR" dirty="0" err="1" smtClean="0"/>
              <a:t>it</a:t>
            </a:r>
            <a:r>
              <a:rPr lang="fr-FR" dirty="0" smtClean="0"/>
              <a:t> </a:t>
            </a:r>
            <a:r>
              <a:rPr lang="fr-FR" dirty="0" err="1" smtClean="0"/>
              <a:t>does</a:t>
            </a:r>
            <a:r>
              <a:rPr lang="fr-FR" dirty="0" smtClean="0"/>
              <a:t> not </a:t>
            </a:r>
            <a:r>
              <a:rPr lang="fr-FR" dirty="0" err="1" smtClean="0"/>
              <a:t>allow</a:t>
            </a:r>
            <a:r>
              <a:rPr lang="fr-FR" dirty="0" smtClean="0"/>
              <a:t> </a:t>
            </a:r>
            <a:r>
              <a:rPr lang="fr-FR" dirty="0" err="1" smtClean="0"/>
              <a:t>you</a:t>
            </a:r>
            <a:r>
              <a:rPr lang="fr-FR" dirty="0" smtClean="0"/>
              <a:t> to move to the </a:t>
            </a:r>
            <a:r>
              <a:rPr lang="fr-FR" dirty="0" err="1" smtClean="0"/>
              <a:t>left</a:t>
            </a:r>
            <a:r>
              <a:rPr lang="fr-FR" dirty="0" smtClean="0"/>
              <a:t>. </a:t>
            </a:r>
            <a:r>
              <a:rPr lang="fr-FR" dirty="0" err="1" smtClean="0"/>
              <a:t>We</a:t>
            </a:r>
            <a:r>
              <a:rPr lang="fr-FR" dirty="0" smtClean="0"/>
              <a:t> are </a:t>
            </a:r>
            <a:r>
              <a:rPr lang="fr-FR" dirty="0" err="1" smtClean="0"/>
              <a:t>at</a:t>
            </a:r>
            <a:r>
              <a:rPr lang="fr-FR" dirty="0" smtClean="0"/>
              <a:t> a </a:t>
            </a:r>
            <a:r>
              <a:rPr lang="fr-FR" dirty="0" err="1" smtClean="0"/>
              <a:t>loss</a:t>
            </a:r>
            <a:r>
              <a:rPr lang="fr-FR" dirty="0" smtClean="0"/>
              <a:t> to </a:t>
            </a:r>
            <a:r>
              <a:rPr lang="fr-FR" dirty="0" err="1" smtClean="0"/>
              <a:t>explain</a:t>
            </a:r>
            <a:r>
              <a:rPr lang="fr-FR" dirty="0" smtClean="0"/>
              <a:t> </a:t>
            </a:r>
            <a:r>
              <a:rPr lang="fr-FR" i="1" dirty="0" err="1" smtClean="0"/>
              <a:t>why</a:t>
            </a:r>
            <a:r>
              <a:rPr lang="fr-FR" dirty="0" smtClean="0"/>
              <a:t> </a:t>
            </a:r>
            <a:r>
              <a:rPr lang="fr-FR" dirty="0" err="1" smtClean="0"/>
              <a:t>you</a:t>
            </a:r>
            <a:r>
              <a:rPr lang="fr-FR" dirty="0" smtClean="0"/>
              <a:t> </a:t>
            </a:r>
            <a:r>
              <a:rPr lang="fr-FR" dirty="0" err="1" smtClean="0"/>
              <a:t>cannot</a:t>
            </a:r>
            <a:r>
              <a:rPr lang="fr-FR" dirty="0" smtClean="0"/>
              <a:t> </a:t>
            </a:r>
            <a:r>
              <a:rPr lang="fr-FR" dirty="0" err="1" smtClean="0"/>
              <a:t>make</a:t>
            </a:r>
            <a:r>
              <a:rPr lang="fr-FR" dirty="0" smtClean="0"/>
              <a:t> the area </a:t>
            </a:r>
            <a:r>
              <a:rPr lang="fr-FR" dirty="0" err="1" smtClean="0"/>
              <a:t>smaller</a:t>
            </a:r>
            <a:r>
              <a:rPr lang="fr-FR" dirty="0" smtClean="0"/>
              <a:t>, and </a:t>
            </a:r>
            <a:r>
              <a:rPr lang="fr-FR" dirty="0" err="1" smtClean="0"/>
              <a:t>we</a:t>
            </a:r>
            <a:r>
              <a:rPr lang="fr-FR" dirty="0" smtClean="0"/>
              <a:t> are </a:t>
            </a:r>
            <a:r>
              <a:rPr lang="fr-FR" dirty="0" err="1" smtClean="0"/>
              <a:t>particularly</a:t>
            </a:r>
            <a:r>
              <a:rPr lang="fr-FR" dirty="0" smtClean="0"/>
              <a:t> </a:t>
            </a:r>
            <a:r>
              <a:rPr lang="fr-FR" dirty="0" err="1" smtClean="0"/>
              <a:t>perplexed</a:t>
            </a:r>
            <a:r>
              <a:rPr lang="fr-FR" dirty="0" smtClean="0"/>
              <a:t> as to </a:t>
            </a:r>
            <a:r>
              <a:rPr lang="fr-FR" dirty="0" err="1" smtClean="0"/>
              <a:t>why</a:t>
            </a:r>
            <a:r>
              <a:rPr lang="fr-FR" dirty="0" smtClean="0"/>
              <a:t> Microsoft chose to place a "</a:t>
            </a:r>
            <a:r>
              <a:rPr lang="fr-FR" dirty="0" err="1" smtClean="0"/>
              <a:t>Two-Way</a:t>
            </a:r>
            <a:r>
              <a:rPr lang="fr-FR" dirty="0" smtClean="0"/>
              <a:t> </a:t>
            </a:r>
            <a:r>
              <a:rPr lang="fr-FR" dirty="0" err="1" smtClean="0"/>
              <a:t>Traffic</a:t>
            </a:r>
            <a:r>
              <a:rPr lang="fr-FR" dirty="0" smtClean="0"/>
              <a:t>" </a:t>
            </a:r>
            <a:r>
              <a:rPr lang="fr-FR" dirty="0" err="1" smtClean="0"/>
              <a:t>sign</a:t>
            </a:r>
            <a:r>
              <a:rPr lang="fr-FR" dirty="0" smtClean="0"/>
              <a:t> on a one-</a:t>
            </a:r>
            <a:r>
              <a:rPr lang="fr-FR" dirty="0" err="1" smtClean="0"/>
              <a:t>way</a:t>
            </a:r>
            <a:r>
              <a:rPr lang="fr-FR" dirty="0" smtClean="0"/>
              <a:t> </a:t>
            </a:r>
            <a:r>
              <a:rPr lang="fr-FR" dirty="0" err="1" smtClean="0"/>
              <a:t>street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27</a:t>
            </a:fld>
            <a:endParaRPr lang="fr-FR"/>
          </a:p>
        </p:txBody>
      </p:sp>
    </p:spTree>
    <p:extLst>
      <p:ext uri="{BB962C8B-B14F-4D97-AF65-F5344CB8AC3E}">
        <p14:creationId xmlns:p14="http://schemas.microsoft.com/office/powerpoint/2010/main" val="72366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Ici, sélectionner un ic</a:t>
            </a:r>
            <a:r>
              <a:rPr lang="fr-FR" dirty="0" smtClean="0"/>
              <a:t>ône pour un message a pour effet de le faire clignoter. Mais les gens détestent ce type d’agression visuelle. Cela perturbe trop et déconcentre. Il faut vraiment qu’il y ait une bonne raison pour utiliser ce type d’effet, comme par exemple: votre ordinateur va exploser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Here's</a:t>
            </a:r>
            <a:r>
              <a:rPr lang="fr-FR" dirty="0" smtClean="0"/>
              <a:t> </a:t>
            </a:r>
            <a:r>
              <a:rPr lang="fr-FR" dirty="0" smtClean="0"/>
              <a:t>one of </a:t>
            </a:r>
            <a:r>
              <a:rPr lang="fr-FR" dirty="0" err="1" smtClean="0"/>
              <a:t>those</a:t>
            </a:r>
            <a:r>
              <a:rPr lang="fr-FR" dirty="0" smtClean="0"/>
              <a:t> interface "</a:t>
            </a:r>
            <a:r>
              <a:rPr lang="fr-FR" dirty="0" err="1" smtClean="0"/>
              <a:t>features</a:t>
            </a:r>
            <a:r>
              <a:rPr lang="fr-FR" dirty="0" smtClean="0"/>
              <a:t>" </a:t>
            </a:r>
            <a:r>
              <a:rPr lang="fr-FR" dirty="0" err="1" smtClean="0"/>
              <a:t>that</a:t>
            </a:r>
            <a:r>
              <a:rPr lang="fr-FR" dirty="0" smtClean="0"/>
              <a:t> </a:t>
            </a:r>
            <a:r>
              <a:rPr lang="fr-FR" dirty="0" err="1" smtClean="0"/>
              <a:t>most</a:t>
            </a:r>
            <a:r>
              <a:rPr lang="fr-FR" dirty="0" smtClean="0"/>
              <a:t> </a:t>
            </a:r>
            <a:r>
              <a:rPr lang="fr-FR" dirty="0" err="1" smtClean="0"/>
              <a:t>users</a:t>
            </a:r>
            <a:r>
              <a:rPr lang="fr-FR" dirty="0" smtClean="0"/>
              <a:t> </a:t>
            </a:r>
            <a:r>
              <a:rPr lang="fr-FR" dirty="0" err="1" smtClean="0"/>
              <a:t>wish</a:t>
            </a:r>
            <a:r>
              <a:rPr lang="fr-FR" dirty="0" smtClean="0"/>
              <a:t> </a:t>
            </a:r>
            <a:r>
              <a:rPr lang="fr-FR" dirty="0" err="1" smtClean="0"/>
              <a:t>had</a:t>
            </a:r>
            <a:r>
              <a:rPr lang="fr-FR" dirty="0" smtClean="0"/>
              <a:t> </a:t>
            </a:r>
            <a:r>
              <a:rPr lang="fr-FR" dirty="0" err="1" smtClean="0"/>
              <a:t>never</a:t>
            </a:r>
            <a:r>
              <a:rPr lang="fr-FR" dirty="0" smtClean="0"/>
              <a:t> been </a:t>
            </a:r>
            <a:r>
              <a:rPr lang="fr-FR" dirty="0" err="1" smtClean="0"/>
              <a:t>invented</a:t>
            </a:r>
            <a:r>
              <a:rPr lang="fr-FR" dirty="0" smtClean="0"/>
              <a:t>. </a:t>
            </a:r>
            <a:r>
              <a:rPr lang="fr-FR" i="1" dirty="0" err="1" smtClean="0"/>
              <a:t>MsgBox</a:t>
            </a:r>
            <a:r>
              <a:rPr lang="fr-FR" i="1" dirty="0" smtClean="0"/>
              <a:t> </a:t>
            </a:r>
            <a:r>
              <a:rPr lang="fr-FR" i="1" dirty="0" err="1" smtClean="0"/>
              <a:t>Mayhem</a:t>
            </a:r>
            <a:r>
              <a:rPr lang="fr-FR" dirty="0" smtClean="0"/>
              <a:t> </a:t>
            </a:r>
            <a:r>
              <a:rPr lang="fr-FR" dirty="0" err="1" smtClean="0"/>
              <a:t>is</a:t>
            </a:r>
            <a:r>
              <a:rPr lang="fr-FR" dirty="0" smtClean="0"/>
              <a:t> a </a:t>
            </a:r>
            <a:r>
              <a:rPr lang="fr-FR" dirty="0" err="1" smtClean="0"/>
              <a:t>programmer's</a:t>
            </a:r>
            <a:r>
              <a:rPr lang="fr-FR" dirty="0" smtClean="0"/>
              <a:t> utility to help design </a:t>
            </a:r>
            <a:r>
              <a:rPr lang="fr-FR" dirty="0" err="1" smtClean="0"/>
              <a:t>those</a:t>
            </a:r>
            <a:r>
              <a:rPr lang="fr-FR" dirty="0" smtClean="0"/>
              <a:t> </a:t>
            </a:r>
            <a:r>
              <a:rPr lang="fr-FR" dirty="0" err="1" smtClean="0"/>
              <a:t>nasty</a:t>
            </a:r>
            <a:r>
              <a:rPr lang="fr-FR" dirty="0" smtClean="0"/>
              <a:t> </a:t>
            </a:r>
            <a:r>
              <a:rPr lang="fr-FR" dirty="0" err="1" smtClean="0"/>
              <a:t>error</a:t>
            </a:r>
            <a:r>
              <a:rPr lang="fr-FR" dirty="0" smtClean="0"/>
              <a:t> messages. </a:t>
            </a:r>
            <a:r>
              <a:rPr lang="fr-FR" dirty="0" err="1" smtClean="0"/>
              <a:t>Selecting</a:t>
            </a:r>
            <a:r>
              <a:rPr lang="fr-FR" dirty="0" smtClean="0"/>
              <a:t> an </a:t>
            </a:r>
            <a:r>
              <a:rPr lang="fr-FR" dirty="0" err="1" smtClean="0"/>
              <a:t>icon</a:t>
            </a:r>
            <a:r>
              <a:rPr lang="fr-FR" dirty="0" smtClean="0"/>
              <a:t> for the message causes the </a:t>
            </a:r>
            <a:r>
              <a:rPr lang="fr-FR" dirty="0" err="1" smtClean="0"/>
              <a:t>icon</a:t>
            </a:r>
            <a:r>
              <a:rPr lang="fr-FR" dirty="0" smtClean="0"/>
              <a:t> to </a:t>
            </a:r>
            <a:r>
              <a:rPr lang="fr-FR" dirty="0" err="1" smtClean="0"/>
              <a:t>blink</a:t>
            </a:r>
            <a:r>
              <a:rPr lang="fr-FR" dirty="0" smtClean="0"/>
              <a:t> - </a:t>
            </a:r>
            <a:r>
              <a:rPr lang="fr-FR" dirty="0" err="1" smtClean="0"/>
              <a:t>forever</a:t>
            </a:r>
            <a:r>
              <a:rPr lang="fr-FR" dirty="0" smtClean="0"/>
              <a:t>. </a:t>
            </a:r>
            <a:r>
              <a:rPr lang="fr-FR" dirty="0" err="1" smtClean="0"/>
              <a:t>Here's</a:t>
            </a:r>
            <a:r>
              <a:rPr lang="fr-FR" dirty="0" smtClean="0"/>
              <a:t> a good </a:t>
            </a:r>
            <a:r>
              <a:rPr lang="fr-FR" dirty="0" err="1" smtClean="0"/>
              <a:t>rule</a:t>
            </a:r>
            <a:r>
              <a:rPr lang="fr-FR" dirty="0" smtClean="0"/>
              <a:t> of </a:t>
            </a:r>
            <a:r>
              <a:rPr lang="fr-FR" dirty="0" err="1" smtClean="0"/>
              <a:t>thumb</a:t>
            </a:r>
            <a:r>
              <a:rPr lang="fr-FR" dirty="0" smtClean="0"/>
              <a:t> to </a:t>
            </a:r>
            <a:r>
              <a:rPr lang="fr-FR" dirty="0" err="1" smtClean="0"/>
              <a:t>follow</a:t>
            </a:r>
            <a:r>
              <a:rPr lang="fr-FR" dirty="0" smtClean="0"/>
              <a:t>: </a:t>
            </a:r>
            <a:r>
              <a:rPr lang="fr-FR" b="1" dirty="0" smtClean="0"/>
              <a:t>people </a:t>
            </a:r>
            <a:r>
              <a:rPr lang="fr-FR" b="1" dirty="0" err="1" smtClean="0"/>
              <a:t>hate</a:t>
            </a:r>
            <a:r>
              <a:rPr lang="fr-FR" b="1" dirty="0" smtClean="0"/>
              <a:t> </a:t>
            </a:r>
            <a:r>
              <a:rPr lang="fr-FR" b="1" dirty="0" err="1" smtClean="0"/>
              <a:t>blinking</a:t>
            </a:r>
            <a:r>
              <a:rPr lang="fr-FR" dirty="0" smtClean="0"/>
              <a:t>. It </a:t>
            </a:r>
            <a:r>
              <a:rPr lang="fr-FR" dirty="0" err="1" smtClean="0"/>
              <a:t>is</a:t>
            </a:r>
            <a:r>
              <a:rPr lang="fr-FR" dirty="0" smtClean="0"/>
              <a:t> </a:t>
            </a:r>
            <a:r>
              <a:rPr lang="fr-FR" dirty="0" err="1" smtClean="0"/>
              <a:t>extremely</a:t>
            </a:r>
            <a:r>
              <a:rPr lang="fr-FR" dirty="0" smtClean="0"/>
              <a:t> </a:t>
            </a:r>
            <a:r>
              <a:rPr lang="fr-FR" dirty="0" err="1" smtClean="0"/>
              <a:t>distracting</a:t>
            </a:r>
            <a:r>
              <a:rPr lang="fr-FR" dirty="0" smtClean="0"/>
              <a:t>, and </a:t>
            </a:r>
            <a:r>
              <a:rPr lang="fr-FR" dirty="0" err="1" smtClean="0"/>
              <a:t>should</a:t>
            </a:r>
            <a:r>
              <a:rPr lang="fr-FR" dirty="0" smtClean="0"/>
              <a:t> </a:t>
            </a:r>
            <a:r>
              <a:rPr lang="fr-FR" dirty="0" err="1" smtClean="0"/>
              <a:t>only</a:t>
            </a:r>
            <a:r>
              <a:rPr lang="fr-FR" dirty="0" smtClean="0"/>
              <a:t> </a:t>
            </a:r>
            <a:r>
              <a:rPr lang="fr-FR" dirty="0" err="1" smtClean="0"/>
              <a:t>be</a:t>
            </a:r>
            <a:r>
              <a:rPr lang="fr-FR" dirty="0" smtClean="0"/>
              <a:t> </a:t>
            </a:r>
            <a:r>
              <a:rPr lang="fr-FR" dirty="0" err="1" smtClean="0"/>
              <a:t>used</a:t>
            </a:r>
            <a:r>
              <a:rPr lang="fr-FR" dirty="0" smtClean="0"/>
              <a:t> to </a:t>
            </a:r>
            <a:r>
              <a:rPr lang="fr-FR" dirty="0" err="1" smtClean="0"/>
              <a:t>draw</a:t>
            </a:r>
            <a:r>
              <a:rPr lang="fr-FR" dirty="0" smtClean="0"/>
              <a:t> the </a:t>
            </a:r>
            <a:r>
              <a:rPr lang="fr-FR" dirty="0" err="1" smtClean="0"/>
              <a:t>user's</a:t>
            </a:r>
            <a:r>
              <a:rPr lang="fr-FR" dirty="0" smtClean="0"/>
              <a:t> attention to the </a:t>
            </a:r>
            <a:r>
              <a:rPr lang="fr-FR" dirty="0" err="1" smtClean="0"/>
              <a:t>most</a:t>
            </a:r>
            <a:r>
              <a:rPr lang="fr-FR" dirty="0" smtClean="0"/>
              <a:t> </a:t>
            </a:r>
            <a:r>
              <a:rPr lang="fr-FR" dirty="0" err="1" smtClean="0"/>
              <a:t>severe</a:t>
            </a:r>
            <a:r>
              <a:rPr lang="fr-FR" dirty="0" smtClean="0"/>
              <a:t> conditions, </a:t>
            </a:r>
            <a:r>
              <a:rPr lang="fr-FR" dirty="0" err="1" smtClean="0"/>
              <a:t>such</a:t>
            </a:r>
            <a:r>
              <a:rPr lang="fr-FR" dirty="0" smtClean="0"/>
              <a:t> as: "</a:t>
            </a:r>
            <a:r>
              <a:rPr lang="fr-FR" dirty="0" err="1" smtClean="0"/>
              <a:t>Your</a:t>
            </a:r>
            <a:r>
              <a:rPr lang="fr-FR" dirty="0" smtClean="0"/>
              <a:t> computer </a:t>
            </a:r>
            <a:r>
              <a:rPr lang="fr-FR" dirty="0" err="1" smtClean="0"/>
              <a:t>is</a:t>
            </a:r>
            <a:r>
              <a:rPr lang="fr-FR" dirty="0" smtClean="0"/>
              <a:t> on </a:t>
            </a:r>
            <a:r>
              <a:rPr lang="fr-FR" dirty="0" err="1" smtClean="0"/>
              <a:t>fire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28</a:t>
            </a:fld>
            <a:endParaRPr lang="fr-FR"/>
          </a:p>
        </p:txBody>
      </p:sp>
    </p:spTree>
    <p:extLst>
      <p:ext uri="{BB962C8B-B14F-4D97-AF65-F5344CB8AC3E}">
        <p14:creationId xmlns:p14="http://schemas.microsoft.com/office/powerpoint/2010/main" val="3944047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cours de cette installation des centaines de fichiers sont copiés. Le résultat est que l’on a aucune idée du temps qui reste car on ne sait pas combien de fichiers restent à installer. En plus, on se fout du noms de ces fichiers …En outre, la couleur fluo et la vitesse de l’ensemble font qu’on évite plut</a:t>
            </a:r>
            <a:r>
              <a:rPr lang="fr-FR" dirty="0" smtClean="0"/>
              <a:t>ôt de regarder cette barre qu’autre chose.</a:t>
            </a:r>
            <a:endParaRPr lang="fr-FR" dirty="0" smtClean="0"/>
          </a:p>
          <a:p>
            <a:endParaRPr lang="fr-FR" dirty="0" smtClean="0"/>
          </a:p>
          <a:p>
            <a:endParaRPr lang="fr-FR" dirty="0" smtClean="0"/>
          </a:p>
          <a:p>
            <a:r>
              <a:rPr lang="fr-FR" dirty="0" smtClean="0"/>
              <a:t>This </a:t>
            </a:r>
            <a:r>
              <a:rPr lang="fr-FR" dirty="0" err="1" smtClean="0"/>
              <a:t>example</a:t>
            </a:r>
            <a:r>
              <a:rPr lang="fr-FR" dirty="0" smtClean="0"/>
              <a:t> </a:t>
            </a:r>
            <a:r>
              <a:rPr lang="fr-FR" dirty="0" err="1" smtClean="0"/>
              <a:t>was</a:t>
            </a:r>
            <a:r>
              <a:rPr lang="fr-FR" dirty="0" smtClean="0"/>
              <a:t> </a:t>
            </a:r>
            <a:r>
              <a:rPr lang="fr-FR" dirty="0" err="1" smtClean="0"/>
              <a:t>taken</a:t>
            </a:r>
            <a:r>
              <a:rPr lang="fr-FR" dirty="0" smtClean="0"/>
              <a:t> </a:t>
            </a:r>
            <a:r>
              <a:rPr lang="fr-FR" dirty="0" err="1" smtClean="0"/>
              <a:t>from</a:t>
            </a:r>
            <a:r>
              <a:rPr lang="fr-FR" dirty="0" smtClean="0"/>
              <a:t> the installation of </a:t>
            </a:r>
            <a:r>
              <a:rPr lang="fr-FR" i="1" dirty="0" err="1" smtClean="0"/>
              <a:t>Drawing</a:t>
            </a:r>
            <a:r>
              <a:rPr lang="fr-FR" i="1" dirty="0" smtClean="0"/>
              <a:t> </a:t>
            </a:r>
            <a:r>
              <a:rPr lang="fr-FR" i="1" dirty="0" err="1" smtClean="0"/>
              <a:t>Board</a:t>
            </a:r>
            <a:r>
              <a:rPr lang="fr-FR" i="1" dirty="0" smtClean="0"/>
              <a:t> LT</a:t>
            </a:r>
            <a:r>
              <a:rPr lang="fr-FR" dirty="0" smtClean="0"/>
              <a:t>, a shareware CAD program. </a:t>
            </a:r>
            <a:r>
              <a:rPr lang="fr-FR" dirty="0" err="1" smtClean="0"/>
              <a:t>During</a:t>
            </a:r>
            <a:r>
              <a:rPr lang="fr-FR" dirty="0" smtClean="0"/>
              <a:t> the course of the installation, </a:t>
            </a:r>
            <a:r>
              <a:rPr lang="fr-FR" dirty="0" err="1" smtClean="0"/>
              <a:t>several</a:t>
            </a:r>
            <a:r>
              <a:rPr lang="fr-FR" dirty="0" smtClean="0"/>
              <a:t> </a:t>
            </a:r>
            <a:r>
              <a:rPr lang="fr-FR" dirty="0" err="1" smtClean="0"/>
              <a:t>hundred</a:t>
            </a:r>
            <a:r>
              <a:rPr lang="fr-FR" dirty="0" smtClean="0"/>
              <a:t> files are </a:t>
            </a:r>
            <a:r>
              <a:rPr lang="fr-FR" dirty="0" err="1" smtClean="0"/>
              <a:t>copied</a:t>
            </a:r>
            <a:r>
              <a:rPr lang="fr-FR" dirty="0" smtClean="0"/>
              <a:t> to </a:t>
            </a:r>
            <a:r>
              <a:rPr lang="fr-FR" dirty="0" err="1" smtClean="0"/>
              <a:t>your</a:t>
            </a:r>
            <a:r>
              <a:rPr lang="fr-FR" dirty="0" smtClean="0"/>
              <a:t> hard drive. </a:t>
            </a:r>
            <a:r>
              <a:rPr lang="fr-FR" dirty="0" err="1" smtClean="0"/>
              <a:t>Rather</a:t>
            </a:r>
            <a:r>
              <a:rPr lang="fr-FR" dirty="0" smtClean="0"/>
              <a:t> </a:t>
            </a:r>
            <a:r>
              <a:rPr lang="fr-FR" dirty="0" err="1" smtClean="0"/>
              <a:t>than</a:t>
            </a:r>
            <a:r>
              <a:rPr lang="fr-FR" dirty="0" smtClean="0"/>
              <a:t> </a:t>
            </a:r>
            <a:r>
              <a:rPr lang="fr-FR" dirty="0" err="1" smtClean="0"/>
              <a:t>indicate</a:t>
            </a:r>
            <a:r>
              <a:rPr lang="fr-FR" dirty="0" smtClean="0"/>
              <a:t> the </a:t>
            </a:r>
            <a:r>
              <a:rPr lang="fr-FR" dirty="0" err="1" smtClean="0"/>
              <a:t>progress</a:t>
            </a:r>
            <a:r>
              <a:rPr lang="fr-FR" dirty="0" smtClean="0"/>
              <a:t> of the </a:t>
            </a:r>
            <a:r>
              <a:rPr lang="fr-FR" dirty="0" err="1" smtClean="0"/>
              <a:t>entire</a:t>
            </a:r>
            <a:r>
              <a:rPr lang="fr-FR" dirty="0" smtClean="0"/>
              <a:t> installation, the </a:t>
            </a:r>
            <a:r>
              <a:rPr lang="fr-FR" dirty="0" err="1" smtClean="0"/>
              <a:t>authors</a:t>
            </a:r>
            <a:r>
              <a:rPr lang="fr-FR" dirty="0" smtClean="0"/>
              <a:t> </a:t>
            </a:r>
            <a:r>
              <a:rPr lang="fr-FR" dirty="0" err="1" smtClean="0"/>
              <a:t>decided</a:t>
            </a:r>
            <a:r>
              <a:rPr lang="fr-FR" dirty="0" smtClean="0"/>
              <a:t> </a:t>
            </a:r>
            <a:r>
              <a:rPr lang="fr-FR" dirty="0" err="1" smtClean="0"/>
              <a:t>that</a:t>
            </a:r>
            <a:r>
              <a:rPr lang="fr-FR" dirty="0" smtClean="0"/>
              <a:t> </a:t>
            </a:r>
            <a:r>
              <a:rPr lang="fr-FR" dirty="0" err="1" smtClean="0"/>
              <a:t>it</a:t>
            </a:r>
            <a:r>
              <a:rPr lang="fr-FR" dirty="0" smtClean="0"/>
              <a:t> </a:t>
            </a:r>
            <a:r>
              <a:rPr lang="fr-FR" dirty="0" err="1" smtClean="0"/>
              <a:t>was</a:t>
            </a:r>
            <a:r>
              <a:rPr lang="fr-FR" dirty="0" smtClean="0"/>
              <a:t> more important to </a:t>
            </a:r>
            <a:r>
              <a:rPr lang="fr-FR" dirty="0" err="1" smtClean="0"/>
              <a:t>indicate</a:t>
            </a:r>
            <a:r>
              <a:rPr lang="fr-FR" dirty="0" smtClean="0"/>
              <a:t> the installation </a:t>
            </a:r>
            <a:r>
              <a:rPr lang="fr-FR" dirty="0" err="1" smtClean="0"/>
              <a:t>progress</a:t>
            </a:r>
            <a:r>
              <a:rPr lang="fr-FR" dirty="0" smtClean="0"/>
              <a:t> of </a:t>
            </a:r>
            <a:r>
              <a:rPr lang="fr-FR" dirty="0" err="1" smtClean="0"/>
              <a:t>each</a:t>
            </a:r>
            <a:r>
              <a:rPr lang="fr-FR" dirty="0" smtClean="0"/>
              <a:t> file. </a:t>
            </a:r>
          </a:p>
          <a:p>
            <a:r>
              <a:rPr lang="fr-FR" dirty="0" smtClean="0"/>
              <a:t>The end </a:t>
            </a:r>
            <a:r>
              <a:rPr lang="fr-FR" dirty="0" err="1" smtClean="0"/>
              <a:t>result</a:t>
            </a:r>
            <a:r>
              <a:rPr lang="fr-FR" dirty="0" smtClean="0"/>
              <a:t> of </a:t>
            </a:r>
            <a:r>
              <a:rPr lang="fr-FR" dirty="0" err="1" smtClean="0"/>
              <a:t>this</a:t>
            </a:r>
            <a:r>
              <a:rPr lang="fr-FR" dirty="0" smtClean="0"/>
              <a:t> design </a:t>
            </a:r>
            <a:r>
              <a:rPr lang="fr-FR" dirty="0" err="1" smtClean="0"/>
              <a:t>descision</a:t>
            </a:r>
            <a:r>
              <a:rPr lang="fr-FR" dirty="0" smtClean="0"/>
              <a:t> </a:t>
            </a:r>
            <a:r>
              <a:rPr lang="fr-FR" dirty="0" err="1" smtClean="0"/>
              <a:t>is</a:t>
            </a:r>
            <a:r>
              <a:rPr lang="fr-FR" dirty="0" smtClean="0"/>
              <a:t> </a:t>
            </a:r>
            <a:r>
              <a:rPr lang="fr-FR" dirty="0" err="1" smtClean="0"/>
              <a:t>that</a:t>
            </a:r>
            <a:r>
              <a:rPr lang="fr-FR" dirty="0" smtClean="0"/>
              <a:t> the user has </a:t>
            </a:r>
            <a:r>
              <a:rPr lang="fr-FR" dirty="0" err="1" smtClean="0"/>
              <a:t>absolutely</a:t>
            </a:r>
            <a:r>
              <a:rPr lang="fr-FR" dirty="0" smtClean="0"/>
              <a:t> no </a:t>
            </a:r>
            <a:r>
              <a:rPr lang="fr-FR" dirty="0" err="1" smtClean="0"/>
              <a:t>idea</a:t>
            </a:r>
            <a:r>
              <a:rPr lang="fr-FR" dirty="0" smtClean="0"/>
              <a:t> as to the state of the installation. Most of the files are </a:t>
            </a:r>
            <a:r>
              <a:rPr lang="fr-FR" dirty="0" err="1" smtClean="0"/>
              <a:t>small</a:t>
            </a:r>
            <a:r>
              <a:rPr lang="fr-FR" dirty="0" smtClean="0"/>
              <a:t> (</a:t>
            </a:r>
            <a:r>
              <a:rPr lang="fr-FR" dirty="0" err="1" smtClean="0"/>
              <a:t>less</a:t>
            </a:r>
            <a:r>
              <a:rPr lang="fr-FR" dirty="0" smtClean="0"/>
              <a:t> </a:t>
            </a:r>
            <a:r>
              <a:rPr lang="fr-FR" dirty="0" err="1" smtClean="0"/>
              <a:t>than</a:t>
            </a:r>
            <a:r>
              <a:rPr lang="fr-FR" dirty="0" smtClean="0"/>
              <a:t> 10KB), </a:t>
            </a:r>
            <a:r>
              <a:rPr lang="fr-FR" dirty="0" err="1" smtClean="0"/>
              <a:t>causing</a:t>
            </a:r>
            <a:r>
              <a:rPr lang="fr-FR" dirty="0" smtClean="0"/>
              <a:t> the </a:t>
            </a:r>
            <a:r>
              <a:rPr lang="fr-FR" dirty="0" err="1" smtClean="0"/>
              <a:t>filename</a:t>
            </a:r>
            <a:r>
              <a:rPr lang="fr-FR" dirty="0" smtClean="0"/>
              <a:t> to </a:t>
            </a:r>
            <a:r>
              <a:rPr lang="fr-FR" dirty="0" err="1" smtClean="0"/>
              <a:t>be</a:t>
            </a:r>
            <a:r>
              <a:rPr lang="fr-FR" dirty="0" smtClean="0"/>
              <a:t> </a:t>
            </a:r>
            <a:r>
              <a:rPr lang="fr-FR" dirty="0" err="1" smtClean="0"/>
              <a:t>overwritten</a:t>
            </a:r>
            <a:r>
              <a:rPr lang="fr-FR" dirty="0" smtClean="0"/>
              <a:t> </a:t>
            </a:r>
            <a:r>
              <a:rPr lang="fr-FR" dirty="0" err="1" smtClean="0"/>
              <a:t>with</a:t>
            </a:r>
            <a:r>
              <a:rPr lang="fr-FR" dirty="0" smtClean="0"/>
              <a:t> </a:t>
            </a:r>
            <a:r>
              <a:rPr lang="fr-FR" dirty="0" err="1" smtClean="0"/>
              <a:t>such</a:t>
            </a:r>
            <a:r>
              <a:rPr lang="fr-FR" dirty="0" smtClean="0"/>
              <a:t> </a:t>
            </a:r>
            <a:r>
              <a:rPr lang="fr-FR" dirty="0" err="1" smtClean="0"/>
              <a:t>rapidity</a:t>
            </a:r>
            <a:r>
              <a:rPr lang="fr-FR" dirty="0" smtClean="0"/>
              <a:t> </a:t>
            </a:r>
            <a:r>
              <a:rPr lang="fr-FR" dirty="0" err="1" smtClean="0"/>
              <a:t>that</a:t>
            </a:r>
            <a:r>
              <a:rPr lang="fr-FR" dirty="0" smtClean="0"/>
              <a:t> </a:t>
            </a:r>
            <a:r>
              <a:rPr lang="fr-FR" dirty="0" err="1" smtClean="0"/>
              <a:t>it</a:t>
            </a:r>
            <a:r>
              <a:rPr lang="fr-FR" dirty="0" smtClean="0"/>
              <a:t> </a:t>
            </a:r>
            <a:r>
              <a:rPr lang="fr-FR" dirty="0" err="1" smtClean="0"/>
              <a:t>is</a:t>
            </a:r>
            <a:r>
              <a:rPr lang="fr-FR" dirty="0" smtClean="0"/>
              <a:t> impossible to </a:t>
            </a:r>
            <a:r>
              <a:rPr lang="fr-FR" dirty="0" err="1" smtClean="0"/>
              <a:t>read</a:t>
            </a:r>
            <a:r>
              <a:rPr lang="fr-FR" dirty="0" smtClean="0"/>
              <a:t> the </a:t>
            </a:r>
            <a:r>
              <a:rPr lang="fr-FR" dirty="0" err="1" smtClean="0"/>
              <a:t>name</a:t>
            </a:r>
            <a:r>
              <a:rPr lang="fr-FR" dirty="0" smtClean="0"/>
              <a:t> of the file. </a:t>
            </a:r>
            <a:r>
              <a:rPr lang="fr-FR" dirty="0" err="1" smtClean="0"/>
              <a:t>That's</a:t>
            </a:r>
            <a:r>
              <a:rPr lang="fr-FR" dirty="0" smtClean="0"/>
              <a:t> not </a:t>
            </a:r>
            <a:r>
              <a:rPr lang="fr-FR" dirty="0" err="1" smtClean="0"/>
              <a:t>too</a:t>
            </a:r>
            <a:r>
              <a:rPr lang="fr-FR" dirty="0" smtClean="0"/>
              <a:t> </a:t>
            </a:r>
            <a:r>
              <a:rPr lang="fr-FR" dirty="0" err="1" smtClean="0"/>
              <a:t>much</a:t>
            </a:r>
            <a:r>
              <a:rPr lang="fr-FR" dirty="0" smtClean="0"/>
              <a:t> of a </a:t>
            </a:r>
            <a:r>
              <a:rPr lang="fr-FR" dirty="0" err="1" smtClean="0"/>
              <a:t>problem</a:t>
            </a:r>
            <a:r>
              <a:rPr lang="fr-FR" dirty="0" smtClean="0"/>
              <a:t>, </a:t>
            </a:r>
            <a:r>
              <a:rPr lang="fr-FR" dirty="0" err="1" smtClean="0"/>
              <a:t>since</a:t>
            </a:r>
            <a:r>
              <a:rPr lang="fr-FR" dirty="0" smtClean="0"/>
              <a:t> ... </a:t>
            </a:r>
            <a:r>
              <a:rPr lang="fr-FR" dirty="0" err="1" smtClean="0"/>
              <a:t>well</a:t>
            </a:r>
            <a:r>
              <a:rPr lang="fr-FR" dirty="0" smtClean="0"/>
              <a:t>, </a:t>
            </a:r>
            <a:r>
              <a:rPr lang="fr-FR" b="1" dirty="0" smtClean="0"/>
              <a:t>"</a:t>
            </a:r>
            <a:r>
              <a:rPr lang="fr-FR" b="1" dirty="0" err="1" smtClean="0"/>
              <a:t>Who</a:t>
            </a:r>
            <a:r>
              <a:rPr lang="fr-FR" b="1" dirty="0" smtClean="0"/>
              <a:t> cares about the </a:t>
            </a:r>
            <a:r>
              <a:rPr lang="fr-FR" b="1" dirty="0" err="1" smtClean="0"/>
              <a:t>names</a:t>
            </a:r>
            <a:r>
              <a:rPr lang="fr-FR" b="1" dirty="0" smtClean="0"/>
              <a:t> of the files as </a:t>
            </a:r>
            <a:r>
              <a:rPr lang="fr-FR" b="1" dirty="0" err="1" smtClean="0"/>
              <a:t>they</a:t>
            </a:r>
            <a:r>
              <a:rPr lang="fr-FR" b="1" dirty="0" smtClean="0"/>
              <a:t> are </a:t>
            </a:r>
            <a:r>
              <a:rPr lang="fr-FR" b="1" dirty="0" err="1" smtClean="0"/>
              <a:t>installed</a:t>
            </a:r>
            <a:r>
              <a:rPr lang="fr-FR" b="1" dirty="0" smtClean="0"/>
              <a:t>?!</a:t>
            </a:r>
            <a:r>
              <a:rPr lang="fr-FR" dirty="0" smtClean="0"/>
              <a:t>" </a:t>
            </a:r>
          </a:p>
          <a:p>
            <a:r>
              <a:rPr lang="fr-FR" dirty="0" smtClean="0"/>
              <a:t>The more </a:t>
            </a:r>
            <a:r>
              <a:rPr lang="fr-FR" dirty="0" err="1" smtClean="0"/>
              <a:t>shameful</a:t>
            </a:r>
            <a:r>
              <a:rPr lang="fr-FR" dirty="0" smtClean="0"/>
              <a:t> aspect of the installation </a:t>
            </a:r>
            <a:r>
              <a:rPr lang="fr-FR" dirty="0" err="1" smtClean="0"/>
              <a:t>is</a:t>
            </a:r>
            <a:r>
              <a:rPr lang="fr-FR" dirty="0" smtClean="0"/>
              <a:t> </a:t>
            </a:r>
            <a:r>
              <a:rPr lang="fr-FR" dirty="0" err="1" smtClean="0"/>
              <a:t>that</a:t>
            </a:r>
            <a:r>
              <a:rPr lang="fr-FR" dirty="0" smtClean="0"/>
              <a:t> the fluorescent green </a:t>
            </a:r>
            <a:r>
              <a:rPr lang="fr-FR" dirty="0" err="1" smtClean="0"/>
              <a:t>progress</a:t>
            </a:r>
            <a:r>
              <a:rPr lang="fr-FR" dirty="0" smtClean="0"/>
              <a:t> </a:t>
            </a:r>
            <a:r>
              <a:rPr lang="fr-FR" dirty="0" err="1" smtClean="0"/>
              <a:t>meter</a:t>
            </a:r>
            <a:r>
              <a:rPr lang="fr-FR" dirty="0" smtClean="0"/>
              <a:t> </a:t>
            </a:r>
            <a:r>
              <a:rPr lang="fr-FR" dirty="0" err="1" smtClean="0"/>
              <a:t>becomes</a:t>
            </a:r>
            <a:r>
              <a:rPr lang="fr-FR" dirty="0" smtClean="0"/>
              <a:t> a </a:t>
            </a:r>
            <a:r>
              <a:rPr lang="fr-FR" dirty="0" err="1" smtClean="0"/>
              <a:t>completely</a:t>
            </a:r>
            <a:r>
              <a:rPr lang="fr-FR" dirty="0" smtClean="0"/>
              <a:t> </a:t>
            </a:r>
            <a:r>
              <a:rPr lang="fr-FR" dirty="0" err="1" smtClean="0"/>
              <a:t>useless</a:t>
            </a:r>
            <a:r>
              <a:rPr lang="fr-FR" dirty="0" smtClean="0"/>
              <a:t> distraction. It </a:t>
            </a:r>
            <a:r>
              <a:rPr lang="fr-FR" dirty="0" err="1" smtClean="0"/>
              <a:t>flickers</a:t>
            </a:r>
            <a:r>
              <a:rPr lang="fr-FR" dirty="0" smtClean="0"/>
              <a:t> </a:t>
            </a:r>
            <a:r>
              <a:rPr lang="fr-FR" dirty="0" err="1" smtClean="0"/>
              <a:t>with</a:t>
            </a:r>
            <a:r>
              <a:rPr lang="fr-FR" dirty="0" smtClean="0"/>
              <a:t> </a:t>
            </a:r>
            <a:r>
              <a:rPr lang="fr-FR" dirty="0" err="1" smtClean="0"/>
              <a:t>such</a:t>
            </a:r>
            <a:r>
              <a:rPr lang="fr-FR" dirty="0" smtClean="0"/>
              <a:t> </a:t>
            </a:r>
            <a:r>
              <a:rPr lang="fr-FR" dirty="0" err="1" smtClean="0"/>
              <a:t>rapidity</a:t>
            </a:r>
            <a:r>
              <a:rPr lang="fr-FR" dirty="0" smtClean="0"/>
              <a:t> </a:t>
            </a:r>
            <a:r>
              <a:rPr lang="fr-FR" dirty="0" err="1" smtClean="0"/>
              <a:t>that</a:t>
            </a:r>
            <a:r>
              <a:rPr lang="fr-FR" dirty="0" smtClean="0"/>
              <a:t> </a:t>
            </a:r>
            <a:r>
              <a:rPr lang="fr-FR" dirty="0" err="1" smtClean="0"/>
              <a:t>you</a:t>
            </a:r>
            <a:r>
              <a:rPr lang="fr-FR" dirty="0" smtClean="0"/>
              <a:t> are </a:t>
            </a:r>
            <a:r>
              <a:rPr lang="fr-FR" dirty="0" err="1" smtClean="0"/>
              <a:t>forced</a:t>
            </a:r>
            <a:r>
              <a:rPr lang="fr-FR" dirty="0" smtClean="0"/>
              <a:t> to </a:t>
            </a:r>
            <a:r>
              <a:rPr lang="fr-FR" dirty="0" err="1" smtClean="0"/>
              <a:t>turn</a:t>
            </a:r>
            <a:r>
              <a:rPr lang="fr-FR" dirty="0" smtClean="0"/>
              <a:t> </a:t>
            </a:r>
            <a:r>
              <a:rPr lang="fr-FR" dirty="0" err="1" smtClean="0"/>
              <a:t>your</a:t>
            </a:r>
            <a:r>
              <a:rPr lang="fr-FR" dirty="0" smtClean="0"/>
              <a:t> </a:t>
            </a:r>
            <a:r>
              <a:rPr lang="fr-FR" dirty="0" err="1" smtClean="0"/>
              <a:t>eyes</a:t>
            </a:r>
            <a:r>
              <a:rPr lang="fr-FR" dirty="0" smtClean="0"/>
              <a:t> </a:t>
            </a:r>
            <a:r>
              <a:rPr lang="fr-FR" dirty="0" err="1" smtClean="0"/>
              <a:t>away</a:t>
            </a:r>
            <a:r>
              <a:rPr lang="fr-FR" dirty="0" smtClean="0"/>
              <a:t>, or </a:t>
            </a:r>
            <a:r>
              <a:rPr lang="fr-FR" dirty="0" err="1" smtClean="0"/>
              <a:t>better</a:t>
            </a:r>
            <a:r>
              <a:rPr lang="fr-FR" dirty="0" smtClean="0"/>
              <a:t> </a:t>
            </a:r>
            <a:r>
              <a:rPr lang="fr-FR" dirty="0" err="1" smtClean="0"/>
              <a:t>yet</a:t>
            </a:r>
            <a:r>
              <a:rPr lang="fr-FR" dirty="0" smtClean="0"/>
              <a:t>, </a:t>
            </a:r>
            <a:r>
              <a:rPr lang="fr-FR" dirty="0" err="1" smtClean="0"/>
              <a:t>leave</a:t>
            </a:r>
            <a:r>
              <a:rPr lang="fr-FR" dirty="0" smtClean="0"/>
              <a:t> the room </a:t>
            </a:r>
            <a:r>
              <a:rPr lang="fr-FR" dirty="0" err="1" smtClean="0"/>
              <a:t>before</a:t>
            </a:r>
            <a:r>
              <a:rPr lang="fr-FR" dirty="0" smtClean="0"/>
              <a:t> </a:t>
            </a:r>
            <a:r>
              <a:rPr lang="fr-FR" dirty="0" err="1" smtClean="0"/>
              <a:t>installing</a:t>
            </a:r>
            <a:r>
              <a:rPr lang="fr-FR" dirty="0" smtClean="0"/>
              <a:t> the software.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29</a:t>
            </a:fld>
            <a:endParaRPr lang="fr-FR"/>
          </a:p>
        </p:txBody>
      </p:sp>
    </p:spTree>
    <p:extLst>
      <p:ext uri="{BB962C8B-B14F-4D97-AF65-F5344CB8AC3E}">
        <p14:creationId xmlns:p14="http://schemas.microsoft.com/office/powerpoint/2010/main" val="2164177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gestion de conflit pour la configuration des</a:t>
            </a:r>
          </a:p>
          <a:p>
            <a:r>
              <a:rPr lang="fr-FR" sz="1200" b="0" i="0" u="none" strike="noStrike" kern="1200" baseline="0" dirty="0" smtClean="0">
                <a:solidFill>
                  <a:schemeClr val="tx1"/>
                </a:solidFill>
                <a:latin typeface="+mn-lt"/>
                <a:ea typeface="+mn-ea"/>
                <a:cs typeface="+mn-cs"/>
              </a:rPr>
              <a:t>réseaux </a:t>
            </a:r>
            <a:r>
              <a:rPr lang="fr-FR" sz="1200" b="0" i="0" u="none" strike="noStrike" kern="1200" baseline="0" dirty="0" err="1" smtClean="0">
                <a:solidFill>
                  <a:schemeClr val="tx1"/>
                </a:solidFill>
                <a:latin typeface="+mn-lt"/>
                <a:ea typeface="+mn-ea"/>
                <a:cs typeface="+mn-cs"/>
              </a:rPr>
              <a:t>diffserv</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31</a:t>
            </a:fld>
            <a:endParaRPr lang="fr-FR"/>
          </a:p>
        </p:txBody>
      </p:sp>
    </p:spTree>
    <p:extLst>
      <p:ext uri="{BB962C8B-B14F-4D97-AF65-F5344CB8AC3E}">
        <p14:creationId xmlns:p14="http://schemas.microsoft.com/office/powerpoint/2010/main" val="2400597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CONCEPTION, LOCALISATION ET OPTIMISATION DE LA CHAÎNE</a:t>
            </a:r>
          </a:p>
          <a:p>
            <a:r>
              <a:rPr lang="fr-FR" sz="1200" b="0" i="0" u="none" strike="noStrike" kern="1200" baseline="0" dirty="0" smtClean="0">
                <a:solidFill>
                  <a:schemeClr val="tx1"/>
                </a:solidFill>
                <a:latin typeface="+mn-lt"/>
                <a:ea typeface="+mn-ea"/>
                <a:cs typeface="+mn-cs"/>
              </a:rPr>
              <a:t>LOGISTIQUE</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34</a:t>
            </a:fld>
            <a:endParaRPr lang="fr-FR"/>
          </a:p>
        </p:txBody>
      </p:sp>
    </p:spTree>
    <p:extLst>
      <p:ext uri="{BB962C8B-B14F-4D97-AF65-F5344CB8AC3E}">
        <p14:creationId xmlns:p14="http://schemas.microsoft.com/office/powerpoint/2010/main" val="188905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a:t>
            </a:r>
            <a:r>
              <a:rPr lang="fr-FR" baseline="0" dirty="0" smtClean="0"/>
              <a:t> écran très merdique</a:t>
            </a:r>
            <a:r>
              <a:rPr lang="fr-FR" dirty="0" smtClean="0"/>
              <a:t> choque les yeux. Les labels ne sont pas alignés avec les champs auxquels ils sont associés, ce qui oblige à zigzaguer…</a:t>
            </a:r>
          </a:p>
          <a:p>
            <a:r>
              <a:rPr lang="fr-FR" dirty="0" smtClean="0"/>
              <a:t>Le choix de couleurs pour distinguer les labels des champs éditables rajoute de la confusion. En outre,</a:t>
            </a:r>
            <a:r>
              <a:rPr lang="fr-FR" baseline="0" dirty="0" smtClean="0"/>
              <a:t> placer l’information d’aide dans les labels rajoute encore de la confusion. La case à cocher n’a l’air reliée à rien …</a:t>
            </a:r>
            <a:endParaRPr lang="fr-FR" dirty="0" smtClean="0"/>
          </a:p>
          <a:p>
            <a:r>
              <a:rPr lang="fr-FR" dirty="0" smtClean="0"/>
              <a:t>This </a:t>
            </a:r>
            <a:r>
              <a:rPr lang="fr-FR" dirty="0" smtClean="0"/>
              <a:t>image, </a:t>
            </a:r>
            <a:r>
              <a:rPr lang="fr-FR" dirty="0" err="1" smtClean="0"/>
              <a:t>from</a:t>
            </a:r>
            <a:r>
              <a:rPr lang="fr-FR" dirty="0" smtClean="0"/>
              <a:t> </a:t>
            </a:r>
            <a:r>
              <a:rPr lang="fr-FR" i="1" dirty="0" err="1" smtClean="0"/>
              <a:t>Webforms</a:t>
            </a:r>
            <a:r>
              <a:rPr lang="fr-FR" dirty="0" smtClean="0"/>
              <a:t>, </a:t>
            </a:r>
            <a:r>
              <a:rPr lang="fr-FR" dirty="0" err="1" smtClean="0"/>
              <a:t>simply</a:t>
            </a:r>
            <a:r>
              <a:rPr lang="fr-FR" dirty="0" smtClean="0"/>
              <a:t> </a:t>
            </a:r>
            <a:r>
              <a:rPr lang="fr-FR" dirty="0" err="1" smtClean="0"/>
              <a:t>hurts</a:t>
            </a:r>
            <a:r>
              <a:rPr lang="fr-FR" dirty="0" smtClean="0"/>
              <a:t> the </a:t>
            </a:r>
            <a:r>
              <a:rPr lang="fr-FR" dirty="0" err="1" smtClean="0"/>
              <a:t>eyes</a:t>
            </a:r>
            <a:r>
              <a:rPr lang="fr-FR" dirty="0" smtClean="0"/>
              <a:t>. Labels are not </a:t>
            </a:r>
            <a:r>
              <a:rPr lang="fr-FR" dirty="0" err="1" smtClean="0"/>
              <a:t>aligned</a:t>
            </a:r>
            <a:r>
              <a:rPr lang="fr-FR" dirty="0" smtClean="0"/>
              <a:t> to the </a:t>
            </a:r>
            <a:r>
              <a:rPr lang="fr-FR" dirty="0" err="1" smtClean="0"/>
              <a:t>fields</a:t>
            </a:r>
            <a:r>
              <a:rPr lang="fr-FR" dirty="0" smtClean="0"/>
              <a:t> </a:t>
            </a:r>
            <a:r>
              <a:rPr lang="fr-FR" dirty="0" err="1" smtClean="0"/>
              <a:t>they</a:t>
            </a:r>
            <a:r>
              <a:rPr lang="fr-FR" dirty="0" smtClean="0"/>
              <a:t> are </a:t>
            </a:r>
            <a:r>
              <a:rPr lang="fr-FR" dirty="0" err="1" smtClean="0"/>
              <a:t>associated</a:t>
            </a:r>
            <a:r>
              <a:rPr lang="fr-FR" dirty="0" smtClean="0"/>
              <a:t> </a:t>
            </a:r>
            <a:r>
              <a:rPr lang="fr-FR" dirty="0" err="1" smtClean="0"/>
              <a:t>with</a:t>
            </a:r>
            <a:r>
              <a:rPr lang="fr-FR" dirty="0" smtClean="0"/>
              <a:t>, </a:t>
            </a:r>
            <a:r>
              <a:rPr lang="fr-FR" dirty="0" err="1" smtClean="0"/>
              <a:t>causing</a:t>
            </a:r>
            <a:r>
              <a:rPr lang="fr-FR" dirty="0" smtClean="0"/>
              <a:t> the </a:t>
            </a:r>
            <a:r>
              <a:rPr lang="fr-FR" dirty="0" err="1" smtClean="0"/>
              <a:t>eyes</a:t>
            </a:r>
            <a:r>
              <a:rPr lang="fr-FR" dirty="0" smtClean="0"/>
              <a:t> to </a:t>
            </a:r>
            <a:r>
              <a:rPr lang="fr-FR" dirty="0" err="1" smtClean="0"/>
              <a:t>zig-zag</a:t>
            </a:r>
            <a:r>
              <a:rPr lang="fr-FR" dirty="0" smtClean="0"/>
              <a:t> </a:t>
            </a:r>
            <a:r>
              <a:rPr lang="fr-FR" dirty="0" err="1" smtClean="0"/>
              <a:t>around</a:t>
            </a:r>
            <a:r>
              <a:rPr lang="fr-FR" dirty="0" smtClean="0"/>
              <a:t> the </a:t>
            </a:r>
            <a:r>
              <a:rPr lang="fr-FR" dirty="0" err="1" smtClean="0"/>
              <a:t>screen</a:t>
            </a:r>
            <a:r>
              <a:rPr lang="fr-FR" dirty="0" smtClean="0"/>
              <a:t> as the user </a:t>
            </a:r>
            <a:r>
              <a:rPr lang="fr-FR" dirty="0" err="1" smtClean="0"/>
              <a:t>attempts</a:t>
            </a:r>
            <a:r>
              <a:rPr lang="fr-FR" dirty="0" smtClean="0"/>
              <a:t> to </a:t>
            </a:r>
            <a:r>
              <a:rPr lang="fr-FR" dirty="0" err="1" smtClean="0"/>
              <a:t>locate</a:t>
            </a:r>
            <a:r>
              <a:rPr lang="fr-FR" dirty="0" smtClean="0"/>
              <a:t> a </a:t>
            </a:r>
            <a:r>
              <a:rPr lang="fr-FR" dirty="0" err="1" smtClean="0"/>
              <a:t>field</a:t>
            </a:r>
            <a:r>
              <a:rPr lang="fr-FR" dirty="0" smtClean="0"/>
              <a:t> of </a:t>
            </a:r>
            <a:r>
              <a:rPr lang="fr-FR" dirty="0" err="1" smtClean="0"/>
              <a:t>interest</a:t>
            </a:r>
            <a:r>
              <a:rPr lang="fr-FR" dirty="0" smtClean="0"/>
              <a:t>. The </a:t>
            </a:r>
            <a:r>
              <a:rPr lang="fr-FR" dirty="0" err="1" smtClean="0"/>
              <a:t>choice</a:t>
            </a:r>
            <a:r>
              <a:rPr lang="fr-FR" dirty="0" smtClean="0"/>
              <a:t> of </a:t>
            </a:r>
            <a:r>
              <a:rPr lang="fr-FR" dirty="0" err="1" smtClean="0"/>
              <a:t>color</a:t>
            </a:r>
            <a:r>
              <a:rPr lang="fr-FR" dirty="0" smtClean="0"/>
              <a:t> to </a:t>
            </a:r>
            <a:r>
              <a:rPr lang="fr-FR" dirty="0" err="1" smtClean="0"/>
              <a:t>distinguish</a:t>
            </a:r>
            <a:r>
              <a:rPr lang="fr-FR" dirty="0" smtClean="0"/>
              <a:t> labels </a:t>
            </a:r>
            <a:r>
              <a:rPr lang="fr-FR" dirty="0" err="1" smtClean="0"/>
              <a:t>from</a:t>
            </a:r>
            <a:r>
              <a:rPr lang="fr-FR" dirty="0" smtClean="0"/>
              <a:t> </a:t>
            </a:r>
            <a:r>
              <a:rPr lang="fr-FR" dirty="0" err="1" smtClean="0"/>
              <a:t>editable</a:t>
            </a:r>
            <a:r>
              <a:rPr lang="fr-FR" dirty="0" smtClean="0"/>
              <a:t> </a:t>
            </a:r>
            <a:r>
              <a:rPr lang="fr-FR" dirty="0" err="1" smtClean="0"/>
              <a:t>fields</a:t>
            </a:r>
            <a:r>
              <a:rPr lang="fr-FR" dirty="0" smtClean="0"/>
              <a:t> </a:t>
            </a:r>
            <a:r>
              <a:rPr lang="fr-FR" dirty="0" err="1" smtClean="0"/>
              <a:t>further</a:t>
            </a:r>
            <a:r>
              <a:rPr lang="fr-FR" dirty="0" smtClean="0"/>
              <a:t> </a:t>
            </a:r>
            <a:r>
              <a:rPr lang="fr-FR" dirty="0" err="1" smtClean="0"/>
              <a:t>adds</a:t>
            </a:r>
            <a:r>
              <a:rPr lang="fr-FR" dirty="0" smtClean="0"/>
              <a:t> to the </a:t>
            </a:r>
            <a:r>
              <a:rPr lang="fr-FR" dirty="0" err="1" smtClean="0"/>
              <a:t>headache</a:t>
            </a:r>
            <a:r>
              <a:rPr lang="fr-FR" dirty="0" smtClean="0"/>
              <a:t>. </a:t>
            </a:r>
            <a:r>
              <a:rPr lang="fr-FR" dirty="0" err="1" smtClean="0"/>
              <a:t>Further</a:t>
            </a:r>
            <a:r>
              <a:rPr lang="fr-FR" dirty="0" smtClean="0"/>
              <a:t>, </a:t>
            </a:r>
            <a:r>
              <a:rPr lang="fr-FR" dirty="0" err="1" smtClean="0"/>
              <a:t>placing</a:t>
            </a:r>
            <a:r>
              <a:rPr lang="fr-FR" dirty="0" smtClean="0"/>
              <a:t> help information (</a:t>
            </a:r>
            <a:r>
              <a:rPr lang="fr-FR" dirty="0" err="1" smtClean="0"/>
              <a:t>will</a:t>
            </a:r>
            <a:r>
              <a:rPr lang="fr-FR" dirty="0" smtClean="0"/>
              <a:t> not </a:t>
            </a:r>
            <a:r>
              <a:rPr lang="fr-FR" dirty="0" err="1" smtClean="0"/>
              <a:t>appear</a:t>
            </a:r>
            <a:r>
              <a:rPr lang="fr-FR" dirty="0" smtClean="0"/>
              <a:t> on...WHAT?) in the labels </a:t>
            </a:r>
            <a:r>
              <a:rPr lang="fr-FR" dirty="0" err="1" smtClean="0"/>
              <a:t>just</a:t>
            </a:r>
            <a:r>
              <a:rPr lang="fr-FR" dirty="0" smtClean="0"/>
              <a:t> </a:t>
            </a:r>
            <a:r>
              <a:rPr lang="fr-FR" dirty="0" err="1" smtClean="0"/>
              <a:t>adds</a:t>
            </a:r>
            <a:r>
              <a:rPr lang="fr-FR" dirty="0" smtClean="0"/>
              <a:t> to the mess. </a:t>
            </a:r>
            <a:r>
              <a:rPr lang="fr-FR" dirty="0" err="1" smtClean="0"/>
              <a:t>Given</a:t>
            </a:r>
            <a:r>
              <a:rPr lang="fr-FR" dirty="0" smtClean="0"/>
              <a:t> </a:t>
            </a:r>
            <a:r>
              <a:rPr lang="fr-FR" dirty="0" err="1" smtClean="0"/>
              <a:t>that</a:t>
            </a:r>
            <a:r>
              <a:rPr lang="fr-FR" dirty="0" smtClean="0"/>
              <a:t> </a:t>
            </a:r>
            <a:r>
              <a:rPr lang="fr-FR" dirty="0" err="1" smtClean="0"/>
              <a:t>their</a:t>
            </a:r>
            <a:r>
              <a:rPr lang="fr-FR" dirty="0" smtClean="0"/>
              <a:t> </a:t>
            </a:r>
            <a:r>
              <a:rPr lang="fr-FR" dirty="0" smtClean="0">
                <a:hlinkClick r:id="rId3"/>
              </a:rPr>
              <a:t>status bar</a:t>
            </a:r>
            <a:r>
              <a:rPr lang="fr-FR" dirty="0" smtClean="0"/>
              <a:t> </a:t>
            </a:r>
            <a:r>
              <a:rPr lang="fr-FR" dirty="0" err="1" smtClean="0"/>
              <a:t>is</a:t>
            </a:r>
            <a:r>
              <a:rPr lang="fr-FR" dirty="0" smtClean="0"/>
              <a:t> </a:t>
            </a:r>
            <a:r>
              <a:rPr lang="fr-FR" dirty="0" err="1" smtClean="0"/>
              <a:t>too</a:t>
            </a:r>
            <a:r>
              <a:rPr lang="fr-FR" dirty="0" smtClean="0"/>
              <a:t> </a:t>
            </a:r>
            <a:r>
              <a:rPr lang="fr-FR" dirty="0" err="1" smtClean="0"/>
              <a:t>difficult</a:t>
            </a:r>
            <a:r>
              <a:rPr lang="fr-FR" dirty="0" smtClean="0"/>
              <a:t> to </a:t>
            </a:r>
            <a:r>
              <a:rPr lang="fr-FR" dirty="0" err="1" smtClean="0"/>
              <a:t>read</a:t>
            </a:r>
            <a:r>
              <a:rPr lang="fr-FR" dirty="0" smtClean="0"/>
              <a:t>, </a:t>
            </a:r>
            <a:r>
              <a:rPr lang="fr-FR" dirty="0" err="1" smtClean="0"/>
              <a:t>they</a:t>
            </a:r>
            <a:r>
              <a:rPr lang="fr-FR" dirty="0" smtClean="0"/>
              <a:t> </a:t>
            </a:r>
            <a:r>
              <a:rPr lang="fr-FR" dirty="0" err="1" smtClean="0"/>
              <a:t>probably</a:t>
            </a:r>
            <a:r>
              <a:rPr lang="fr-FR" dirty="0" smtClean="0"/>
              <a:t> </a:t>
            </a:r>
            <a:r>
              <a:rPr lang="fr-FR" dirty="0" err="1" smtClean="0"/>
              <a:t>decided</a:t>
            </a:r>
            <a:r>
              <a:rPr lang="fr-FR" dirty="0" smtClean="0"/>
              <a:t> </a:t>
            </a:r>
            <a:r>
              <a:rPr lang="fr-FR" dirty="0" err="1" smtClean="0"/>
              <a:t>that</a:t>
            </a:r>
            <a:r>
              <a:rPr lang="fr-FR" dirty="0" smtClean="0"/>
              <a:t> </a:t>
            </a:r>
            <a:r>
              <a:rPr lang="fr-FR" dirty="0" err="1" smtClean="0"/>
              <a:t>this</a:t>
            </a:r>
            <a:r>
              <a:rPr lang="fr-FR" dirty="0" smtClean="0"/>
              <a:t> </a:t>
            </a:r>
            <a:r>
              <a:rPr lang="fr-FR" dirty="0" err="1" smtClean="0"/>
              <a:t>was</a:t>
            </a:r>
            <a:r>
              <a:rPr lang="fr-FR" dirty="0" smtClean="0"/>
              <a:t> </a:t>
            </a:r>
            <a:r>
              <a:rPr lang="fr-FR" dirty="0" err="1" smtClean="0"/>
              <a:t>probably</a:t>
            </a:r>
            <a:r>
              <a:rPr lang="fr-FR" dirty="0" smtClean="0"/>
              <a:t> the </a:t>
            </a:r>
            <a:r>
              <a:rPr lang="fr-FR" dirty="0" err="1" smtClean="0"/>
              <a:t>next</a:t>
            </a:r>
            <a:r>
              <a:rPr lang="fr-FR" dirty="0" smtClean="0"/>
              <a:t> best place for </a:t>
            </a:r>
            <a:r>
              <a:rPr lang="fr-FR" dirty="0" err="1" smtClean="0"/>
              <a:t>it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Gest</a:t>
            </a:r>
            <a:r>
              <a:rPr lang="fr-FR" dirty="0" smtClean="0"/>
              <a:t> artistes</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40</a:t>
            </a:fld>
            <a:endParaRPr lang="fr-FR"/>
          </a:p>
        </p:txBody>
      </p:sp>
    </p:spTree>
    <p:extLst>
      <p:ext uri="{BB962C8B-B14F-4D97-AF65-F5344CB8AC3E}">
        <p14:creationId xmlns:p14="http://schemas.microsoft.com/office/powerpoint/2010/main" val="2258726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eXtase</a:t>
            </a:r>
            <a:r>
              <a:rPr lang="fr-FR" sz="1200" b="0" i="0" u="none" strike="noStrike" kern="1200" baseline="0" dirty="0" smtClean="0">
                <a:solidFill>
                  <a:schemeClr val="tx1"/>
                </a:solidFill>
                <a:latin typeface="+mn-lt"/>
                <a:ea typeface="+mn-ea"/>
                <a:cs typeface="+mn-cs"/>
              </a:rPr>
              <a:t>  logiciel de traduction franco-latin</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48</a:t>
            </a:fld>
            <a:endParaRPr lang="fr-FR"/>
          </a:p>
        </p:txBody>
      </p:sp>
    </p:spTree>
    <p:extLst>
      <p:ext uri="{BB962C8B-B14F-4D97-AF65-F5344CB8AC3E}">
        <p14:creationId xmlns:p14="http://schemas.microsoft.com/office/powerpoint/2010/main" val="1980538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Monopoly</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54</a:t>
            </a:fld>
            <a:endParaRPr lang="fr-FR"/>
          </a:p>
        </p:txBody>
      </p:sp>
    </p:spTree>
    <p:extLst>
      <p:ext uri="{BB962C8B-B14F-4D97-AF65-F5344CB8AC3E}">
        <p14:creationId xmlns:p14="http://schemas.microsoft.com/office/powerpoint/2010/main" val="373639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on voit que les développeurs voulaient voir les affectations de paramètres à l’écran plut</a:t>
            </a:r>
            <a:r>
              <a:rPr lang="fr-FR" dirty="0" smtClean="0"/>
              <a:t>ôt que de faciliter</a:t>
            </a:r>
            <a:r>
              <a:rPr lang="fr-FR" baseline="0" dirty="0" smtClean="0"/>
              <a:t> leurs entrées à l’utilisateur…Il n’y a pas de lecture simple de cet écran, vos yeux se baladent anarchiquement en essayant de mettre de l’ordre. Une bonne manière de </a:t>
            </a:r>
            <a:r>
              <a:rPr lang="fr-FR" baseline="0" dirty="0" err="1" smtClean="0"/>
              <a:t>procédéder</a:t>
            </a:r>
            <a:r>
              <a:rPr lang="fr-FR" baseline="0" dirty="0" smtClean="0"/>
              <a:t> serait d’organiser le flot d’information par des regroupements </a:t>
            </a:r>
            <a:r>
              <a:rPr lang="fr-FR" baseline="0" dirty="0" err="1" smtClean="0"/>
              <a:t>spaciaux</a:t>
            </a:r>
            <a:r>
              <a:rPr lang="fr-FR" baseline="0" dirty="0" smtClean="0"/>
              <a:t> </a:t>
            </a:r>
            <a:r>
              <a:rPr lang="fr-FR" baseline="0" dirty="0" err="1" smtClean="0"/>
              <a:t>afon</a:t>
            </a:r>
            <a:r>
              <a:rPr lang="fr-FR" baseline="0" dirty="0" smtClean="0"/>
              <a:t> de faciliter la localisation d’une </a:t>
            </a:r>
            <a:r>
              <a:rPr lang="fr-FR" baseline="0" dirty="0" err="1" smtClean="0"/>
              <a:t>onformation</a:t>
            </a:r>
            <a:r>
              <a:rPr lang="fr-FR" baseline="0" dirty="0" smtClean="0"/>
              <a:t> spécifique recherchée… On remarquera en particulier qu’</a:t>
            </a:r>
            <a:r>
              <a:rPr lang="fr-FR" baseline="0" dirty="0" err="1" smtClean="0"/>
              <a:t>ini</a:t>
            </a:r>
            <a:r>
              <a:rPr lang="fr-FR" baseline="0" dirty="0" smtClean="0"/>
              <a:t> il n’y a pas de zone délimitée, ni de cadre, ni de titre.</a:t>
            </a:r>
            <a:endParaRPr lang="fr-FR" dirty="0" smtClean="0"/>
          </a:p>
          <a:p>
            <a:endParaRPr lang="fr-FR" dirty="0" smtClean="0"/>
          </a:p>
          <a:p>
            <a:r>
              <a:rPr lang="fr-FR" dirty="0" smtClean="0"/>
              <a:t>If </a:t>
            </a:r>
            <a:r>
              <a:rPr lang="fr-FR" dirty="0" err="1" smtClean="0"/>
              <a:t>you</a:t>
            </a:r>
            <a:r>
              <a:rPr lang="fr-FR" dirty="0" smtClean="0"/>
              <a:t> </a:t>
            </a:r>
            <a:r>
              <a:rPr lang="fr-FR" dirty="0" err="1" smtClean="0"/>
              <a:t>really</a:t>
            </a:r>
            <a:r>
              <a:rPr lang="fr-FR" dirty="0" smtClean="0"/>
              <a:t> </a:t>
            </a:r>
            <a:r>
              <a:rPr lang="fr-FR" dirty="0" err="1" smtClean="0"/>
              <a:t>want</a:t>
            </a:r>
            <a:r>
              <a:rPr lang="fr-FR" dirty="0" smtClean="0"/>
              <a:t> to </a:t>
            </a:r>
            <a:r>
              <a:rPr lang="fr-FR" dirty="0" err="1" smtClean="0"/>
              <a:t>make</a:t>
            </a:r>
            <a:r>
              <a:rPr lang="fr-FR" dirty="0" smtClean="0"/>
              <a:t> </a:t>
            </a:r>
            <a:r>
              <a:rPr lang="fr-FR" dirty="0" err="1" smtClean="0"/>
              <a:t>things</a:t>
            </a:r>
            <a:r>
              <a:rPr lang="fr-FR" dirty="0" smtClean="0"/>
              <a:t> </a:t>
            </a:r>
            <a:r>
              <a:rPr lang="fr-FR" dirty="0" err="1" smtClean="0"/>
              <a:t>difficult</a:t>
            </a:r>
            <a:r>
              <a:rPr lang="fr-FR" dirty="0" smtClean="0"/>
              <a:t> for </a:t>
            </a:r>
            <a:r>
              <a:rPr lang="fr-FR" dirty="0" err="1" smtClean="0"/>
              <a:t>your</a:t>
            </a:r>
            <a:r>
              <a:rPr lang="fr-FR" dirty="0" smtClean="0"/>
              <a:t> </a:t>
            </a:r>
            <a:r>
              <a:rPr lang="fr-FR" dirty="0" err="1" smtClean="0"/>
              <a:t>users</a:t>
            </a:r>
            <a:r>
              <a:rPr lang="fr-FR" dirty="0" smtClean="0"/>
              <a:t>, </a:t>
            </a:r>
            <a:r>
              <a:rPr lang="fr-FR" dirty="0" err="1" smtClean="0"/>
              <a:t>just</a:t>
            </a:r>
            <a:r>
              <a:rPr lang="fr-FR" dirty="0" smtClean="0"/>
              <a:t> </a:t>
            </a:r>
            <a:r>
              <a:rPr lang="fr-FR" dirty="0" err="1" smtClean="0"/>
              <a:t>slap</a:t>
            </a:r>
            <a:r>
              <a:rPr lang="fr-FR" dirty="0" smtClean="0"/>
              <a:t> a </a:t>
            </a:r>
            <a:r>
              <a:rPr lang="fr-FR" dirty="0" err="1" smtClean="0"/>
              <a:t>screen</a:t>
            </a:r>
            <a:r>
              <a:rPr lang="fr-FR" dirty="0" smtClean="0"/>
              <a:t> </a:t>
            </a:r>
            <a:r>
              <a:rPr lang="fr-FR" dirty="0" err="1" smtClean="0"/>
              <a:t>together</a:t>
            </a:r>
            <a:r>
              <a:rPr lang="fr-FR" dirty="0" smtClean="0"/>
              <a:t> </a:t>
            </a:r>
            <a:r>
              <a:rPr lang="fr-FR" dirty="0" err="1" smtClean="0"/>
              <a:t>without</a:t>
            </a:r>
            <a:r>
              <a:rPr lang="fr-FR" dirty="0" smtClean="0"/>
              <a:t> regard for </a:t>
            </a:r>
            <a:r>
              <a:rPr lang="fr-FR" dirty="0" err="1" smtClean="0"/>
              <a:t>order</a:t>
            </a:r>
            <a:r>
              <a:rPr lang="fr-FR" dirty="0" smtClean="0"/>
              <a:t> or </a:t>
            </a:r>
            <a:r>
              <a:rPr lang="fr-FR" dirty="0" err="1" smtClean="0"/>
              <a:t>organization</a:t>
            </a:r>
            <a:r>
              <a:rPr lang="fr-FR" dirty="0" smtClean="0"/>
              <a:t>. This image </a:t>
            </a:r>
            <a:r>
              <a:rPr lang="fr-FR" dirty="0" err="1" smtClean="0"/>
              <a:t>is</a:t>
            </a:r>
            <a:r>
              <a:rPr lang="fr-FR" dirty="0" smtClean="0"/>
              <a:t> </a:t>
            </a:r>
            <a:r>
              <a:rPr lang="fr-FR" dirty="0" err="1" smtClean="0"/>
              <a:t>taken</a:t>
            </a:r>
            <a:r>
              <a:rPr lang="fr-FR" dirty="0" smtClean="0"/>
              <a:t> </a:t>
            </a:r>
            <a:r>
              <a:rPr lang="fr-FR" dirty="0" err="1" smtClean="0"/>
              <a:t>from</a:t>
            </a:r>
            <a:r>
              <a:rPr lang="fr-FR" dirty="0" smtClean="0"/>
              <a:t> </a:t>
            </a:r>
            <a:r>
              <a:rPr lang="fr-FR" dirty="0" err="1" smtClean="0"/>
              <a:t>IBM's</a:t>
            </a:r>
            <a:r>
              <a:rPr lang="fr-FR" dirty="0" smtClean="0"/>
              <a:t> </a:t>
            </a:r>
            <a:r>
              <a:rPr lang="fr-FR" i="1" dirty="0" err="1" smtClean="0"/>
              <a:t>Aptiva</a:t>
            </a:r>
            <a:r>
              <a:rPr lang="fr-FR" i="1" dirty="0" smtClean="0"/>
              <a:t> Communication Center</a:t>
            </a:r>
            <a:r>
              <a:rPr lang="fr-FR" dirty="0" smtClean="0"/>
              <a:t>, and </a:t>
            </a:r>
            <a:r>
              <a:rPr lang="fr-FR" dirty="0" err="1" smtClean="0"/>
              <a:t>demonstrates</a:t>
            </a:r>
            <a:r>
              <a:rPr lang="fr-FR" dirty="0" smtClean="0"/>
              <a:t> to us </a:t>
            </a:r>
            <a:r>
              <a:rPr lang="fr-FR" dirty="0" err="1" smtClean="0"/>
              <a:t>at</a:t>
            </a:r>
            <a:r>
              <a:rPr lang="fr-FR" dirty="0" smtClean="0"/>
              <a:t> least, </a:t>
            </a:r>
            <a:r>
              <a:rPr lang="fr-FR" dirty="0" err="1" smtClean="0"/>
              <a:t>that</a:t>
            </a:r>
            <a:r>
              <a:rPr lang="fr-FR" dirty="0" smtClean="0"/>
              <a:t> the </a:t>
            </a:r>
            <a:r>
              <a:rPr lang="fr-FR" dirty="0" err="1" smtClean="0"/>
              <a:t>developers</a:t>
            </a:r>
            <a:r>
              <a:rPr lang="fr-FR" dirty="0" smtClean="0"/>
              <a:t> </a:t>
            </a:r>
            <a:r>
              <a:rPr lang="fr-FR" dirty="0" err="1" smtClean="0"/>
              <a:t>simply</a:t>
            </a:r>
            <a:r>
              <a:rPr lang="fr-FR" dirty="0" smtClean="0"/>
              <a:t> </a:t>
            </a:r>
            <a:r>
              <a:rPr lang="fr-FR" dirty="0" err="1" smtClean="0"/>
              <a:t>wanted</a:t>
            </a:r>
            <a:r>
              <a:rPr lang="fr-FR" dirty="0" smtClean="0"/>
              <a:t> to </a:t>
            </a:r>
            <a:r>
              <a:rPr lang="fr-FR" dirty="0" err="1" smtClean="0"/>
              <a:t>get</a:t>
            </a:r>
            <a:r>
              <a:rPr lang="fr-FR" dirty="0" smtClean="0"/>
              <a:t> the settings on the </a:t>
            </a:r>
            <a:r>
              <a:rPr lang="fr-FR" dirty="0" err="1" smtClean="0"/>
              <a:t>screen</a:t>
            </a:r>
            <a:r>
              <a:rPr lang="fr-FR" dirty="0" smtClean="0"/>
              <a:t>, </a:t>
            </a:r>
            <a:r>
              <a:rPr lang="fr-FR" dirty="0" err="1" smtClean="0"/>
              <a:t>rather</a:t>
            </a:r>
            <a:r>
              <a:rPr lang="fr-FR" dirty="0" smtClean="0"/>
              <a:t> </a:t>
            </a:r>
            <a:r>
              <a:rPr lang="fr-FR" dirty="0" err="1" smtClean="0"/>
              <a:t>than</a:t>
            </a:r>
            <a:r>
              <a:rPr lang="fr-FR" dirty="0" smtClean="0"/>
              <a:t> </a:t>
            </a:r>
            <a:r>
              <a:rPr lang="fr-FR" dirty="0" err="1" smtClean="0"/>
              <a:t>make</a:t>
            </a:r>
            <a:r>
              <a:rPr lang="fr-FR" dirty="0" smtClean="0"/>
              <a:t> </a:t>
            </a:r>
            <a:r>
              <a:rPr lang="fr-FR" dirty="0" err="1" smtClean="0"/>
              <a:t>it</a:t>
            </a:r>
            <a:r>
              <a:rPr lang="fr-FR" dirty="0" smtClean="0"/>
              <a:t> </a:t>
            </a:r>
            <a:r>
              <a:rPr lang="fr-FR" dirty="0" err="1" smtClean="0"/>
              <a:t>easy</a:t>
            </a:r>
            <a:r>
              <a:rPr lang="fr-FR" dirty="0" smtClean="0"/>
              <a:t> for people to </a:t>
            </a:r>
            <a:r>
              <a:rPr lang="fr-FR" dirty="0" err="1" smtClean="0"/>
              <a:t>adjust</a:t>
            </a:r>
            <a:r>
              <a:rPr lang="fr-FR" dirty="0" smtClean="0"/>
              <a:t> the settings. There </a:t>
            </a:r>
            <a:r>
              <a:rPr lang="fr-FR" dirty="0" err="1" smtClean="0"/>
              <a:t>is</a:t>
            </a:r>
            <a:r>
              <a:rPr lang="fr-FR" dirty="0" smtClean="0"/>
              <a:t> no </a:t>
            </a:r>
            <a:r>
              <a:rPr lang="fr-FR" i="1" dirty="0" smtClean="0"/>
              <a:t>flow</a:t>
            </a:r>
            <a:r>
              <a:rPr lang="fr-FR" dirty="0" smtClean="0"/>
              <a:t> to the </a:t>
            </a:r>
            <a:r>
              <a:rPr lang="fr-FR" dirty="0" err="1" smtClean="0"/>
              <a:t>screen</a:t>
            </a:r>
            <a:r>
              <a:rPr lang="fr-FR" dirty="0" smtClean="0"/>
              <a:t>; </a:t>
            </a:r>
            <a:r>
              <a:rPr lang="fr-FR" dirty="0" err="1" smtClean="0"/>
              <a:t>your</a:t>
            </a:r>
            <a:r>
              <a:rPr lang="fr-FR" dirty="0" smtClean="0"/>
              <a:t> </a:t>
            </a:r>
            <a:r>
              <a:rPr lang="fr-FR" dirty="0" err="1" smtClean="0"/>
              <a:t>eyes</a:t>
            </a:r>
            <a:r>
              <a:rPr lang="fr-FR" dirty="0" smtClean="0"/>
              <a:t> </a:t>
            </a:r>
            <a:r>
              <a:rPr lang="fr-FR" dirty="0" err="1" smtClean="0"/>
              <a:t>just</a:t>
            </a:r>
            <a:r>
              <a:rPr lang="fr-FR" dirty="0" smtClean="0"/>
              <a:t> jump </a:t>
            </a:r>
            <a:r>
              <a:rPr lang="fr-FR" dirty="0" err="1" smtClean="0"/>
              <a:t>around</a:t>
            </a:r>
            <a:r>
              <a:rPr lang="fr-FR" dirty="0" smtClean="0"/>
              <a:t> </a:t>
            </a:r>
            <a:r>
              <a:rPr lang="fr-FR" dirty="0" err="1" smtClean="0"/>
              <a:t>from</a:t>
            </a:r>
            <a:r>
              <a:rPr lang="fr-FR" dirty="0" smtClean="0"/>
              <a:t> place to place as </a:t>
            </a:r>
            <a:r>
              <a:rPr lang="fr-FR" dirty="0" err="1" smtClean="0"/>
              <a:t>your</a:t>
            </a:r>
            <a:r>
              <a:rPr lang="fr-FR" dirty="0" smtClean="0"/>
              <a:t> </a:t>
            </a:r>
            <a:r>
              <a:rPr lang="fr-FR" dirty="0" err="1" smtClean="0"/>
              <a:t>brain</a:t>
            </a:r>
            <a:r>
              <a:rPr lang="fr-FR" dirty="0" smtClean="0"/>
              <a:t> tries to </a:t>
            </a:r>
            <a:r>
              <a:rPr lang="fr-FR" dirty="0" err="1" smtClean="0"/>
              <a:t>elicit</a:t>
            </a:r>
            <a:r>
              <a:rPr lang="fr-FR" dirty="0" smtClean="0"/>
              <a:t> </a:t>
            </a:r>
            <a:r>
              <a:rPr lang="fr-FR" dirty="0" err="1" smtClean="0"/>
              <a:t>some</a:t>
            </a:r>
            <a:r>
              <a:rPr lang="fr-FR" dirty="0" smtClean="0"/>
              <a:t> sort of </a:t>
            </a:r>
            <a:r>
              <a:rPr lang="fr-FR" dirty="0" err="1" smtClean="0"/>
              <a:t>order</a:t>
            </a:r>
            <a:r>
              <a:rPr lang="fr-FR" dirty="0" smtClean="0"/>
              <a:t>. </a:t>
            </a:r>
          </a:p>
          <a:p>
            <a:r>
              <a:rPr lang="fr-FR" dirty="0" smtClean="0"/>
              <a:t>A </a:t>
            </a:r>
            <a:r>
              <a:rPr lang="fr-FR" dirty="0" err="1" smtClean="0"/>
              <a:t>well-designed</a:t>
            </a:r>
            <a:r>
              <a:rPr lang="fr-FR" dirty="0" smtClean="0"/>
              <a:t> </a:t>
            </a:r>
            <a:r>
              <a:rPr lang="fr-FR" dirty="0" err="1" smtClean="0"/>
              <a:t>screen</a:t>
            </a:r>
            <a:r>
              <a:rPr lang="fr-FR" dirty="0" smtClean="0"/>
              <a:t>, in </a:t>
            </a:r>
            <a:r>
              <a:rPr lang="fr-FR" dirty="0" err="1" smtClean="0"/>
              <a:t>stark</a:t>
            </a:r>
            <a:r>
              <a:rPr lang="fr-FR" dirty="0" smtClean="0"/>
              <a:t> </a:t>
            </a:r>
            <a:r>
              <a:rPr lang="fr-FR" dirty="0" err="1" smtClean="0"/>
              <a:t>contrast</a:t>
            </a:r>
            <a:r>
              <a:rPr lang="fr-FR" dirty="0" smtClean="0"/>
              <a:t> to </a:t>
            </a:r>
            <a:r>
              <a:rPr lang="fr-FR" dirty="0" err="1" smtClean="0"/>
              <a:t>this</a:t>
            </a:r>
            <a:r>
              <a:rPr lang="fr-FR" dirty="0" smtClean="0"/>
              <a:t> image, uses position, </a:t>
            </a:r>
            <a:r>
              <a:rPr lang="fr-FR" dirty="0" err="1" smtClean="0"/>
              <a:t>alignment</a:t>
            </a:r>
            <a:r>
              <a:rPr lang="fr-FR" dirty="0" smtClean="0"/>
              <a:t>, and </a:t>
            </a:r>
            <a:r>
              <a:rPr lang="fr-FR" dirty="0" err="1" smtClean="0"/>
              <a:t>grouping</a:t>
            </a:r>
            <a:r>
              <a:rPr lang="fr-FR" dirty="0" smtClean="0"/>
              <a:t> to </a:t>
            </a:r>
            <a:r>
              <a:rPr lang="fr-FR" dirty="0" err="1" smtClean="0"/>
              <a:t>organize</a:t>
            </a:r>
            <a:r>
              <a:rPr lang="fr-FR" dirty="0" smtClean="0"/>
              <a:t> the information, to </a:t>
            </a:r>
            <a:r>
              <a:rPr lang="fr-FR" dirty="0" err="1" smtClean="0"/>
              <a:t>provide</a:t>
            </a:r>
            <a:r>
              <a:rPr lang="fr-FR" dirty="0" smtClean="0"/>
              <a:t> an </a:t>
            </a:r>
            <a:r>
              <a:rPr lang="fr-FR" i="1" dirty="0" smtClean="0"/>
              <a:t>information flow</a:t>
            </a:r>
            <a:r>
              <a:rPr lang="fr-FR" dirty="0" smtClean="0"/>
              <a:t>. This not </a:t>
            </a:r>
            <a:r>
              <a:rPr lang="fr-FR" dirty="0" err="1" smtClean="0"/>
              <a:t>only</a:t>
            </a:r>
            <a:r>
              <a:rPr lang="fr-FR" dirty="0" smtClean="0"/>
              <a:t> </a:t>
            </a:r>
            <a:r>
              <a:rPr lang="fr-FR" dirty="0" err="1" smtClean="0"/>
              <a:t>makes</a:t>
            </a:r>
            <a:r>
              <a:rPr lang="fr-FR" dirty="0" smtClean="0"/>
              <a:t> </a:t>
            </a:r>
            <a:r>
              <a:rPr lang="fr-FR" dirty="0" err="1" smtClean="0"/>
              <a:t>it</a:t>
            </a:r>
            <a:r>
              <a:rPr lang="fr-FR" dirty="0" smtClean="0"/>
              <a:t> </a:t>
            </a:r>
            <a:r>
              <a:rPr lang="fr-FR" dirty="0" err="1" smtClean="0"/>
              <a:t>easier</a:t>
            </a:r>
            <a:r>
              <a:rPr lang="fr-FR" dirty="0" smtClean="0"/>
              <a:t> to </a:t>
            </a:r>
            <a:r>
              <a:rPr lang="fr-FR" dirty="0" err="1" smtClean="0"/>
              <a:t>locate</a:t>
            </a:r>
            <a:r>
              <a:rPr lang="fr-FR" dirty="0" smtClean="0"/>
              <a:t> a </a:t>
            </a:r>
            <a:r>
              <a:rPr lang="fr-FR" dirty="0" err="1" smtClean="0"/>
              <a:t>specific</a:t>
            </a:r>
            <a:r>
              <a:rPr lang="fr-FR" dirty="0" smtClean="0"/>
              <a:t> </a:t>
            </a:r>
            <a:r>
              <a:rPr lang="fr-FR" dirty="0" err="1" smtClean="0"/>
              <a:t>piece</a:t>
            </a:r>
            <a:r>
              <a:rPr lang="fr-FR" dirty="0" smtClean="0"/>
              <a:t> of information, </a:t>
            </a:r>
            <a:r>
              <a:rPr lang="fr-FR" dirty="0" err="1" smtClean="0"/>
              <a:t>it</a:t>
            </a:r>
            <a:r>
              <a:rPr lang="fr-FR" dirty="0" smtClean="0"/>
              <a:t> </a:t>
            </a:r>
            <a:r>
              <a:rPr lang="fr-FR" dirty="0" err="1" smtClean="0"/>
              <a:t>relieves</a:t>
            </a:r>
            <a:r>
              <a:rPr lang="fr-FR" dirty="0" smtClean="0"/>
              <a:t> the </a:t>
            </a:r>
            <a:r>
              <a:rPr lang="fr-FR" dirty="0" err="1" smtClean="0"/>
              <a:t>brain</a:t>
            </a:r>
            <a:r>
              <a:rPr lang="fr-FR" dirty="0" smtClean="0"/>
              <a:t> </a:t>
            </a:r>
            <a:r>
              <a:rPr lang="fr-FR" dirty="0" err="1" smtClean="0"/>
              <a:t>from</a:t>
            </a:r>
            <a:r>
              <a:rPr lang="fr-FR" dirty="0" smtClean="0"/>
              <a:t> </a:t>
            </a:r>
            <a:r>
              <a:rPr lang="fr-FR" dirty="0" err="1" smtClean="0"/>
              <a:t>having</a:t>
            </a:r>
            <a:r>
              <a:rPr lang="fr-FR" dirty="0" smtClean="0"/>
              <a:t> to </a:t>
            </a:r>
            <a:r>
              <a:rPr lang="fr-FR" dirty="0" err="1" smtClean="0"/>
              <a:t>subconsciously</a:t>
            </a:r>
            <a:r>
              <a:rPr lang="fr-FR" dirty="0" smtClean="0"/>
              <a:t> </a:t>
            </a:r>
            <a:r>
              <a:rPr lang="fr-FR" dirty="0" err="1" smtClean="0"/>
              <a:t>apply</a:t>
            </a:r>
            <a:r>
              <a:rPr lang="fr-FR" dirty="0" smtClean="0"/>
              <a:t> </a:t>
            </a:r>
            <a:r>
              <a:rPr lang="fr-FR" dirty="0" err="1" smtClean="0"/>
              <a:t>order</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5</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HTML transit </a:t>
            </a:r>
            <a:r>
              <a:rPr lang="fr-FR" i="0" dirty="0" smtClean="0"/>
              <a:t>est une application</a:t>
            </a:r>
            <a:r>
              <a:rPr lang="fr-FR" i="0" baseline="0" dirty="0" smtClean="0"/>
              <a:t> très utilisée qui permet de convertir divers formats de fichiers en HTML. L’interface semble agréable à première vue, mais malheureusement cela ne signifie pas qu’elle soit « utilisable ». Un aspect problématique est que cet écran se présente comme celui d’une fen</a:t>
            </a:r>
            <a:r>
              <a:rPr lang="fr-FR" i="0" baseline="0" dirty="0" smtClean="0"/>
              <a:t>être principale d’application (menu File, etc.) avec paradoxalement aussi des éléments de boîtes de dialogue comme les boutons de commande. Si l’on utilise le </a:t>
            </a:r>
            <a:r>
              <a:rPr lang="fr-FR" i="0" baseline="0" dirty="0" err="1" smtClean="0"/>
              <a:t>Opendu</a:t>
            </a:r>
            <a:r>
              <a:rPr lang="fr-FR" i="0" baseline="0" dirty="0" smtClean="0"/>
              <a:t> File menu, cela ne fait que changer le titre de la fenêtre, et le New ne fait rien ! Dans les deux cas, le contenu de la fenêtre ne change pas (contrairement à ce qui se passe dans une </a:t>
            </a:r>
            <a:r>
              <a:rPr lang="fr-FR" i="0" baseline="0" dirty="0" err="1" smtClean="0"/>
              <a:t>apllication</a:t>
            </a:r>
            <a:r>
              <a:rPr lang="fr-FR" i="0" baseline="0" dirty="0" smtClean="0"/>
              <a:t>). Un utilisateur non averti risque de faire New plusieurs fois de suite, et conclura que le programme ne marche pas. Le problème de base est que ce programme ne procure aucun feed-back sur l’opération effectuée. L’utilisateur doit cliquer sur les boutons de commande de la colonne de gauche pour voir l’information associée. Cliquer sur n’importe quel bouton de la colonne de droite génèrera un message d’erreur sauf si l’utilisateur a spécifié des paramètres ailleurs dans le programme. C’est une structure complètement anarchique qui a du faire que ce logiciel, pourtant utile, n’aura pas eu beaucoup d’adeptes…</a:t>
            </a:r>
            <a:endParaRPr lang="fr-FR" i="1" dirty="0" smtClean="0"/>
          </a:p>
          <a:p>
            <a:r>
              <a:rPr lang="fr-FR" i="1" dirty="0" smtClean="0"/>
              <a:t>HTML </a:t>
            </a:r>
            <a:r>
              <a:rPr lang="fr-FR" i="1" dirty="0" smtClean="0"/>
              <a:t>Transit</a:t>
            </a:r>
            <a:r>
              <a:rPr lang="fr-FR" dirty="0" smtClean="0"/>
              <a:t> </a:t>
            </a:r>
            <a:r>
              <a:rPr lang="fr-FR" dirty="0" err="1" smtClean="0"/>
              <a:t>is</a:t>
            </a:r>
            <a:r>
              <a:rPr lang="fr-FR" dirty="0" smtClean="0"/>
              <a:t> an </a:t>
            </a:r>
            <a:r>
              <a:rPr lang="fr-FR" dirty="0" err="1" smtClean="0"/>
              <a:t>award-winning</a:t>
            </a:r>
            <a:r>
              <a:rPr lang="fr-FR" dirty="0" smtClean="0"/>
              <a:t>, </a:t>
            </a:r>
            <a:r>
              <a:rPr lang="fr-FR" dirty="0" err="1" smtClean="0"/>
              <a:t>very</a:t>
            </a:r>
            <a:r>
              <a:rPr lang="fr-FR" dirty="0" smtClean="0"/>
              <a:t> </a:t>
            </a:r>
            <a:r>
              <a:rPr lang="fr-FR" dirty="0" err="1" smtClean="0"/>
              <a:t>useful</a:t>
            </a:r>
            <a:r>
              <a:rPr lang="fr-FR" dirty="0" smtClean="0"/>
              <a:t> application </a:t>
            </a:r>
            <a:r>
              <a:rPr lang="fr-FR" dirty="0" err="1" smtClean="0"/>
              <a:t>that</a:t>
            </a:r>
            <a:r>
              <a:rPr lang="fr-FR" dirty="0" smtClean="0"/>
              <a:t> </a:t>
            </a:r>
            <a:r>
              <a:rPr lang="fr-FR" dirty="0" err="1" smtClean="0"/>
              <a:t>converts</a:t>
            </a:r>
            <a:r>
              <a:rPr lang="fr-FR" dirty="0" smtClean="0"/>
              <a:t> a </a:t>
            </a:r>
            <a:r>
              <a:rPr lang="fr-FR" dirty="0" err="1" smtClean="0"/>
              <a:t>number</a:t>
            </a:r>
            <a:r>
              <a:rPr lang="fr-FR" dirty="0" smtClean="0"/>
              <a:t> of file formats to HTML for use in web sites. </a:t>
            </a:r>
            <a:r>
              <a:rPr lang="fr-FR" dirty="0" err="1" smtClean="0"/>
              <a:t>When</a:t>
            </a:r>
            <a:r>
              <a:rPr lang="fr-FR" dirty="0" smtClean="0"/>
              <a:t> first </a:t>
            </a:r>
            <a:r>
              <a:rPr lang="fr-FR" dirty="0" err="1" smtClean="0"/>
              <a:t>loaded</a:t>
            </a:r>
            <a:r>
              <a:rPr lang="fr-FR" dirty="0" smtClean="0"/>
              <a:t>, </a:t>
            </a:r>
            <a:r>
              <a:rPr lang="fr-FR" dirty="0" err="1" smtClean="0"/>
              <a:t>it</a:t>
            </a:r>
            <a:r>
              <a:rPr lang="fr-FR" dirty="0" smtClean="0"/>
              <a:t> </a:t>
            </a:r>
            <a:r>
              <a:rPr lang="fr-FR" dirty="0" err="1" smtClean="0"/>
              <a:t>presents</a:t>
            </a:r>
            <a:r>
              <a:rPr lang="fr-FR" dirty="0" smtClean="0"/>
              <a:t> a </a:t>
            </a:r>
            <a:r>
              <a:rPr lang="fr-FR" dirty="0" err="1" smtClean="0"/>
              <a:t>visually</a:t>
            </a:r>
            <a:r>
              <a:rPr lang="fr-FR" dirty="0" smtClean="0"/>
              <a:t> </a:t>
            </a:r>
            <a:r>
              <a:rPr lang="fr-FR" dirty="0" err="1" smtClean="0"/>
              <a:t>pleasing</a:t>
            </a:r>
            <a:r>
              <a:rPr lang="fr-FR" dirty="0" smtClean="0"/>
              <a:t> interface. </a:t>
            </a:r>
            <a:r>
              <a:rPr lang="fr-FR" dirty="0" err="1" smtClean="0"/>
              <a:t>Unfortunately</a:t>
            </a:r>
            <a:r>
              <a:rPr lang="fr-FR" dirty="0" smtClean="0"/>
              <a:t>, "</a:t>
            </a:r>
            <a:r>
              <a:rPr lang="fr-FR" dirty="0" err="1" smtClean="0"/>
              <a:t>useful</a:t>
            </a:r>
            <a:r>
              <a:rPr lang="fr-FR" dirty="0" smtClean="0"/>
              <a:t>" and "</a:t>
            </a:r>
            <a:r>
              <a:rPr lang="fr-FR" dirty="0" err="1" smtClean="0"/>
              <a:t>visually</a:t>
            </a:r>
            <a:r>
              <a:rPr lang="fr-FR" dirty="0" smtClean="0"/>
              <a:t> </a:t>
            </a:r>
            <a:r>
              <a:rPr lang="fr-FR" dirty="0" err="1" smtClean="0"/>
              <a:t>pleasing</a:t>
            </a:r>
            <a:r>
              <a:rPr lang="fr-FR" dirty="0" smtClean="0"/>
              <a:t>" do not </a:t>
            </a:r>
            <a:r>
              <a:rPr lang="fr-FR" dirty="0" err="1" smtClean="0"/>
              <a:t>necessarily</a:t>
            </a:r>
            <a:r>
              <a:rPr lang="fr-FR" dirty="0" smtClean="0"/>
              <a:t> translate to "usable". </a:t>
            </a:r>
          </a:p>
          <a:p>
            <a:r>
              <a:rPr lang="fr-FR" dirty="0" smtClean="0"/>
              <a:t>One </a:t>
            </a:r>
            <a:r>
              <a:rPr lang="fr-FR" dirty="0" err="1" smtClean="0"/>
              <a:t>problematic</a:t>
            </a:r>
            <a:r>
              <a:rPr lang="fr-FR" dirty="0" smtClean="0"/>
              <a:t> aspect of the program </a:t>
            </a:r>
            <a:r>
              <a:rPr lang="fr-FR" dirty="0" err="1" smtClean="0"/>
              <a:t>is</a:t>
            </a:r>
            <a:r>
              <a:rPr lang="fr-FR" dirty="0" smtClean="0"/>
              <a:t> </a:t>
            </a:r>
            <a:r>
              <a:rPr lang="fr-FR" dirty="0" err="1" smtClean="0"/>
              <a:t>that</a:t>
            </a:r>
            <a:r>
              <a:rPr lang="fr-FR" dirty="0" smtClean="0"/>
              <a:t> </a:t>
            </a:r>
            <a:r>
              <a:rPr lang="fr-FR" dirty="0" err="1" smtClean="0"/>
              <a:t>it</a:t>
            </a:r>
            <a:r>
              <a:rPr lang="fr-FR" dirty="0" smtClean="0"/>
              <a:t> </a:t>
            </a:r>
            <a:r>
              <a:rPr lang="fr-FR" dirty="0" err="1" smtClean="0"/>
              <a:t>gives</a:t>
            </a:r>
            <a:r>
              <a:rPr lang="fr-FR" dirty="0" smtClean="0"/>
              <a:t> the </a:t>
            </a:r>
            <a:r>
              <a:rPr lang="fr-FR" dirty="0" err="1" smtClean="0"/>
              <a:t>appearance</a:t>
            </a:r>
            <a:r>
              <a:rPr lang="fr-FR" dirty="0" smtClean="0"/>
              <a:t> of a multiple-document interface (MDI) application, as </a:t>
            </a:r>
            <a:r>
              <a:rPr lang="fr-FR" dirty="0" err="1" smtClean="0"/>
              <a:t>indicated</a:t>
            </a:r>
            <a:r>
              <a:rPr lang="fr-FR" dirty="0" smtClean="0"/>
              <a:t> by the File menu, but </a:t>
            </a:r>
            <a:r>
              <a:rPr lang="fr-FR" dirty="0" err="1" smtClean="0"/>
              <a:t>also</a:t>
            </a:r>
            <a:r>
              <a:rPr lang="fr-FR" dirty="0" smtClean="0"/>
              <a:t> </a:t>
            </a:r>
            <a:r>
              <a:rPr lang="fr-FR" dirty="0" err="1" smtClean="0"/>
              <a:t>acts</a:t>
            </a:r>
            <a:r>
              <a:rPr lang="fr-FR" dirty="0" smtClean="0"/>
              <a:t> as a </a:t>
            </a:r>
            <a:r>
              <a:rPr lang="fr-FR" dirty="0" err="1" smtClean="0"/>
              <a:t>dialog</a:t>
            </a:r>
            <a:r>
              <a:rPr lang="fr-FR" dirty="0" smtClean="0"/>
              <a:t> box, as </a:t>
            </a:r>
            <a:r>
              <a:rPr lang="fr-FR" dirty="0" err="1" smtClean="0"/>
              <a:t>indicated</a:t>
            </a:r>
            <a:r>
              <a:rPr lang="fr-FR" dirty="0" smtClean="0"/>
              <a:t> by the command buttons on the main </a:t>
            </a:r>
            <a:r>
              <a:rPr lang="fr-FR" dirty="0" err="1" smtClean="0"/>
              <a:t>window</a:t>
            </a:r>
            <a:r>
              <a:rPr lang="fr-FR" dirty="0" smtClean="0"/>
              <a:t>. In all </a:t>
            </a:r>
            <a:r>
              <a:rPr lang="fr-FR" dirty="0" err="1" smtClean="0"/>
              <a:t>other</a:t>
            </a:r>
            <a:r>
              <a:rPr lang="fr-FR" dirty="0" smtClean="0"/>
              <a:t> MDI applications, </a:t>
            </a:r>
            <a:r>
              <a:rPr lang="fr-FR" dirty="0" err="1" smtClean="0"/>
              <a:t>when</a:t>
            </a:r>
            <a:r>
              <a:rPr lang="fr-FR" dirty="0" smtClean="0"/>
              <a:t> the user has </a:t>
            </a:r>
            <a:r>
              <a:rPr lang="fr-FR" dirty="0" err="1" smtClean="0"/>
              <a:t>selected</a:t>
            </a:r>
            <a:r>
              <a:rPr lang="fr-FR" dirty="0" smtClean="0"/>
              <a:t> "New" or "Open" </a:t>
            </a:r>
            <a:r>
              <a:rPr lang="fr-FR" dirty="0" err="1" smtClean="0"/>
              <a:t>from</a:t>
            </a:r>
            <a:r>
              <a:rPr lang="fr-FR" dirty="0" smtClean="0"/>
              <a:t> the File menu, the contents of the </a:t>
            </a:r>
            <a:r>
              <a:rPr lang="fr-FR" dirty="0" err="1" smtClean="0"/>
              <a:t>window</a:t>
            </a:r>
            <a:r>
              <a:rPr lang="fr-FR" dirty="0" smtClean="0"/>
              <a:t> </a:t>
            </a:r>
            <a:r>
              <a:rPr lang="fr-FR" dirty="0" err="1" smtClean="0"/>
              <a:t>will</a:t>
            </a:r>
            <a:r>
              <a:rPr lang="fr-FR" dirty="0" smtClean="0"/>
              <a:t> display the contents of the file. In </a:t>
            </a:r>
            <a:r>
              <a:rPr lang="fr-FR" i="1" dirty="0" smtClean="0"/>
              <a:t>HTML Transit</a:t>
            </a:r>
            <a:r>
              <a:rPr lang="fr-FR" dirty="0" smtClean="0"/>
              <a:t> </a:t>
            </a:r>
            <a:r>
              <a:rPr lang="fr-FR" dirty="0" err="1" smtClean="0"/>
              <a:t>however</a:t>
            </a:r>
            <a:r>
              <a:rPr lang="fr-FR" dirty="0" smtClean="0"/>
              <a:t>, </a:t>
            </a:r>
            <a:r>
              <a:rPr lang="fr-FR" dirty="0" err="1" smtClean="0"/>
              <a:t>selecting</a:t>
            </a:r>
            <a:r>
              <a:rPr lang="fr-FR" dirty="0" smtClean="0"/>
              <a:t> "Open" </a:t>
            </a:r>
            <a:r>
              <a:rPr lang="fr-FR" dirty="0" err="1" smtClean="0"/>
              <a:t>only</a:t>
            </a:r>
            <a:r>
              <a:rPr lang="fr-FR" dirty="0" smtClean="0"/>
              <a:t> </a:t>
            </a:r>
            <a:r>
              <a:rPr lang="fr-FR" dirty="0" err="1" smtClean="0"/>
              <a:t>gives</a:t>
            </a:r>
            <a:r>
              <a:rPr lang="fr-FR" dirty="0" smtClean="0"/>
              <a:t> the </a:t>
            </a:r>
            <a:r>
              <a:rPr lang="fr-FR" dirty="0" err="1" smtClean="0"/>
              <a:t>appearance</a:t>
            </a:r>
            <a:r>
              <a:rPr lang="fr-FR" dirty="0" smtClean="0"/>
              <a:t> of </a:t>
            </a:r>
            <a:r>
              <a:rPr lang="fr-FR" dirty="0" err="1" smtClean="0"/>
              <a:t>changing</a:t>
            </a:r>
            <a:r>
              <a:rPr lang="fr-FR" dirty="0" smtClean="0"/>
              <a:t> the </a:t>
            </a:r>
            <a:r>
              <a:rPr lang="fr-FR" dirty="0" err="1" smtClean="0"/>
              <a:t>title</a:t>
            </a:r>
            <a:r>
              <a:rPr lang="fr-FR" dirty="0" smtClean="0"/>
              <a:t> of the </a:t>
            </a:r>
            <a:r>
              <a:rPr lang="fr-FR" dirty="0" err="1" smtClean="0"/>
              <a:t>window</a:t>
            </a:r>
            <a:r>
              <a:rPr lang="fr-FR" dirty="0" smtClean="0"/>
              <a:t>, and </a:t>
            </a:r>
            <a:r>
              <a:rPr lang="fr-FR" dirty="0" err="1" smtClean="0"/>
              <a:t>selecting</a:t>
            </a:r>
            <a:r>
              <a:rPr lang="fr-FR" dirty="0" smtClean="0"/>
              <a:t> "New" </a:t>
            </a:r>
            <a:r>
              <a:rPr lang="fr-FR" dirty="0" err="1" smtClean="0"/>
              <a:t>does</a:t>
            </a:r>
            <a:r>
              <a:rPr lang="fr-FR" dirty="0" smtClean="0"/>
              <a:t> ... </a:t>
            </a:r>
            <a:r>
              <a:rPr lang="fr-FR" dirty="0" err="1" smtClean="0"/>
              <a:t>nothing</a:t>
            </a:r>
            <a:r>
              <a:rPr lang="fr-FR" dirty="0" smtClean="0"/>
              <a:t>. In </a:t>
            </a:r>
            <a:r>
              <a:rPr lang="fr-FR" dirty="0" err="1" smtClean="0"/>
              <a:t>either</a:t>
            </a:r>
            <a:r>
              <a:rPr lang="fr-FR" dirty="0" smtClean="0"/>
              <a:t> case, the contents of the main </a:t>
            </a:r>
            <a:r>
              <a:rPr lang="fr-FR" dirty="0" err="1" smtClean="0"/>
              <a:t>window</a:t>
            </a:r>
            <a:r>
              <a:rPr lang="fr-FR" dirty="0" smtClean="0"/>
              <a:t> </a:t>
            </a:r>
            <a:r>
              <a:rPr lang="fr-FR" dirty="0" err="1" smtClean="0"/>
              <a:t>does</a:t>
            </a:r>
            <a:r>
              <a:rPr lang="fr-FR" dirty="0" smtClean="0"/>
              <a:t> not change. The new user </a:t>
            </a:r>
            <a:r>
              <a:rPr lang="fr-FR" dirty="0" err="1" smtClean="0"/>
              <a:t>is</a:t>
            </a:r>
            <a:r>
              <a:rPr lang="fr-FR" dirty="0" smtClean="0"/>
              <a:t> </a:t>
            </a:r>
            <a:r>
              <a:rPr lang="fr-FR" dirty="0" err="1" smtClean="0"/>
              <a:t>likely</a:t>
            </a:r>
            <a:r>
              <a:rPr lang="fr-FR" dirty="0" smtClean="0"/>
              <a:t> to select "New" </a:t>
            </a:r>
            <a:r>
              <a:rPr lang="fr-FR" dirty="0" err="1" smtClean="0"/>
              <a:t>several</a:t>
            </a:r>
            <a:r>
              <a:rPr lang="fr-FR" dirty="0" smtClean="0"/>
              <a:t> times, </a:t>
            </a:r>
            <a:r>
              <a:rPr lang="fr-FR" dirty="0" err="1" smtClean="0"/>
              <a:t>then</a:t>
            </a:r>
            <a:r>
              <a:rPr lang="fr-FR" dirty="0" smtClean="0"/>
              <a:t>, </a:t>
            </a:r>
            <a:r>
              <a:rPr lang="fr-FR" dirty="0" err="1" smtClean="0"/>
              <a:t>after</a:t>
            </a:r>
            <a:r>
              <a:rPr lang="fr-FR" dirty="0" smtClean="0"/>
              <a:t> </a:t>
            </a:r>
            <a:r>
              <a:rPr lang="fr-FR" dirty="0" err="1" smtClean="0"/>
              <a:t>concluding</a:t>
            </a:r>
            <a:r>
              <a:rPr lang="fr-FR" dirty="0" smtClean="0"/>
              <a:t> </a:t>
            </a:r>
            <a:r>
              <a:rPr lang="fr-FR" dirty="0" err="1" smtClean="0"/>
              <a:t>that</a:t>
            </a:r>
            <a:r>
              <a:rPr lang="fr-FR" dirty="0" smtClean="0"/>
              <a:t> the program </a:t>
            </a:r>
            <a:r>
              <a:rPr lang="fr-FR" dirty="0" err="1" smtClean="0"/>
              <a:t>does</a:t>
            </a:r>
            <a:r>
              <a:rPr lang="fr-FR" dirty="0" smtClean="0"/>
              <a:t> not </a:t>
            </a:r>
            <a:r>
              <a:rPr lang="fr-FR" dirty="0" err="1" smtClean="0"/>
              <a:t>work</a:t>
            </a:r>
            <a:r>
              <a:rPr lang="fr-FR" dirty="0" smtClean="0"/>
              <a:t>, </a:t>
            </a:r>
            <a:r>
              <a:rPr lang="fr-FR" dirty="0" err="1" smtClean="0"/>
              <a:t>uninstall</a:t>
            </a:r>
            <a:r>
              <a:rPr lang="fr-FR" dirty="0" smtClean="0"/>
              <a:t> the program. </a:t>
            </a:r>
          </a:p>
          <a:p>
            <a:r>
              <a:rPr lang="fr-FR" dirty="0" smtClean="0"/>
              <a:t>The basic </a:t>
            </a:r>
            <a:r>
              <a:rPr lang="fr-FR" dirty="0" err="1" smtClean="0"/>
              <a:t>problem</a:t>
            </a:r>
            <a:r>
              <a:rPr lang="fr-FR" dirty="0" smtClean="0"/>
              <a:t> </a:t>
            </a:r>
            <a:r>
              <a:rPr lang="fr-FR" dirty="0" err="1" smtClean="0"/>
              <a:t>with</a:t>
            </a:r>
            <a:r>
              <a:rPr lang="fr-FR" dirty="0" smtClean="0"/>
              <a:t> the program </a:t>
            </a:r>
            <a:r>
              <a:rPr lang="fr-FR" dirty="0" err="1" smtClean="0"/>
              <a:t>is</a:t>
            </a:r>
            <a:r>
              <a:rPr lang="fr-FR" dirty="0" smtClean="0"/>
              <a:t> </a:t>
            </a:r>
            <a:r>
              <a:rPr lang="fr-FR" dirty="0" err="1" smtClean="0"/>
              <a:t>that</a:t>
            </a:r>
            <a:r>
              <a:rPr lang="fr-FR" dirty="0" smtClean="0"/>
              <a:t> </a:t>
            </a:r>
            <a:r>
              <a:rPr lang="fr-FR" dirty="0" err="1" smtClean="0"/>
              <a:t>it</a:t>
            </a:r>
            <a:r>
              <a:rPr lang="fr-FR" dirty="0" smtClean="0"/>
              <a:t> </a:t>
            </a:r>
            <a:r>
              <a:rPr lang="fr-FR" dirty="0" err="1" smtClean="0"/>
              <a:t>does</a:t>
            </a:r>
            <a:r>
              <a:rPr lang="fr-FR" dirty="0" smtClean="0"/>
              <a:t> not </a:t>
            </a:r>
            <a:r>
              <a:rPr lang="fr-FR" dirty="0" err="1" smtClean="0"/>
              <a:t>provide</a:t>
            </a:r>
            <a:r>
              <a:rPr lang="fr-FR" dirty="0" smtClean="0"/>
              <a:t> </a:t>
            </a:r>
            <a:r>
              <a:rPr lang="fr-FR" dirty="0" err="1" smtClean="0"/>
              <a:t>visual</a:t>
            </a:r>
            <a:r>
              <a:rPr lang="fr-FR" dirty="0" smtClean="0"/>
              <a:t> feedback </a:t>
            </a:r>
            <a:r>
              <a:rPr lang="fr-FR" dirty="0" err="1" smtClean="0"/>
              <a:t>that</a:t>
            </a:r>
            <a:r>
              <a:rPr lang="fr-FR" dirty="0" smtClean="0"/>
              <a:t> the </a:t>
            </a:r>
            <a:r>
              <a:rPr lang="fr-FR" dirty="0" err="1" smtClean="0"/>
              <a:t>operation</a:t>
            </a:r>
            <a:r>
              <a:rPr lang="fr-FR" dirty="0" smtClean="0"/>
              <a:t> </a:t>
            </a:r>
            <a:r>
              <a:rPr lang="fr-FR" dirty="0" err="1" smtClean="0"/>
              <a:t>was</a:t>
            </a:r>
            <a:r>
              <a:rPr lang="fr-FR" dirty="0" smtClean="0"/>
              <a:t> </a:t>
            </a:r>
            <a:r>
              <a:rPr lang="fr-FR" dirty="0" err="1" smtClean="0"/>
              <a:t>successful</a:t>
            </a:r>
            <a:r>
              <a:rPr lang="fr-FR" dirty="0" smtClean="0"/>
              <a:t>. The user must open one of the </a:t>
            </a:r>
            <a:r>
              <a:rPr lang="fr-FR" dirty="0" err="1" smtClean="0"/>
              <a:t>various</a:t>
            </a:r>
            <a:r>
              <a:rPr lang="fr-FR" dirty="0" smtClean="0"/>
              <a:t> </a:t>
            </a:r>
            <a:r>
              <a:rPr lang="fr-FR" dirty="0" err="1" smtClean="0"/>
              <a:t>dialog</a:t>
            </a:r>
            <a:r>
              <a:rPr lang="fr-FR" dirty="0" smtClean="0"/>
              <a:t> boxes </a:t>
            </a:r>
            <a:r>
              <a:rPr lang="fr-FR" dirty="0" err="1" smtClean="0"/>
              <a:t>associated</a:t>
            </a:r>
            <a:r>
              <a:rPr lang="fr-FR" dirty="0" smtClean="0"/>
              <a:t> </a:t>
            </a:r>
            <a:r>
              <a:rPr lang="fr-FR" dirty="0" err="1" smtClean="0"/>
              <a:t>with</a:t>
            </a:r>
            <a:r>
              <a:rPr lang="fr-FR" dirty="0" smtClean="0"/>
              <a:t> the command buttons (in the </a:t>
            </a:r>
            <a:r>
              <a:rPr lang="fr-FR" dirty="0" err="1" smtClean="0"/>
              <a:t>left</a:t>
            </a:r>
            <a:r>
              <a:rPr lang="fr-FR" dirty="0" smtClean="0"/>
              <a:t> </a:t>
            </a:r>
            <a:r>
              <a:rPr lang="fr-FR" dirty="0" err="1" smtClean="0"/>
              <a:t>column</a:t>
            </a:r>
            <a:r>
              <a:rPr lang="fr-FR" dirty="0" smtClean="0"/>
              <a:t>) to </a:t>
            </a:r>
            <a:r>
              <a:rPr lang="fr-FR" dirty="0" err="1" smtClean="0"/>
              <a:t>see</a:t>
            </a:r>
            <a:r>
              <a:rPr lang="fr-FR" dirty="0" smtClean="0"/>
              <a:t> the information </a:t>
            </a:r>
            <a:r>
              <a:rPr lang="fr-FR" dirty="0" err="1" smtClean="0"/>
              <a:t>associated</a:t>
            </a:r>
            <a:r>
              <a:rPr lang="fr-FR" dirty="0" smtClean="0"/>
              <a:t> </a:t>
            </a:r>
            <a:r>
              <a:rPr lang="fr-FR" dirty="0" err="1" smtClean="0"/>
              <a:t>with</a:t>
            </a:r>
            <a:r>
              <a:rPr lang="fr-FR" dirty="0" smtClean="0"/>
              <a:t> the </a:t>
            </a:r>
            <a:r>
              <a:rPr lang="fr-FR" dirty="0" err="1" smtClean="0"/>
              <a:t>template</a:t>
            </a:r>
            <a:r>
              <a:rPr lang="fr-FR" dirty="0" smtClean="0"/>
              <a:t>. </a:t>
            </a:r>
            <a:r>
              <a:rPr lang="fr-FR" dirty="0" err="1" smtClean="0"/>
              <a:t>Clicking</a:t>
            </a:r>
            <a:r>
              <a:rPr lang="fr-FR" dirty="0" smtClean="0"/>
              <a:t> </a:t>
            </a:r>
            <a:r>
              <a:rPr lang="fr-FR" dirty="0" err="1" smtClean="0"/>
              <a:t>any</a:t>
            </a:r>
            <a:r>
              <a:rPr lang="fr-FR" dirty="0" smtClean="0"/>
              <a:t> of the buttons in the right </a:t>
            </a:r>
            <a:r>
              <a:rPr lang="fr-FR" dirty="0" err="1" smtClean="0"/>
              <a:t>column</a:t>
            </a:r>
            <a:r>
              <a:rPr lang="fr-FR" dirty="0" smtClean="0"/>
              <a:t> </a:t>
            </a:r>
            <a:r>
              <a:rPr lang="fr-FR" dirty="0" err="1" smtClean="0"/>
              <a:t>will</a:t>
            </a:r>
            <a:r>
              <a:rPr lang="fr-FR" dirty="0" smtClean="0"/>
              <a:t> </a:t>
            </a:r>
            <a:r>
              <a:rPr lang="fr-FR" dirty="0" err="1" smtClean="0"/>
              <a:t>generate</a:t>
            </a:r>
            <a:r>
              <a:rPr lang="fr-FR" dirty="0" smtClean="0"/>
              <a:t> an </a:t>
            </a:r>
            <a:r>
              <a:rPr lang="fr-FR" dirty="0" err="1" smtClean="0"/>
              <a:t>error</a:t>
            </a:r>
            <a:r>
              <a:rPr lang="fr-FR" dirty="0" smtClean="0"/>
              <a:t> message </a:t>
            </a:r>
            <a:r>
              <a:rPr lang="fr-FR" dirty="0" err="1" smtClean="0"/>
              <a:t>unless</a:t>
            </a:r>
            <a:r>
              <a:rPr lang="fr-FR" dirty="0" smtClean="0"/>
              <a:t> the user has </a:t>
            </a:r>
            <a:r>
              <a:rPr lang="fr-FR" dirty="0" err="1" smtClean="0"/>
              <a:t>specified</a:t>
            </a:r>
            <a:r>
              <a:rPr lang="fr-FR" dirty="0" smtClean="0"/>
              <a:t> settings </a:t>
            </a:r>
            <a:r>
              <a:rPr lang="fr-FR" dirty="0" err="1" smtClean="0"/>
              <a:t>elsewhere</a:t>
            </a:r>
            <a:r>
              <a:rPr lang="fr-FR" dirty="0" smtClean="0"/>
              <a:t> in the program. This </a:t>
            </a:r>
            <a:r>
              <a:rPr lang="fr-FR" dirty="0" err="1" smtClean="0"/>
              <a:t>is</a:t>
            </a:r>
            <a:r>
              <a:rPr lang="fr-FR" dirty="0" smtClean="0"/>
              <a:t> an </a:t>
            </a:r>
            <a:r>
              <a:rPr lang="fr-FR" dirty="0" err="1" smtClean="0"/>
              <a:t>entirely</a:t>
            </a:r>
            <a:r>
              <a:rPr lang="fr-FR" dirty="0" smtClean="0"/>
              <a:t> </a:t>
            </a:r>
            <a:r>
              <a:rPr lang="fr-FR" dirty="0" err="1" smtClean="0"/>
              <a:t>confusing</a:t>
            </a:r>
            <a:r>
              <a:rPr lang="fr-FR" dirty="0" smtClean="0"/>
              <a:t> structure </a:t>
            </a:r>
            <a:r>
              <a:rPr lang="fr-FR" dirty="0" err="1" smtClean="0"/>
              <a:t>that</a:t>
            </a:r>
            <a:r>
              <a:rPr lang="fr-FR" dirty="0" smtClean="0"/>
              <a:t> </a:t>
            </a:r>
            <a:r>
              <a:rPr lang="fr-FR" dirty="0" err="1" smtClean="0"/>
              <a:t>is</a:t>
            </a:r>
            <a:r>
              <a:rPr lang="fr-FR" dirty="0" smtClean="0"/>
              <a:t> </a:t>
            </a:r>
            <a:r>
              <a:rPr lang="fr-FR" dirty="0" err="1" smtClean="0"/>
              <a:t>likely</a:t>
            </a:r>
            <a:r>
              <a:rPr lang="fr-FR" dirty="0" smtClean="0"/>
              <a:t> to cause </a:t>
            </a:r>
            <a:r>
              <a:rPr lang="fr-FR" dirty="0" err="1" smtClean="0"/>
              <a:t>InfoAccess</a:t>
            </a:r>
            <a:r>
              <a:rPr lang="fr-FR" dirty="0" smtClean="0"/>
              <a:t> to </a:t>
            </a:r>
            <a:r>
              <a:rPr lang="fr-FR" dirty="0" err="1" smtClean="0"/>
              <a:t>lose</a:t>
            </a:r>
            <a:r>
              <a:rPr lang="fr-FR" dirty="0" smtClean="0"/>
              <a:t> </a:t>
            </a:r>
            <a:r>
              <a:rPr lang="fr-FR" dirty="0" err="1" smtClean="0"/>
              <a:t>quite</a:t>
            </a:r>
            <a:r>
              <a:rPr lang="fr-FR" dirty="0" smtClean="0"/>
              <a:t> a few </a:t>
            </a:r>
            <a:r>
              <a:rPr lang="fr-FR" dirty="0" err="1" smtClean="0"/>
              <a:t>potential</a:t>
            </a:r>
            <a:r>
              <a:rPr lang="fr-FR" dirty="0" smtClean="0"/>
              <a:t> </a:t>
            </a:r>
            <a:r>
              <a:rPr lang="fr-FR" dirty="0" err="1" smtClean="0"/>
              <a:t>customers</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6</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cette fen</a:t>
            </a:r>
            <a:r>
              <a:rPr lang="fr-FR" dirty="0" smtClean="0"/>
              <a:t>être, les développeurs ont choisi de donner aux labels des sections une apparence surélevée. C’est une des manières d’assurer que l’utilisateur ne les confonde pas avec des champs éditables certes, mais par contre, il ne sera pas surprenant qu’il veuille cliquer dessus !</a:t>
            </a:r>
            <a:endParaRPr lang="fr-FR" dirty="0" smtClean="0"/>
          </a:p>
          <a:p>
            <a:r>
              <a:rPr lang="fr-FR" dirty="0" smtClean="0"/>
              <a:t>In </a:t>
            </a:r>
            <a:r>
              <a:rPr lang="fr-FR" dirty="0" err="1" smtClean="0"/>
              <a:t>this</a:t>
            </a:r>
            <a:r>
              <a:rPr lang="fr-FR" dirty="0" smtClean="0"/>
              <a:t> image, the </a:t>
            </a:r>
            <a:r>
              <a:rPr lang="fr-FR" dirty="0" err="1" smtClean="0"/>
              <a:t>developer</a:t>
            </a:r>
            <a:r>
              <a:rPr lang="fr-FR" dirty="0" smtClean="0"/>
              <a:t> has </a:t>
            </a:r>
            <a:r>
              <a:rPr lang="fr-FR" dirty="0" err="1" smtClean="0"/>
              <a:t>chosen</a:t>
            </a:r>
            <a:r>
              <a:rPr lang="fr-FR" dirty="0" smtClean="0"/>
              <a:t> to </a:t>
            </a:r>
            <a:r>
              <a:rPr lang="fr-FR" dirty="0" err="1" smtClean="0"/>
              <a:t>give</a:t>
            </a:r>
            <a:r>
              <a:rPr lang="fr-FR" dirty="0" smtClean="0"/>
              <a:t> the section labels a </a:t>
            </a:r>
            <a:r>
              <a:rPr lang="fr-FR" dirty="0" err="1" smtClean="0"/>
              <a:t>raised</a:t>
            </a:r>
            <a:r>
              <a:rPr lang="fr-FR" dirty="0" smtClean="0"/>
              <a:t> </a:t>
            </a:r>
            <a:r>
              <a:rPr lang="fr-FR" dirty="0" err="1" smtClean="0"/>
              <a:t>appearance</a:t>
            </a:r>
            <a:r>
              <a:rPr lang="fr-FR" dirty="0" smtClean="0"/>
              <a:t>. </a:t>
            </a:r>
            <a:r>
              <a:rPr lang="fr-FR" dirty="0" err="1" smtClean="0"/>
              <a:t>That's</a:t>
            </a:r>
            <a:r>
              <a:rPr lang="fr-FR" dirty="0" smtClean="0"/>
              <a:t> one </a:t>
            </a:r>
            <a:r>
              <a:rPr lang="fr-FR" dirty="0" err="1" smtClean="0"/>
              <a:t>way</a:t>
            </a:r>
            <a:r>
              <a:rPr lang="fr-FR" dirty="0" smtClean="0"/>
              <a:t> of </a:t>
            </a:r>
            <a:r>
              <a:rPr lang="fr-FR" dirty="0" err="1" smtClean="0"/>
              <a:t>ensuring</a:t>
            </a:r>
            <a:r>
              <a:rPr lang="fr-FR" dirty="0" smtClean="0"/>
              <a:t> </a:t>
            </a:r>
            <a:r>
              <a:rPr lang="fr-FR" dirty="0" err="1" smtClean="0"/>
              <a:t>that</a:t>
            </a:r>
            <a:r>
              <a:rPr lang="fr-FR" dirty="0" smtClean="0"/>
              <a:t> the user </a:t>
            </a:r>
            <a:r>
              <a:rPr lang="fr-FR" dirty="0" err="1" smtClean="0"/>
              <a:t>doesn't</a:t>
            </a:r>
            <a:r>
              <a:rPr lang="fr-FR" dirty="0" smtClean="0"/>
              <a:t> confuse </a:t>
            </a:r>
            <a:r>
              <a:rPr lang="fr-FR" dirty="0" err="1" smtClean="0"/>
              <a:t>them</a:t>
            </a:r>
            <a:r>
              <a:rPr lang="fr-FR" dirty="0" smtClean="0"/>
              <a:t> </a:t>
            </a:r>
            <a:r>
              <a:rPr lang="fr-FR" dirty="0" err="1" smtClean="0"/>
              <a:t>with</a:t>
            </a:r>
            <a:r>
              <a:rPr lang="fr-FR" dirty="0" smtClean="0"/>
              <a:t> the </a:t>
            </a:r>
            <a:r>
              <a:rPr lang="fr-FR" dirty="0" err="1" smtClean="0"/>
              <a:t>editable</a:t>
            </a:r>
            <a:r>
              <a:rPr lang="fr-FR" dirty="0" smtClean="0"/>
              <a:t> </a:t>
            </a:r>
            <a:r>
              <a:rPr lang="fr-FR" dirty="0" err="1" smtClean="0"/>
              <a:t>fields</a:t>
            </a:r>
            <a:r>
              <a:rPr lang="fr-FR" dirty="0" smtClean="0"/>
              <a:t>, but </a:t>
            </a:r>
            <a:r>
              <a:rPr lang="fr-FR" dirty="0" err="1" smtClean="0"/>
              <a:t>does</a:t>
            </a:r>
            <a:r>
              <a:rPr lang="fr-FR" dirty="0" smtClean="0"/>
              <a:t> </a:t>
            </a:r>
            <a:r>
              <a:rPr lang="fr-FR" dirty="0" err="1" smtClean="0"/>
              <a:t>it</a:t>
            </a:r>
            <a:r>
              <a:rPr lang="fr-FR" dirty="0" smtClean="0"/>
              <a:t> come as </a:t>
            </a:r>
            <a:r>
              <a:rPr lang="fr-FR" dirty="0" err="1" smtClean="0"/>
              <a:t>any</a:t>
            </a:r>
            <a:r>
              <a:rPr lang="fr-FR" dirty="0" smtClean="0"/>
              <a:t> surprise </a:t>
            </a:r>
            <a:r>
              <a:rPr lang="fr-FR" dirty="0" err="1" smtClean="0"/>
              <a:t>that</a:t>
            </a:r>
            <a:r>
              <a:rPr lang="fr-FR" dirty="0" smtClean="0"/>
              <a:t> </a:t>
            </a:r>
            <a:r>
              <a:rPr lang="fr-FR" dirty="0" err="1" smtClean="0"/>
              <a:t>users</a:t>
            </a:r>
            <a:r>
              <a:rPr lang="fr-FR" dirty="0" smtClean="0"/>
              <a:t> </a:t>
            </a:r>
            <a:r>
              <a:rPr lang="fr-FR" dirty="0" err="1" smtClean="0"/>
              <a:t>try</a:t>
            </a:r>
            <a:r>
              <a:rPr lang="fr-FR" dirty="0" smtClean="0"/>
              <a:t> to click on </a:t>
            </a:r>
            <a:r>
              <a:rPr lang="fr-FR" dirty="0" err="1" smtClean="0"/>
              <a:t>them</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a:t>
            </a:fld>
            <a:endParaRPr lang="fr-FR"/>
          </a:p>
        </p:txBody>
      </p:sp>
    </p:spTree>
    <p:extLst>
      <p:ext uri="{BB962C8B-B14F-4D97-AF65-F5344CB8AC3E}">
        <p14:creationId xmlns:p14="http://schemas.microsoft.com/office/powerpoint/2010/main" val="158334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C’est une image de la barre de statut utilisée dans </a:t>
            </a:r>
            <a:r>
              <a:rPr lang="fr-FR" dirty="0" err="1" smtClean="0"/>
              <a:t>Webforms</a:t>
            </a:r>
            <a:r>
              <a:rPr lang="fr-FR" dirty="0" smtClean="0"/>
              <a:t>.</a:t>
            </a:r>
            <a:r>
              <a:rPr lang="fr-FR" baseline="0" dirty="0" smtClean="0"/>
              <a:t> Une barre de statut est censée fournir une information descriptive permettant d’aider l’utilisateur à apprendre à utiliser l’application. Malheureusement le choix ici de la couleur rouge sur fond gris, et de la 3D rend cette information quasiment impossible à lire.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This </a:t>
            </a:r>
            <a:r>
              <a:rPr lang="fr-FR" dirty="0" err="1" smtClean="0"/>
              <a:t>is</a:t>
            </a:r>
            <a:r>
              <a:rPr lang="fr-FR" dirty="0" smtClean="0"/>
              <a:t> an image of the </a:t>
            </a:r>
            <a:r>
              <a:rPr lang="fr-FR" dirty="0" err="1" smtClean="0"/>
              <a:t>status</a:t>
            </a:r>
            <a:r>
              <a:rPr lang="fr-FR" dirty="0" smtClean="0"/>
              <a:t> bar </a:t>
            </a:r>
            <a:r>
              <a:rPr lang="fr-FR" dirty="0" err="1" smtClean="0"/>
              <a:t>used</a:t>
            </a:r>
            <a:r>
              <a:rPr lang="fr-FR" dirty="0" smtClean="0"/>
              <a:t> in </a:t>
            </a:r>
            <a:r>
              <a:rPr lang="fr-FR" i="1" dirty="0" err="1" smtClean="0"/>
              <a:t>Webforms</a:t>
            </a:r>
            <a:r>
              <a:rPr lang="fr-FR" dirty="0" smtClean="0"/>
              <a:t>, </a:t>
            </a:r>
            <a:r>
              <a:rPr lang="fr-FR" dirty="0" err="1" smtClean="0"/>
              <a:t>developed</a:t>
            </a:r>
            <a:r>
              <a:rPr lang="fr-FR" dirty="0" smtClean="0"/>
              <a:t> by Q&amp;D Software </a:t>
            </a:r>
            <a:r>
              <a:rPr lang="fr-FR" dirty="0" err="1" smtClean="0"/>
              <a:t>Development</a:t>
            </a:r>
            <a:r>
              <a:rPr lang="fr-FR" dirty="0" smtClean="0"/>
              <a:t>. It </a:t>
            </a:r>
            <a:r>
              <a:rPr lang="fr-FR" dirty="0" err="1" smtClean="0"/>
              <a:t>is</a:t>
            </a:r>
            <a:r>
              <a:rPr lang="fr-FR" dirty="0" smtClean="0"/>
              <a:t> </a:t>
            </a:r>
            <a:r>
              <a:rPr lang="fr-FR" dirty="0" err="1" smtClean="0"/>
              <a:t>intended</a:t>
            </a:r>
            <a:r>
              <a:rPr lang="fr-FR" dirty="0" smtClean="0"/>
              <a:t> to </a:t>
            </a:r>
            <a:r>
              <a:rPr lang="fr-FR" dirty="0" err="1" smtClean="0"/>
              <a:t>provide</a:t>
            </a:r>
            <a:r>
              <a:rPr lang="fr-FR" dirty="0" smtClean="0"/>
              <a:t> descriptive information </a:t>
            </a:r>
            <a:r>
              <a:rPr lang="fr-FR" dirty="0" err="1" smtClean="0"/>
              <a:t>that</a:t>
            </a:r>
            <a:r>
              <a:rPr lang="fr-FR" dirty="0" smtClean="0"/>
              <a:t> </a:t>
            </a:r>
            <a:r>
              <a:rPr lang="fr-FR" dirty="0" err="1" smtClean="0"/>
              <a:t>helps</a:t>
            </a:r>
            <a:r>
              <a:rPr lang="fr-FR" dirty="0" smtClean="0"/>
              <a:t> </a:t>
            </a:r>
            <a:r>
              <a:rPr lang="fr-FR" dirty="0" err="1" smtClean="0"/>
              <a:t>users</a:t>
            </a:r>
            <a:r>
              <a:rPr lang="fr-FR" dirty="0" smtClean="0"/>
              <a:t> </a:t>
            </a:r>
            <a:r>
              <a:rPr lang="fr-FR" dirty="0" err="1" smtClean="0"/>
              <a:t>learn</a:t>
            </a:r>
            <a:r>
              <a:rPr lang="fr-FR" dirty="0" smtClean="0"/>
              <a:t> how to use the application. </a:t>
            </a:r>
            <a:r>
              <a:rPr lang="fr-FR" dirty="0" err="1" smtClean="0"/>
              <a:t>Unfortunately</a:t>
            </a:r>
            <a:r>
              <a:rPr lang="fr-FR" dirty="0" smtClean="0"/>
              <a:t>, the </a:t>
            </a:r>
            <a:r>
              <a:rPr lang="fr-FR" dirty="0" err="1" smtClean="0"/>
              <a:t>choice</a:t>
            </a:r>
            <a:r>
              <a:rPr lang="fr-FR" dirty="0" smtClean="0"/>
              <a:t> of </a:t>
            </a:r>
            <a:r>
              <a:rPr lang="fr-FR" dirty="0" err="1" smtClean="0"/>
              <a:t>color</a:t>
            </a:r>
            <a:r>
              <a:rPr lang="fr-FR" dirty="0" smtClean="0"/>
              <a:t> and the use of a 3-D font </a:t>
            </a:r>
            <a:r>
              <a:rPr lang="fr-FR" dirty="0" err="1" smtClean="0"/>
              <a:t>make</a:t>
            </a:r>
            <a:r>
              <a:rPr lang="fr-FR" dirty="0" smtClean="0"/>
              <a:t> the information </a:t>
            </a:r>
            <a:r>
              <a:rPr lang="fr-FR" dirty="0" err="1" smtClean="0"/>
              <a:t>almost</a:t>
            </a:r>
            <a:r>
              <a:rPr lang="fr-FR" dirty="0" smtClean="0"/>
              <a:t> impossible to </a:t>
            </a:r>
            <a:r>
              <a:rPr lang="fr-FR" dirty="0" err="1" smtClean="0"/>
              <a:t>read</a:t>
            </a:r>
            <a:r>
              <a:rPr lang="fr-FR" dirty="0" smtClean="0"/>
              <a:t>. By the </a:t>
            </a:r>
            <a:r>
              <a:rPr lang="fr-FR" dirty="0" err="1" smtClean="0"/>
              <a:t>way</a:t>
            </a:r>
            <a:r>
              <a:rPr lang="fr-FR" dirty="0" smtClean="0"/>
              <a:t>, </a:t>
            </a:r>
            <a:r>
              <a:rPr lang="fr-FR" dirty="0" err="1" smtClean="0"/>
              <a:t>we're</a:t>
            </a:r>
            <a:r>
              <a:rPr lang="fr-FR" dirty="0" smtClean="0"/>
              <a:t> </a:t>
            </a:r>
            <a:r>
              <a:rPr lang="fr-FR" dirty="0" err="1" smtClean="0"/>
              <a:t>pretty</a:t>
            </a:r>
            <a:r>
              <a:rPr lang="fr-FR" dirty="0" smtClean="0"/>
              <a:t> sure </a:t>
            </a:r>
            <a:r>
              <a:rPr lang="fr-FR" dirty="0" err="1" smtClean="0"/>
              <a:t>that</a:t>
            </a:r>
            <a:r>
              <a:rPr lang="fr-FR" dirty="0" smtClean="0"/>
              <a:t> the </a:t>
            </a:r>
            <a:r>
              <a:rPr lang="fr-FR" dirty="0" err="1" smtClean="0"/>
              <a:t>text</a:t>
            </a:r>
            <a:r>
              <a:rPr lang="fr-FR" dirty="0" smtClean="0"/>
              <a:t> </a:t>
            </a:r>
            <a:r>
              <a:rPr lang="fr-FR" dirty="0" err="1" smtClean="0"/>
              <a:t>reads</a:t>
            </a:r>
            <a:r>
              <a:rPr lang="fr-FR" dirty="0" smtClean="0"/>
              <a:t>: "HTML </a:t>
            </a:r>
            <a:r>
              <a:rPr lang="fr-FR" dirty="0" err="1" smtClean="0"/>
              <a:t>Browse</a:t>
            </a:r>
            <a:r>
              <a:rPr lang="fr-FR" dirty="0" smtClean="0"/>
              <a:t>" or "HTML/</a:t>
            </a:r>
            <a:r>
              <a:rPr lang="fr-FR" dirty="0" err="1" smtClean="0"/>
              <a:t>Browse</a:t>
            </a:r>
            <a:r>
              <a:rPr lang="fr-FR" dirty="0" smtClean="0"/>
              <a:t>". "</a:t>
            </a:r>
            <a:r>
              <a:rPr lang="fr-FR" dirty="0" err="1" smtClean="0"/>
              <a:t>Preview</a:t>
            </a:r>
            <a:r>
              <a:rPr lang="fr-FR" dirty="0" smtClean="0"/>
              <a:t>" </a:t>
            </a:r>
            <a:r>
              <a:rPr lang="fr-FR" dirty="0" err="1" smtClean="0"/>
              <a:t>would</a:t>
            </a:r>
            <a:r>
              <a:rPr lang="fr-FR" dirty="0" smtClean="0"/>
              <a:t> have been a </a:t>
            </a:r>
            <a:r>
              <a:rPr lang="fr-FR" dirty="0" err="1" smtClean="0"/>
              <a:t>better</a:t>
            </a:r>
            <a:r>
              <a:rPr lang="fr-FR" dirty="0" smtClean="0"/>
              <a:t> </a:t>
            </a:r>
            <a:r>
              <a:rPr lang="fr-FR" dirty="0" err="1" smtClean="0"/>
              <a:t>choice</a:t>
            </a:r>
            <a:r>
              <a:rPr lang="fr-FR" dirty="0" smtClean="0"/>
              <a:t>, but </a:t>
            </a:r>
            <a:r>
              <a:rPr lang="fr-FR" dirty="0" err="1" smtClean="0"/>
              <a:t>since</a:t>
            </a:r>
            <a:r>
              <a:rPr lang="fr-FR" dirty="0" smtClean="0"/>
              <a:t> </a:t>
            </a:r>
            <a:r>
              <a:rPr lang="fr-FR" dirty="0" err="1" smtClean="0"/>
              <a:t>you</a:t>
            </a:r>
            <a:r>
              <a:rPr lang="fr-FR" dirty="0" smtClean="0"/>
              <a:t> </a:t>
            </a:r>
            <a:r>
              <a:rPr lang="fr-FR" dirty="0" err="1" smtClean="0"/>
              <a:t>can't</a:t>
            </a:r>
            <a:r>
              <a:rPr lang="fr-FR" dirty="0" smtClean="0"/>
              <a:t> </a:t>
            </a:r>
            <a:r>
              <a:rPr lang="fr-FR" dirty="0" err="1" smtClean="0"/>
              <a:t>read</a:t>
            </a:r>
            <a:r>
              <a:rPr lang="fr-FR" dirty="0" smtClean="0"/>
              <a:t> </a:t>
            </a:r>
            <a:r>
              <a:rPr lang="fr-FR" dirty="0" err="1" smtClean="0"/>
              <a:t>it</a:t>
            </a:r>
            <a:r>
              <a:rPr lang="fr-FR" dirty="0" smtClean="0"/>
              <a:t> </a:t>
            </a:r>
            <a:r>
              <a:rPr lang="fr-FR" dirty="0" err="1" smtClean="0"/>
              <a:t>anyhow</a:t>
            </a:r>
            <a:r>
              <a:rPr lang="fr-FR" dirty="0" smtClean="0"/>
              <a:t>, </a:t>
            </a:r>
            <a:r>
              <a:rPr lang="fr-FR" dirty="0" err="1" smtClean="0"/>
              <a:t>it</a:t>
            </a:r>
            <a:r>
              <a:rPr lang="fr-FR" dirty="0" smtClean="0"/>
              <a:t> </a:t>
            </a:r>
            <a:r>
              <a:rPr lang="fr-FR" dirty="0" err="1" smtClean="0"/>
              <a:t>hardly</a:t>
            </a:r>
            <a:r>
              <a:rPr lang="fr-FR" dirty="0" smtClean="0"/>
              <a:t> </a:t>
            </a:r>
            <a:r>
              <a:rPr lang="fr-FR" dirty="0" err="1" smtClean="0"/>
              <a:t>matters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a:t>
            </a:fld>
            <a:endParaRPr lang="fr-FR"/>
          </a:p>
        </p:txBody>
      </p:sp>
    </p:spTree>
    <p:extLst>
      <p:ext uri="{BB962C8B-B14F-4D97-AF65-F5344CB8AC3E}">
        <p14:creationId xmlns:p14="http://schemas.microsoft.com/office/powerpoint/2010/main" val="158334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L’enfer est pavé de bonnes intentions. Ici, cette bo</a:t>
            </a:r>
            <a:r>
              <a:rPr lang="fr-FR" dirty="0" smtClean="0"/>
              <a:t>îte provient d’une application où les couleurs du texte des boutons de commandes étaient toujours d’avoir le vert pour les affirmations (</a:t>
            </a:r>
            <a:r>
              <a:rPr lang="fr-FR" dirty="0" err="1" smtClean="0"/>
              <a:t>Yes</a:t>
            </a:r>
            <a:r>
              <a:rPr lang="fr-FR" dirty="0" smtClean="0"/>
              <a:t>, OK, Open) et le rouge pour les négations (Cancel, Close, No). Malheureusement, cette manière systématique pose un certain nombre de problèmes. Tout d’abord, celui du contraste avec la couleur du bouton qui provient elle des préférences Windows. En outre, ce choix peut être inconsistant avec certaines taches. En occident, le vert peut être associé avec le « bon » choix. Mais comme ici sur cet exemple, détruire tous les enregistrements n’</a:t>
            </a:r>
            <a:r>
              <a:rPr lang="fr-FR" dirty="0" err="1" smtClean="0"/>
              <a:t>ets</a:t>
            </a:r>
            <a:r>
              <a:rPr lang="fr-FR" dirty="0" smtClean="0"/>
              <a:t> certainement pas la bonne chose à faire. En troisième lieu, le choix des couleurs n’est pas toujours international. En</a:t>
            </a:r>
            <a:r>
              <a:rPr lang="fr-FR" baseline="0" dirty="0" smtClean="0"/>
              <a:t> orient, le rouge est considéré comme affirmatif, positif…Pour finir, il y a un certains nombres d’utilisateur qui ont des déficiences visuelles. Pour conclure, il vaut mieux ne pas trop donner de sens aux couleurs.</a:t>
            </a:r>
            <a:endParaRPr lang="fr-FR" dirty="0" smtClean="0"/>
          </a:p>
          <a:p>
            <a:endParaRPr lang="fr-FR" dirty="0" smtClean="0"/>
          </a:p>
          <a:p>
            <a:r>
              <a:rPr lang="fr-FR" dirty="0" err="1" smtClean="0"/>
              <a:t>Sometimes</a:t>
            </a:r>
            <a:r>
              <a:rPr lang="fr-FR" dirty="0" smtClean="0"/>
              <a:t> </a:t>
            </a:r>
            <a:r>
              <a:rPr lang="fr-FR" dirty="0" smtClean="0"/>
              <a:t>the best intentions of the </a:t>
            </a:r>
            <a:r>
              <a:rPr lang="fr-FR" dirty="0" err="1" smtClean="0"/>
              <a:t>developer</a:t>
            </a:r>
            <a:r>
              <a:rPr lang="fr-FR" dirty="0" smtClean="0"/>
              <a:t> go </a:t>
            </a:r>
            <a:r>
              <a:rPr lang="fr-FR" dirty="0" err="1" smtClean="0"/>
              <a:t>unrealized</a:t>
            </a:r>
            <a:r>
              <a:rPr lang="fr-FR" dirty="0" smtClean="0"/>
              <a:t>. This image </a:t>
            </a:r>
            <a:r>
              <a:rPr lang="fr-FR" dirty="0" err="1" smtClean="0"/>
              <a:t>was</a:t>
            </a:r>
            <a:r>
              <a:rPr lang="fr-FR" dirty="0" smtClean="0"/>
              <a:t> </a:t>
            </a:r>
            <a:r>
              <a:rPr lang="fr-FR" dirty="0" err="1" smtClean="0"/>
              <a:t>borrowed</a:t>
            </a:r>
            <a:r>
              <a:rPr lang="fr-FR" dirty="0" smtClean="0"/>
              <a:t> </a:t>
            </a:r>
            <a:r>
              <a:rPr lang="fr-FR" dirty="0" err="1" smtClean="0"/>
              <a:t>from</a:t>
            </a:r>
            <a:r>
              <a:rPr lang="fr-FR" dirty="0" smtClean="0"/>
              <a:t> one </a:t>
            </a:r>
            <a:r>
              <a:rPr lang="fr-FR" dirty="0" err="1" smtClean="0"/>
              <a:t>particular</a:t>
            </a:r>
            <a:r>
              <a:rPr lang="fr-FR" dirty="0" smtClean="0"/>
              <a:t> application </a:t>
            </a:r>
            <a:r>
              <a:rPr lang="fr-FR" dirty="0" err="1" smtClean="0"/>
              <a:t>that</a:t>
            </a:r>
            <a:r>
              <a:rPr lang="fr-FR" dirty="0" smtClean="0"/>
              <a:t> hard-</a:t>
            </a:r>
            <a:r>
              <a:rPr lang="fr-FR" dirty="0" err="1" smtClean="0"/>
              <a:t>coded</a:t>
            </a:r>
            <a:r>
              <a:rPr lang="fr-FR" dirty="0" smtClean="0"/>
              <a:t> the </a:t>
            </a:r>
            <a:r>
              <a:rPr lang="fr-FR" dirty="0" err="1" smtClean="0"/>
              <a:t>colors</a:t>
            </a:r>
            <a:r>
              <a:rPr lang="fr-FR" dirty="0" smtClean="0"/>
              <a:t> of the </a:t>
            </a:r>
            <a:r>
              <a:rPr lang="fr-FR" dirty="0" err="1" smtClean="0"/>
              <a:t>text</a:t>
            </a:r>
            <a:r>
              <a:rPr lang="fr-FR" dirty="0" smtClean="0"/>
              <a:t> in the command buttons </a:t>
            </a:r>
            <a:r>
              <a:rPr lang="fr-FR" dirty="0" err="1" smtClean="0"/>
              <a:t>such</a:t>
            </a:r>
            <a:r>
              <a:rPr lang="fr-FR" dirty="0" smtClean="0"/>
              <a:t> </a:t>
            </a:r>
            <a:r>
              <a:rPr lang="fr-FR" dirty="0" err="1" smtClean="0"/>
              <a:t>that</a:t>
            </a:r>
            <a:r>
              <a:rPr lang="fr-FR" dirty="0" smtClean="0"/>
              <a:t> all affirmative buttons (OK, </a:t>
            </a:r>
            <a:r>
              <a:rPr lang="fr-FR" dirty="0" err="1" smtClean="0"/>
              <a:t>Yes</a:t>
            </a:r>
            <a:r>
              <a:rPr lang="fr-FR" dirty="0" smtClean="0"/>
              <a:t>, Open) have green-</a:t>
            </a:r>
            <a:r>
              <a:rPr lang="fr-FR" dirty="0" err="1" smtClean="0"/>
              <a:t>colored</a:t>
            </a:r>
            <a:r>
              <a:rPr lang="fr-FR" dirty="0" smtClean="0"/>
              <a:t> </a:t>
            </a:r>
            <a:r>
              <a:rPr lang="fr-FR" dirty="0" err="1" smtClean="0"/>
              <a:t>text</a:t>
            </a:r>
            <a:r>
              <a:rPr lang="fr-FR" dirty="0" smtClean="0"/>
              <a:t> and all </a:t>
            </a:r>
            <a:r>
              <a:rPr lang="fr-FR" dirty="0" err="1" smtClean="0"/>
              <a:t>negative</a:t>
            </a:r>
            <a:r>
              <a:rPr lang="fr-FR" dirty="0" smtClean="0"/>
              <a:t> buttons (Cancel, No, Close) have </a:t>
            </a:r>
            <a:r>
              <a:rPr lang="fr-FR" dirty="0" err="1" smtClean="0"/>
              <a:t>red-colored</a:t>
            </a:r>
            <a:r>
              <a:rPr lang="fr-FR" dirty="0" smtClean="0"/>
              <a:t> </a:t>
            </a:r>
            <a:r>
              <a:rPr lang="fr-FR" dirty="0" err="1" smtClean="0"/>
              <a:t>text</a:t>
            </a:r>
            <a:r>
              <a:rPr lang="fr-FR" dirty="0" smtClean="0"/>
              <a:t>. </a:t>
            </a:r>
            <a:r>
              <a:rPr lang="fr-FR" dirty="0" err="1" smtClean="0"/>
              <a:t>Unfortunately</a:t>
            </a:r>
            <a:r>
              <a:rPr lang="fr-FR" dirty="0" smtClean="0"/>
              <a:t>, </a:t>
            </a:r>
            <a:r>
              <a:rPr lang="fr-FR" dirty="0" err="1" smtClean="0"/>
              <a:t>doing</a:t>
            </a:r>
            <a:r>
              <a:rPr lang="fr-FR" dirty="0" smtClean="0"/>
              <a:t> </a:t>
            </a:r>
            <a:r>
              <a:rPr lang="fr-FR" dirty="0" err="1" smtClean="0"/>
              <a:t>so</a:t>
            </a:r>
            <a:r>
              <a:rPr lang="fr-FR" dirty="0" smtClean="0"/>
              <a:t> </a:t>
            </a:r>
            <a:r>
              <a:rPr lang="fr-FR" dirty="0" err="1" smtClean="0"/>
              <a:t>can</a:t>
            </a:r>
            <a:r>
              <a:rPr lang="fr-FR" dirty="0" smtClean="0"/>
              <a:t> cause a </a:t>
            </a:r>
            <a:r>
              <a:rPr lang="fr-FR" dirty="0" err="1" smtClean="0"/>
              <a:t>number</a:t>
            </a:r>
            <a:r>
              <a:rPr lang="fr-FR" dirty="0" smtClean="0"/>
              <a:t> of </a:t>
            </a:r>
            <a:r>
              <a:rPr lang="fr-FR" dirty="0" err="1" smtClean="0"/>
              <a:t>problems</a:t>
            </a:r>
            <a:r>
              <a:rPr lang="fr-FR" dirty="0" smtClean="0"/>
              <a:t>. In the first place, the background </a:t>
            </a:r>
            <a:r>
              <a:rPr lang="fr-FR" dirty="0" err="1" smtClean="0"/>
              <a:t>color</a:t>
            </a:r>
            <a:r>
              <a:rPr lang="fr-FR" dirty="0" smtClean="0"/>
              <a:t> of the </a:t>
            </a:r>
            <a:r>
              <a:rPr lang="fr-FR" dirty="0" err="1" smtClean="0"/>
              <a:t>button</a:t>
            </a:r>
            <a:r>
              <a:rPr lang="fr-FR" dirty="0" smtClean="0"/>
              <a:t> </a:t>
            </a:r>
            <a:r>
              <a:rPr lang="fr-FR" dirty="0" err="1" smtClean="0"/>
              <a:t>is</a:t>
            </a:r>
            <a:r>
              <a:rPr lang="fr-FR" dirty="0" smtClean="0"/>
              <a:t> </a:t>
            </a:r>
            <a:r>
              <a:rPr lang="fr-FR" dirty="0" err="1" smtClean="0"/>
              <a:t>determined</a:t>
            </a:r>
            <a:r>
              <a:rPr lang="fr-FR" dirty="0" smtClean="0"/>
              <a:t> by the Windows </a:t>
            </a:r>
            <a:r>
              <a:rPr lang="fr-FR" dirty="0" err="1" smtClean="0"/>
              <a:t>color</a:t>
            </a:r>
            <a:r>
              <a:rPr lang="fr-FR" dirty="0" smtClean="0"/>
              <a:t> </a:t>
            </a:r>
            <a:r>
              <a:rPr lang="fr-FR" dirty="0" err="1" smtClean="0"/>
              <a:t>preferences</a:t>
            </a:r>
            <a:r>
              <a:rPr lang="fr-FR" dirty="0" smtClean="0"/>
              <a:t>. As </a:t>
            </a:r>
            <a:r>
              <a:rPr lang="fr-FR" dirty="0" err="1" smtClean="0"/>
              <a:t>shown</a:t>
            </a:r>
            <a:r>
              <a:rPr lang="fr-FR" dirty="0" smtClean="0"/>
              <a:t> </a:t>
            </a:r>
            <a:r>
              <a:rPr lang="fr-FR" dirty="0" err="1" smtClean="0"/>
              <a:t>above</a:t>
            </a:r>
            <a:r>
              <a:rPr lang="fr-FR" dirty="0" smtClean="0"/>
              <a:t>, hard-</a:t>
            </a:r>
            <a:r>
              <a:rPr lang="fr-FR" dirty="0" err="1" smtClean="0"/>
              <a:t>coding</a:t>
            </a:r>
            <a:r>
              <a:rPr lang="fr-FR" dirty="0" smtClean="0"/>
              <a:t> the </a:t>
            </a:r>
            <a:r>
              <a:rPr lang="fr-FR" dirty="0" err="1" smtClean="0"/>
              <a:t>color</a:t>
            </a:r>
            <a:r>
              <a:rPr lang="fr-FR" dirty="0" smtClean="0"/>
              <a:t> of the </a:t>
            </a:r>
            <a:r>
              <a:rPr lang="fr-FR" dirty="0" err="1" smtClean="0"/>
              <a:t>text</a:t>
            </a:r>
            <a:r>
              <a:rPr lang="fr-FR" dirty="0" smtClean="0"/>
              <a:t> </a:t>
            </a:r>
            <a:r>
              <a:rPr lang="fr-FR" dirty="0" err="1" smtClean="0"/>
              <a:t>can</a:t>
            </a:r>
            <a:r>
              <a:rPr lang="fr-FR" dirty="0" smtClean="0"/>
              <a:t> </a:t>
            </a:r>
            <a:r>
              <a:rPr lang="fr-FR" dirty="0" err="1" smtClean="0"/>
              <a:t>make</a:t>
            </a:r>
            <a:r>
              <a:rPr lang="fr-FR" dirty="0" smtClean="0"/>
              <a:t> </a:t>
            </a:r>
            <a:r>
              <a:rPr lang="fr-FR" dirty="0" err="1" smtClean="0"/>
              <a:t>it</a:t>
            </a:r>
            <a:r>
              <a:rPr lang="fr-FR" dirty="0" smtClean="0"/>
              <a:t> </a:t>
            </a:r>
            <a:r>
              <a:rPr lang="fr-FR" dirty="0" err="1" smtClean="0"/>
              <a:t>difficult</a:t>
            </a:r>
            <a:r>
              <a:rPr lang="fr-FR" dirty="0" smtClean="0"/>
              <a:t>, and in </a:t>
            </a:r>
            <a:r>
              <a:rPr lang="fr-FR" dirty="0" err="1" smtClean="0"/>
              <a:t>some</a:t>
            </a:r>
            <a:r>
              <a:rPr lang="fr-FR" dirty="0" smtClean="0"/>
              <a:t> cases, impossible to </a:t>
            </a:r>
            <a:r>
              <a:rPr lang="fr-FR" dirty="0" err="1" smtClean="0"/>
              <a:t>read</a:t>
            </a:r>
            <a:r>
              <a:rPr lang="fr-FR" dirty="0" smtClean="0"/>
              <a:t>. </a:t>
            </a:r>
          </a:p>
          <a:p>
            <a:r>
              <a:rPr lang="fr-FR" dirty="0" err="1" smtClean="0"/>
              <a:t>Secondly</a:t>
            </a:r>
            <a:r>
              <a:rPr lang="fr-FR" dirty="0" smtClean="0"/>
              <a:t>, as </a:t>
            </a:r>
            <a:r>
              <a:rPr lang="fr-FR" dirty="0" err="1" smtClean="0"/>
              <a:t>shown</a:t>
            </a:r>
            <a:r>
              <a:rPr lang="fr-FR" dirty="0" smtClean="0"/>
              <a:t> in </a:t>
            </a:r>
            <a:r>
              <a:rPr lang="fr-FR" dirty="0" err="1" smtClean="0"/>
              <a:t>this</a:t>
            </a:r>
            <a:r>
              <a:rPr lang="fr-FR" dirty="0" smtClean="0"/>
              <a:t> </a:t>
            </a:r>
            <a:r>
              <a:rPr lang="fr-FR" dirty="0" err="1" smtClean="0"/>
              <a:t>example</a:t>
            </a:r>
            <a:r>
              <a:rPr lang="fr-FR" dirty="0" smtClean="0"/>
              <a:t>, Green/</a:t>
            </a:r>
            <a:r>
              <a:rPr lang="fr-FR" dirty="0" err="1" smtClean="0"/>
              <a:t>Red</a:t>
            </a:r>
            <a:r>
              <a:rPr lang="fr-FR" dirty="0" smtClean="0"/>
              <a:t>-Affirmative/</a:t>
            </a:r>
            <a:r>
              <a:rPr lang="fr-FR" dirty="0" err="1" smtClean="0"/>
              <a:t>Negative</a:t>
            </a:r>
            <a:r>
              <a:rPr lang="fr-FR" dirty="0" smtClean="0"/>
              <a:t> distinction </a:t>
            </a:r>
            <a:r>
              <a:rPr lang="fr-FR" dirty="0" err="1" smtClean="0"/>
              <a:t>may</a:t>
            </a:r>
            <a:r>
              <a:rPr lang="fr-FR" dirty="0" smtClean="0"/>
              <a:t> </a:t>
            </a:r>
            <a:r>
              <a:rPr lang="fr-FR" dirty="0" err="1" smtClean="0"/>
              <a:t>be</a:t>
            </a:r>
            <a:r>
              <a:rPr lang="fr-FR" dirty="0" smtClean="0"/>
              <a:t> </a:t>
            </a:r>
            <a:r>
              <a:rPr lang="fr-FR" dirty="0" err="1" smtClean="0"/>
              <a:t>inconsistent</a:t>
            </a:r>
            <a:r>
              <a:rPr lang="fr-FR" dirty="0" smtClean="0"/>
              <a:t> </a:t>
            </a:r>
            <a:r>
              <a:rPr lang="fr-FR" dirty="0" err="1" smtClean="0"/>
              <a:t>with</a:t>
            </a:r>
            <a:r>
              <a:rPr lang="fr-FR" dirty="0" smtClean="0"/>
              <a:t> a </a:t>
            </a:r>
            <a:r>
              <a:rPr lang="fr-FR" dirty="0" err="1" smtClean="0"/>
              <a:t>particular</a:t>
            </a:r>
            <a:r>
              <a:rPr lang="fr-FR" dirty="0" smtClean="0"/>
              <a:t> </a:t>
            </a:r>
            <a:r>
              <a:rPr lang="fr-FR" dirty="0" err="1" smtClean="0"/>
              <a:t>task</a:t>
            </a:r>
            <a:r>
              <a:rPr lang="fr-FR" dirty="0" smtClean="0"/>
              <a:t>. In western society, </a:t>
            </a:r>
            <a:r>
              <a:rPr lang="fr-FR" dirty="0" err="1" smtClean="0"/>
              <a:t>users</a:t>
            </a:r>
            <a:r>
              <a:rPr lang="fr-FR" dirty="0" smtClean="0"/>
              <a:t> </a:t>
            </a:r>
            <a:r>
              <a:rPr lang="fr-FR" dirty="0" err="1" smtClean="0"/>
              <a:t>may</a:t>
            </a:r>
            <a:r>
              <a:rPr lang="fr-FR" dirty="0" smtClean="0"/>
              <a:t> </a:t>
            </a:r>
            <a:r>
              <a:rPr lang="fr-FR" dirty="0" err="1" smtClean="0"/>
              <a:t>interpret</a:t>
            </a:r>
            <a:r>
              <a:rPr lang="fr-FR" dirty="0" smtClean="0"/>
              <a:t> the green label as </a:t>
            </a:r>
            <a:r>
              <a:rPr lang="fr-FR" dirty="0" err="1" smtClean="0"/>
              <a:t>indicating</a:t>
            </a:r>
            <a:r>
              <a:rPr lang="fr-FR" dirty="0" smtClean="0"/>
              <a:t> the "good" or </a:t>
            </a:r>
            <a:r>
              <a:rPr lang="fr-FR" dirty="0" err="1" smtClean="0"/>
              <a:t>proper</a:t>
            </a:r>
            <a:r>
              <a:rPr lang="fr-FR" dirty="0" smtClean="0"/>
              <a:t> </a:t>
            </a:r>
            <a:r>
              <a:rPr lang="fr-FR" dirty="0" err="1" smtClean="0"/>
              <a:t>response</a:t>
            </a:r>
            <a:r>
              <a:rPr lang="fr-FR" dirty="0" smtClean="0"/>
              <a:t>. As </a:t>
            </a:r>
            <a:r>
              <a:rPr lang="fr-FR" dirty="0" err="1" smtClean="0"/>
              <a:t>shown</a:t>
            </a:r>
            <a:r>
              <a:rPr lang="fr-FR" dirty="0" smtClean="0"/>
              <a:t> in </a:t>
            </a:r>
            <a:r>
              <a:rPr lang="fr-FR" dirty="0" err="1" smtClean="0"/>
              <a:t>this</a:t>
            </a:r>
            <a:r>
              <a:rPr lang="fr-FR" dirty="0" smtClean="0"/>
              <a:t> </a:t>
            </a:r>
            <a:r>
              <a:rPr lang="fr-FR" dirty="0" err="1" smtClean="0"/>
              <a:t>example</a:t>
            </a:r>
            <a:r>
              <a:rPr lang="fr-FR" dirty="0" smtClean="0"/>
              <a:t> </a:t>
            </a:r>
            <a:r>
              <a:rPr lang="fr-FR" dirty="0" err="1" smtClean="0"/>
              <a:t>however</a:t>
            </a:r>
            <a:r>
              <a:rPr lang="fr-FR" dirty="0" smtClean="0"/>
              <a:t>, </a:t>
            </a:r>
            <a:r>
              <a:rPr lang="fr-FR" dirty="0" err="1" smtClean="0"/>
              <a:t>deleting</a:t>
            </a:r>
            <a:r>
              <a:rPr lang="fr-FR" dirty="0" smtClean="0"/>
              <a:t> all records </a:t>
            </a:r>
            <a:r>
              <a:rPr lang="fr-FR" dirty="0" err="1" smtClean="0"/>
              <a:t>is</a:t>
            </a:r>
            <a:r>
              <a:rPr lang="fr-FR" dirty="0" smtClean="0"/>
              <a:t> more </a:t>
            </a:r>
            <a:r>
              <a:rPr lang="fr-FR" dirty="0" err="1" smtClean="0"/>
              <a:t>than</a:t>
            </a:r>
            <a:r>
              <a:rPr lang="fr-FR" dirty="0" smtClean="0"/>
              <a:t> </a:t>
            </a:r>
            <a:r>
              <a:rPr lang="fr-FR" dirty="0" err="1" smtClean="0"/>
              <a:t>likely</a:t>
            </a:r>
            <a:r>
              <a:rPr lang="fr-FR" dirty="0" smtClean="0"/>
              <a:t> </a:t>
            </a:r>
            <a:r>
              <a:rPr lang="fr-FR" b="1" i="1" dirty="0" smtClean="0"/>
              <a:t>not</a:t>
            </a:r>
            <a:r>
              <a:rPr lang="fr-FR" dirty="0" smtClean="0"/>
              <a:t> a good </a:t>
            </a:r>
            <a:r>
              <a:rPr lang="fr-FR" dirty="0" err="1" smtClean="0"/>
              <a:t>thing</a:t>
            </a:r>
            <a:r>
              <a:rPr lang="fr-FR" dirty="0" smtClean="0"/>
              <a:t> to do. </a:t>
            </a:r>
          </a:p>
          <a:p>
            <a:r>
              <a:rPr lang="fr-FR" dirty="0" err="1" smtClean="0"/>
              <a:t>Additionally</a:t>
            </a:r>
            <a:r>
              <a:rPr lang="fr-FR" dirty="0" smtClean="0"/>
              <a:t>, </a:t>
            </a:r>
            <a:r>
              <a:rPr lang="fr-FR" dirty="0" err="1" smtClean="0"/>
              <a:t>enforcing</a:t>
            </a:r>
            <a:r>
              <a:rPr lang="fr-FR" dirty="0" smtClean="0"/>
              <a:t> </a:t>
            </a:r>
            <a:r>
              <a:rPr lang="fr-FR" i="1" dirty="0" err="1" smtClean="0"/>
              <a:t>your</a:t>
            </a:r>
            <a:r>
              <a:rPr lang="fr-FR" dirty="0" smtClean="0"/>
              <a:t> </a:t>
            </a:r>
            <a:r>
              <a:rPr lang="fr-FR" dirty="0" err="1" smtClean="0"/>
              <a:t>particular</a:t>
            </a:r>
            <a:r>
              <a:rPr lang="fr-FR" dirty="0" smtClean="0"/>
              <a:t> </a:t>
            </a:r>
            <a:r>
              <a:rPr lang="fr-FR" dirty="0" err="1" smtClean="0"/>
              <a:t>color</a:t>
            </a:r>
            <a:r>
              <a:rPr lang="fr-FR" dirty="0" smtClean="0"/>
              <a:t> associations on </a:t>
            </a:r>
            <a:r>
              <a:rPr lang="fr-FR" dirty="0" err="1" smtClean="0"/>
              <a:t>your</a:t>
            </a:r>
            <a:r>
              <a:rPr lang="fr-FR" dirty="0" smtClean="0"/>
              <a:t> </a:t>
            </a:r>
            <a:r>
              <a:rPr lang="fr-FR" dirty="0" err="1" smtClean="0"/>
              <a:t>users</a:t>
            </a:r>
            <a:r>
              <a:rPr lang="fr-FR" dirty="0" smtClean="0"/>
              <a:t> </a:t>
            </a:r>
            <a:r>
              <a:rPr lang="fr-FR" dirty="0" err="1" smtClean="0"/>
              <a:t>may</a:t>
            </a:r>
            <a:r>
              <a:rPr lang="fr-FR" dirty="0" smtClean="0"/>
              <a:t> </a:t>
            </a:r>
            <a:r>
              <a:rPr lang="fr-FR" dirty="0" err="1" smtClean="0"/>
              <a:t>create</a:t>
            </a:r>
            <a:r>
              <a:rPr lang="fr-FR" dirty="0" smtClean="0"/>
              <a:t> </a:t>
            </a:r>
            <a:r>
              <a:rPr lang="fr-FR" dirty="0" err="1" smtClean="0"/>
              <a:t>some</a:t>
            </a:r>
            <a:r>
              <a:rPr lang="fr-FR" dirty="0" smtClean="0"/>
              <a:t> </a:t>
            </a:r>
            <a:r>
              <a:rPr lang="fr-FR" dirty="0" err="1" smtClean="0"/>
              <a:t>incompatibilities</a:t>
            </a:r>
            <a:r>
              <a:rPr lang="fr-FR" dirty="0" smtClean="0"/>
              <a:t> </a:t>
            </a:r>
            <a:r>
              <a:rPr lang="fr-FR" dirty="0" err="1" smtClean="0"/>
              <a:t>with</a:t>
            </a:r>
            <a:r>
              <a:rPr lang="fr-FR" dirty="0" smtClean="0"/>
              <a:t> cultural </a:t>
            </a:r>
            <a:r>
              <a:rPr lang="fr-FR" dirty="0" err="1" smtClean="0"/>
              <a:t>interpretations</a:t>
            </a:r>
            <a:r>
              <a:rPr lang="fr-FR" dirty="0" smtClean="0"/>
              <a:t> of </a:t>
            </a:r>
            <a:r>
              <a:rPr lang="fr-FR" dirty="0" err="1" smtClean="0"/>
              <a:t>color</a:t>
            </a:r>
            <a:r>
              <a:rPr lang="fr-FR" dirty="0" smtClean="0"/>
              <a:t>. In certain </a:t>
            </a:r>
            <a:r>
              <a:rPr lang="fr-FR" dirty="0" err="1" smtClean="0"/>
              <a:t>eastern</a:t>
            </a:r>
            <a:r>
              <a:rPr lang="fr-FR" dirty="0" smtClean="0"/>
              <a:t> </a:t>
            </a:r>
            <a:r>
              <a:rPr lang="fr-FR" dirty="0" err="1" smtClean="0"/>
              <a:t>societies</a:t>
            </a:r>
            <a:r>
              <a:rPr lang="fr-FR" dirty="0" smtClean="0"/>
              <a:t>, for </a:t>
            </a:r>
            <a:r>
              <a:rPr lang="fr-FR" dirty="0" err="1" smtClean="0"/>
              <a:t>example</a:t>
            </a:r>
            <a:r>
              <a:rPr lang="fr-FR" dirty="0" smtClean="0"/>
              <a:t>, </a:t>
            </a:r>
            <a:r>
              <a:rPr lang="fr-FR" dirty="0" err="1" smtClean="0"/>
              <a:t>red</a:t>
            </a:r>
            <a:r>
              <a:rPr lang="fr-FR" dirty="0" smtClean="0"/>
              <a:t> </a:t>
            </a:r>
            <a:r>
              <a:rPr lang="fr-FR" dirty="0" err="1" smtClean="0"/>
              <a:t>is</a:t>
            </a:r>
            <a:r>
              <a:rPr lang="fr-FR" dirty="0" smtClean="0"/>
              <a:t> </a:t>
            </a:r>
            <a:r>
              <a:rPr lang="fr-FR" dirty="0" err="1" smtClean="0"/>
              <a:t>considered</a:t>
            </a:r>
            <a:r>
              <a:rPr lang="fr-FR" dirty="0" smtClean="0"/>
              <a:t> an affirmative, or positive </a:t>
            </a:r>
            <a:r>
              <a:rPr lang="fr-FR" dirty="0" err="1" smtClean="0"/>
              <a:t>color</a:t>
            </a:r>
            <a:r>
              <a:rPr lang="fr-FR" dirty="0" smtClean="0"/>
              <a:t>. </a:t>
            </a:r>
            <a:r>
              <a:rPr lang="fr-FR" dirty="0" err="1" smtClean="0"/>
              <a:t>Subjecting</a:t>
            </a:r>
            <a:r>
              <a:rPr lang="fr-FR" dirty="0" smtClean="0"/>
              <a:t> </a:t>
            </a:r>
            <a:r>
              <a:rPr lang="fr-FR" dirty="0" err="1" smtClean="0"/>
              <a:t>these</a:t>
            </a:r>
            <a:r>
              <a:rPr lang="fr-FR" dirty="0" smtClean="0"/>
              <a:t> </a:t>
            </a:r>
            <a:r>
              <a:rPr lang="fr-FR" dirty="0" err="1" smtClean="0"/>
              <a:t>users</a:t>
            </a:r>
            <a:r>
              <a:rPr lang="fr-FR" dirty="0" smtClean="0"/>
              <a:t> to </a:t>
            </a:r>
            <a:r>
              <a:rPr lang="fr-FR" dirty="0" err="1" smtClean="0"/>
              <a:t>your</a:t>
            </a:r>
            <a:r>
              <a:rPr lang="fr-FR" dirty="0" smtClean="0"/>
              <a:t> </a:t>
            </a:r>
            <a:r>
              <a:rPr lang="fr-FR" dirty="0" err="1" smtClean="0"/>
              <a:t>color</a:t>
            </a:r>
            <a:r>
              <a:rPr lang="fr-FR" dirty="0" smtClean="0"/>
              <a:t> associations </a:t>
            </a:r>
            <a:r>
              <a:rPr lang="fr-FR" dirty="0" err="1" smtClean="0"/>
              <a:t>is</a:t>
            </a:r>
            <a:r>
              <a:rPr lang="fr-FR" dirty="0" smtClean="0"/>
              <a:t> an indication of cultural arrogance. </a:t>
            </a:r>
          </a:p>
          <a:p>
            <a:r>
              <a:rPr lang="fr-FR" dirty="0" err="1" smtClean="0"/>
              <a:t>Finally</a:t>
            </a:r>
            <a:r>
              <a:rPr lang="fr-FR" dirty="0" smtClean="0"/>
              <a:t>, a </a:t>
            </a:r>
            <a:r>
              <a:rPr lang="fr-FR" dirty="0" err="1" smtClean="0"/>
              <a:t>significant</a:t>
            </a:r>
            <a:r>
              <a:rPr lang="fr-FR" dirty="0" smtClean="0"/>
              <a:t> </a:t>
            </a:r>
            <a:r>
              <a:rPr lang="fr-FR" dirty="0" err="1" smtClean="0"/>
              <a:t>percentage</a:t>
            </a:r>
            <a:r>
              <a:rPr lang="fr-FR" dirty="0" smtClean="0"/>
              <a:t> of the population has </a:t>
            </a:r>
            <a:r>
              <a:rPr lang="fr-FR" dirty="0" err="1" smtClean="0"/>
              <a:t>some</a:t>
            </a:r>
            <a:r>
              <a:rPr lang="fr-FR" dirty="0" smtClean="0"/>
              <a:t> </a:t>
            </a:r>
            <a:r>
              <a:rPr lang="fr-FR" dirty="0" err="1" smtClean="0"/>
              <a:t>degree</a:t>
            </a:r>
            <a:r>
              <a:rPr lang="fr-FR" dirty="0" smtClean="0"/>
              <a:t> of </a:t>
            </a:r>
            <a:r>
              <a:rPr lang="fr-FR" dirty="0" err="1" smtClean="0"/>
              <a:t>color</a:t>
            </a:r>
            <a:r>
              <a:rPr lang="fr-FR" dirty="0" smtClean="0"/>
              <a:t> vision </a:t>
            </a:r>
            <a:r>
              <a:rPr lang="fr-FR" dirty="0" err="1" smtClean="0"/>
              <a:t>deficiency</a:t>
            </a:r>
            <a:r>
              <a:rPr lang="fr-FR" dirty="0" smtClean="0"/>
              <a:t>; the </a:t>
            </a:r>
            <a:r>
              <a:rPr lang="fr-FR" dirty="0" err="1" smtClean="0"/>
              <a:t>most</a:t>
            </a:r>
            <a:r>
              <a:rPr lang="fr-FR" dirty="0" smtClean="0"/>
              <a:t> </a:t>
            </a:r>
            <a:r>
              <a:rPr lang="fr-FR" dirty="0" err="1" smtClean="0"/>
              <a:t>prevalent</a:t>
            </a:r>
            <a:r>
              <a:rPr lang="fr-FR" dirty="0" smtClean="0"/>
              <a:t> of </a:t>
            </a:r>
            <a:r>
              <a:rPr lang="fr-FR" dirty="0" err="1" smtClean="0"/>
              <a:t>which</a:t>
            </a:r>
            <a:r>
              <a:rPr lang="fr-FR" dirty="0" smtClean="0"/>
              <a:t>, </a:t>
            </a:r>
            <a:r>
              <a:rPr lang="fr-FR" dirty="0" err="1" smtClean="0"/>
              <a:t>is</a:t>
            </a:r>
            <a:r>
              <a:rPr lang="fr-FR" dirty="0" smtClean="0"/>
              <a:t> the </a:t>
            </a:r>
            <a:r>
              <a:rPr lang="fr-FR" dirty="0" err="1" smtClean="0"/>
              <a:t>diminished</a:t>
            </a:r>
            <a:r>
              <a:rPr lang="fr-FR" dirty="0" smtClean="0"/>
              <a:t> </a:t>
            </a:r>
            <a:r>
              <a:rPr lang="fr-FR" dirty="0" err="1" smtClean="0"/>
              <a:t>ability</a:t>
            </a:r>
            <a:r>
              <a:rPr lang="fr-FR" dirty="0" smtClean="0"/>
              <a:t> to </a:t>
            </a:r>
            <a:r>
              <a:rPr lang="fr-FR" dirty="0" err="1" smtClean="0"/>
              <a:t>distinguish</a:t>
            </a:r>
            <a:r>
              <a:rPr lang="fr-FR" dirty="0" smtClean="0"/>
              <a:t> </a:t>
            </a:r>
            <a:r>
              <a:rPr lang="fr-FR" dirty="0" err="1" smtClean="0"/>
              <a:t>between</a:t>
            </a:r>
            <a:r>
              <a:rPr lang="fr-FR" dirty="0" smtClean="0"/>
              <a:t> </a:t>
            </a:r>
            <a:r>
              <a:rPr lang="fr-FR" dirty="0" err="1" smtClean="0"/>
              <a:t>red</a:t>
            </a:r>
            <a:r>
              <a:rPr lang="fr-FR" dirty="0" smtClean="0"/>
              <a:t> and green. </a:t>
            </a:r>
            <a:r>
              <a:rPr lang="fr-FR" dirty="0" err="1" smtClean="0"/>
              <a:t>Your</a:t>
            </a:r>
            <a:r>
              <a:rPr lang="fr-FR" dirty="0" smtClean="0"/>
              <a:t> </a:t>
            </a:r>
            <a:r>
              <a:rPr lang="fr-FR" dirty="0" err="1" smtClean="0"/>
              <a:t>attempts</a:t>
            </a:r>
            <a:r>
              <a:rPr lang="fr-FR" dirty="0" smtClean="0"/>
              <a:t> to </a:t>
            </a:r>
            <a:r>
              <a:rPr lang="fr-FR" dirty="0" err="1" smtClean="0"/>
              <a:t>provide</a:t>
            </a:r>
            <a:r>
              <a:rPr lang="fr-FR" dirty="0" smtClean="0"/>
              <a:t> </a:t>
            </a:r>
            <a:r>
              <a:rPr lang="fr-FR" dirty="0" err="1" smtClean="0"/>
              <a:t>unnecessary</a:t>
            </a:r>
            <a:r>
              <a:rPr lang="fr-FR" dirty="0" smtClean="0"/>
              <a:t> </a:t>
            </a:r>
            <a:r>
              <a:rPr lang="fr-FR" dirty="0" err="1" smtClean="0"/>
              <a:t>additional</a:t>
            </a:r>
            <a:r>
              <a:rPr lang="fr-FR" dirty="0" smtClean="0"/>
              <a:t> information </a:t>
            </a:r>
            <a:r>
              <a:rPr lang="fr-FR" dirty="0" err="1" smtClean="0"/>
              <a:t>will</a:t>
            </a:r>
            <a:r>
              <a:rPr lang="fr-FR" dirty="0" smtClean="0"/>
              <a:t> </a:t>
            </a:r>
            <a:r>
              <a:rPr lang="fr-FR" dirty="0" err="1" smtClean="0"/>
              <a:t>be</a:t>
            </a:r>
            <a:r>
              <a:rPr lang="fr-FR" dirty="0" smtClean="0"/>
              <a:t> </a:t>
            </a:r>
            <a:r>
              <a:rPr lang="fr-FR" dirty="0" err="1" smtClean="0"/>
              <a:t>lost</a:t>
            </a:r>
            <a:r>
              <a:rPr lang="fr-FR" dirty="0" smtClean="0"/>
              <a:t> on a </a:t>
            </a:r>
            <a:r>
              <a:rPr lang="fr-FR" dirty="0" err="1" smtClean="0"/>
              <a:t>significant</a:t>
            </a:r>
            <a:r>
              <a:rPr lang="fr-FR" dirty="0" smtClean="0"/>
              <a:t> portion of </a:t>
            </a:r>
            <a:r>
              <a:rPr lang="fr-FR" dirty="0" err="1" smtClean="0"/>
              <a:t>your</a:t>
            </a:r>
            <a:r>
              <a:rPr lang="fr-FR" dirty="0" smtClean="0"/>
              <a:t> </a:t>
            </a:r>
            <a:r>
              <a:rPr lang="fr-FR" dirty="0" err="1" smtClean="0"/>
              <a:t>users</a:t>
            </a:r>
            <a:r>
              <a:rPr lang="fr-FR" dirty="0" smtClean="0"/>
              <a:t>, and </a:t>
            </a:r>
            <a:r>
              <a:rPr lang="fr-FR" dirty="0" err="1" smtClean="0"/>
              <a:t>may</a:t>
            </a:r>
            <a:r>
              <a:rPr lang="fr-FR" dirty="0" smtClean="0"/>
              <a:t> </a:t>
            </a:r>
            <a:r>
              <a:rPr lang="fr-FR" dirty="0" err="1" smtClean="0"/>
              <a:t>become</a:t>
            </a:r>
            <a:r>
              <a:rPr lang="fr-FR" dirty="0" smtClean="0"/>
              <a:t> a source of </a:t>
            </a:r>
            <a:r>
              <a:rPr lang="fr-FR" dirty="0" err="1" smtClean="0"/>
              <a:t>their</a:t>
            </a:r>
            <a:r>
              <a:rPr lang="fr-FR" dirty="0" smtClean="0"/>
              <a:t> </a:t>
            </a:r>
            <a:r>
              <a:rPr lang="fr-FR" dirty="0" err="1" smtClean="0"/>
              <a:t>resentment</a:t>
            </a:r>
            <a:r>
              <a:rPr lang="fr-FR" dirty="0" smtClean="0"/>
              <a:t>. </a:t>
            </a:r>
          </a:p>
          <a:p>
            <a:r>
              <a:rPr lang="fr-FR" dirty="0" smtClean="0"/>
              <a:t>To </a:t>
            </a:r>
            <a:r>
              <a:rPr lang="fr-FR" dirty="0" err="1" smtClean="0"/>
              <a:t>be</a:t>
            </a:r>
            <a:r>
              <a:rPr lang="fr-FR" dirty="0" smtClean="0"/>
              <a:t> on the </a:t>
            </a:r>
            <a:r>
              <a:rPr lang="fr-FR" dirty="0" err="1" smtClean="0"/>
              <a:t>safe</a:t>
            </a:r>
            <a:r>
              <a:rPr lang="fr-FR" dirty="0" smtClean="0"/>
              <a:t> </a:t>
            </a:r>
            <a:r>
              <a:rPr lang="fr-FR" dirty="0" err="1" smtClean="0"/>
              <a:t>side</a:t>
            </a:r>
            <a:r>
              <a:rPr lang="fr-FR" dirty="0" smtClean="0"/>
              <a:t>, </a:t>
            </a:r>
            <a:r>
              <a:rPr lang="fr-FR" dirty="0" err="1" smtClean="0"/>
              <a:t>avoid</a:t>
            </a:r>
            <a:r>
              <a:rPr lang="fr-FR" dirty="0" smtClean="0"/>
              <a:t> </a:t>
            </a:r>
            <a:r>
              <a:rPr lang="fr-FR" dirty="0" err="1" smtClean="0"/>
              <a:t>using</a:t>
            </a:r>
            <a:r>
              <a:rPr lang="fr-FR" dirty="0" smtClean="0"/>
              <a:t> </a:t>
            </a:r>
            <a:r>
              <a:rPr lang="fr-FR" dirty="0" err="1" smtClean="0"/>
              <a:t>color</a:t>
            </a:r>
            <a:r>
              <a:rPr lang="fr-FR" dirty="0" smtClean="0"/>
              <a:t> as a </a:t>
            </a:r>
            <a:r>
              <a:rPr lang="fr-FR" dirty="0" err="1" smtClean="0"/>
              <a:t>means</a:t>
            </a:r>
            <a:r>
              <a:rPr lang="fr-FR" dirty="0" smtClean="0"/>
              <a:t> of </a:t>
            </a:r>
            <a:r>
              <a:rPr lang="fr-FR" dirty="0" err="1" smtClean="0"/>
              <a:t>interpretation</a:t>
            </a:r>
            <a:r>
              <a:rPr lang="fr-FR" dirty="0" smtClean="0"/>
              <a:t>, and </a:t>
            </a:r>
            <a:r>
              <a:rPr lang="fr-FR" dirty="0" err="1" smtClean="0"/>
              <a:t>be</a:t>
            </a:r>
            <a:r>
              <a:rPr lang="fr-FR" dirty="0" smtClean="0"/>
              <a:t> certain to </a:t>
            </a:r>
            <a:r>
              <a:rPr lang="fr-FR" dirty="0" err="1" smtClean="0"/>
              <a:t>avail</a:t>
            </a:r>
            <a:r>
              <a:rPr lang="fr-FR" dirty="0" smtClean="0"/>
              <a:t> </a:t>
            </a:r>
            <a:r>
              <a:rPr lang="fr-FR" dirty="0" err="1" smtClean="0"/>
              <a:t>yourself</a:t>
            </a:r>
            <a:r>
              <a:rPr lang="fr-FR" dirty="0" smtClean="0"/>
              <a:t> of the </a:t>
            </a:r>
            <a:r>
              <a:rPr lang="fr-FR" dirty="0" err="1" smtClean="0"/>
              <a:t>user's</a:t>
            </a:r>
            <a:r>
              <a:rPr lang="fr-FR" dirty="0" smtClean="0"/>
              <a:t> </a:t>
            </a:r>
            <a:r>
              <a:rPr lang="fr-FR" dirty="0" err="1" smtClean="0"/>
              <a:t>color</a:t>
            </a:r>
            <a:r>
              <a:rPr lang="fr-FR" dirty="0" smtClean="0"/>
              <a:t> </a:t>
            </a:r>
            <a:r>
              <a:rPr lang="fr-FR" dirty="0" err="1" smtClean="0"/>
              <a:t>preferences</a:t>
            </a:r>
            <a:r>
              <a:rPr lang="fr-FR" dirty="0" smtClean="0"/>
              <a:t>. </a:t>
            </a:r>
            <a:r>
              <a:rPr lang="fr-FR" dirty="0" err="1" smtClean="0"/>
              <a:t>These</a:t>
            </a:r>
            <a:r>
              <a:rPr lang="fr-FR" dirty="0" smtClean="0"/>
              <a:t> </a:t>
            </a:r>
            <a:r>
              <a:rPr lang="fr-FR" dirty="0" err="1" smtClean="0"/>
              <a:t>preferences</a:t>
            </a:r>
            <a:r>
              <a:rPr lang="fr-FR" dirty="0" smtClean="0"/>
              <a:t> are not </a:t>
            </a:r>
            <a:r>
              <a:rPr lang="fr-FR" dirty="0" err="1" smtClean="0"/>
              <a:t>merely</a:t>
            </a:r>
            <a:r>
              <a:rPr lang="fr-FR" dirty="0" smtClean="0"/>
              <a:t> the </a:t>
            </a:r>
            <a:r>
              <a:rPr lang="fr-FR" dirty="0" err="1" smtClean="0"/>
              <a:t>means</a:t>
            </a:r>
            <a:r>
              <a:rPr lang="fr-FR" dirty="0" smtClean="0"/>
              <a:t> by </a:t>
            </a:r>
            <a:r>
              <a:rPr lang="fr-FR" dirty="0" err="1" smtClean="0"/>
              <a:t>which</a:t>
            </a:r>
            <a:r>
              <a:rPr lang="fr-FR" dirty="0" smtClean="0"/>
              <a:t> the user "</a:t>
            </a:r>
            <a:r>
              <a:rPr lang="fr-FR" dirty="0" err="1" smtClean="0"/>
              <a:t>personalizes</a:t>
            </a:r>
            <a:r>
              <a:rPr lang="fr-FR" dirty="0" smtClean="0"/>
              <a:t>" </a:t>
            </a:r>
            <a:r>
              <a:rPr lang="fr-FR" dirty="0" err="1" smtClean="0"/>
              <a:t>his</a:t>
            </a:r>
            <a:r>
              <a:rPr lang="fr-FR" dirty="0" smtClean="0"/>
              <a:t> or </a:t>
            </a:r>
            <a:r>
              <a:rPr lang="fr-FR" dirty="0" err="1" smtClean="0"/>
              <a:t>her</a:t>
            </a:r>
            <a:r>
              <a:rPr lang="fr-FR" dirty="0" smtClean="0"/>
              <a:t> PC, but in </a:t>
            </a:r>
            <a:r>
              <a:rPr lang="fr-FR" dirty="0" err="1" smtClean="0"/>
              <a:t>many</a:t>
            </a:r>
            <a:r>
              <a:rPr lang="fr-FR" dirty="0" smtClean="0"/>
              <a:t> instances are </a:t>
            </a:r>
            <a:r>
              <a:rPr lang="fr-FR" dirty="0" err="1" smtClean="0"/>
              <a:t>selected</a:t>
            </a:r>
            <a:r>
              <a:rPr lang="fr-FR" dirty="0" smtClean="0"/>
              <a:t> to </a:t>
            </a:r>
            <a:r>
              <a:rPr lang="fr-FR" dirty="0" err="1" smtClean="0"/>
              <a:t>maximize</a:t>
            </a:r>
            <a:r>
              <a:rPr lang="fr-FR" dirty="0" smtClean="0"/>
              <a:t> the </a:t>
            </a:r>
            <a:r>
              <a:rPr lang="fr-FR" dirty="0" err="1" smtClean="0"/>
              <a:t>readability</a:t>
            </a:r>
            <a:r>
              <a:rPr lang="fr-FR" dirty="0" smtClean="0"/>
              <a:t> of the applications </a:t>
            </a:r>
            <a:r>
              <a:rPr lang="fr-FR" dirty="0" err="1" smtClean="0"/>
              <a:t>under</a:t>
            </a:r>
            <a:r>
              <a:rPr lang="fr-FR" dirty="0" smtClean="0"/>
              <a:t> </a:t>
            </a:r>
            <a:r>
              <a:rPr lang="fr-FR" dirty="0" err="1" smtClean="0"/>
              <a:t>specific</a:t>
            </a:r>
            <a:r>
              <a:rPr lang="fr-FR" dirty="0" smtClean="0"/>
              <a:t> </a:t>
            </a:r>
            <a:r>
              <a:rPr lang="fr-FR" dirty="0" err="1" smtClean="0"/>
              <a:t>lighting</a:t>
            </a:r>
            <a:r>
              <a:rPr lang="fr-FR" dirty="0" smtClean="0"/>
              <a:t> and display conditions. </a:t>
            </a:r>
            <a:r>
              <a:rPr lang="fr-FR" dirty="0" err="1" smtClean="0"/>
              <a:t>When</a:t>
            </a:r>
            <a:r>
              <a:rPr lang="fr-FR" dirty="0" smtClean="0"/>
              <a:t> </a:t>
            </a:r>
            <a:r>
              <a:rPr lang="fr-FR" dirty="0" err="1" smtClean="0"/>
              <a:t>you</a:t>
            </a:r>
            <a:r>
              <a:rPr lang="fr-FR" dirty="0" smtClean="0"/>
              <a:t> </a:t>
            </a:r>
            <a:r>
              <a:rPr lang="fr-FR" dirty="0" err="1" smtClean="0"/>
              <a:t>avail</a:t>
            </a:r>
            <a:r>
              <a:rPr lang="fr-FR" dirty="0" smtClean="0"/>
              <a:t> </a:t>
            </a:r>
            <a:r>
              <a:rPr lang="fr-FR" dirty="0" err="1" smtClean="0"/>
              <a:t>yourself</a:t>
            </a:r>
            <a:r>
              <a:rPr lang="fr-FR" dirty="0" smtClean="0"/>
              <a:t> of </a:t>
            </a:r>
            <a:r>
              <a:rPr lang="fr-FR" dirty="0" err="1" smtClean="0"/>
              <a:t>these</a:t>
            </a:r>
            <a:r>
              <a:rPr lang="fr-FR" dirty="0" smtClean="0"/>
              <a:t> settings, </a:t>
            </a:r>
            <a:r>
              <a:rPr lang="fr-FR" dirty="0" err="1" smtClean="0"/>
              <a:t>you</a:t>
            </a:r>
            <a:r>
              <a:rPr lang="fr-FR" dirty="0" smtClean="0"/>
              <a:t> </a:t>
            </a:r>
            <a:r>
              <a:rPr lang="fr-FR" dirty="0" err="1" smtClean="0"/>
              <a:t>can</a:t>
            </a:r>
            <a:r>
              <a:rPr lang="fr-FR" dirty="0" smtClean="0"/>
              <a:t> </a:t>
            </a:r>
            <a:r>
              <a:rPr lang="fr-FR" dirty="0" err="1" smtClean="0"/>
              <a:t>be</a:t>
            </a:r>
            <a:r>
              <a:rPr lang="fr-FR" dirty="0" smtClean="0"/>
              <a:t> certain </a:t>
            </a:r>
            <a:r>
              <a:rPr lang="fr-FR" dirty="0" err="1" smtClean="0"/>
              <a:t>that</a:t>
            </a:r>
            <a:r>
              <a:rPr lang="fr-FR" dirty="0" smtClean="0"/>
              <a:t> </a:t>
            </a:r>
            <a:r>
              <a:rPr lang="fr-FR" dirty="0" err="1" smtClean="0"/>
              <a:t>you</a:t>
            </a:r>
            <a:r>
              <a:rPr lang="fr-FR" dirty="0" smtClean="0"/>
              <a:t> </a:t>
            </a:r>
            <a:r>
              <a:rPr lang="fr-FR" dirty="0" err="1" smtClean="0"/>
              <a:t>will</a:t>
            </a:r>
            <a:r>
              <a:rPr lang="fr-FR" dirty="0" smtClean="0"/>
              <a:t> not </a:t>
            </a:r>
            <a:r>
              <a:rPr lang="fr-FR" dirty="0" err="1" smtClean="0"/>
              <a:t>risk</a:t>
            </a:r>
            <a:r>
              <a:rPr lang="fr-FR" dirty="0" smtClean="0"/>
              <a:t> the </a:t>
            </a:r>
            <a:r>
              <a:rPr lang="fr-FR" dirty="0" err="1" smtClean="0"/>
              <a:t>resentment</a:t>
            </a:r>
            <a:r>
              <a:rPr lang="fr-FR" dirty="0" smtClean="0"/>
              <a:t> of the user.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9</a:t>
            </a:fld>
            <a:endParaRPr lang="fr-FR"/>
          </a:p>
        </p:txBody>
      </p:sp>
    </p:spTree>
    <p:extLst>
      <p:ext uri="{BB962C8B-B14F-4D97-AF65-F5344CB8AC3E}">
        <p14:creationId xmlns:p14="http://schemas.microsoft.com/office/powerpoint/2010/main" val="158334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encore,</a:t>
            </a:r>
            <a:r>
              <a:rPr lang="fr-FR" baseline="0" dirty="0" smtClean="0"/>
              <a:t> un problème de couleur + 3D qui rend le texte illisible !</a:t>
            </a:r>
            <a:endParaRPr lang="fr-FR" dirty="0" smtClean="0"/>
          </a:p>
          <a:p>
            <a:endParaRPr lang="fr-FR" dirty="0" smtClean="0"/>
          </a:p>
          <a:p>
            <a:r>
              <a:rPr lang="fr-FR" dirty="0" err="1" smtClean="0"/>
              <a:t>his</a:t>
            </a:r>
            <a:r>
              <a:rPr lang="fr-FR" dirty="0" smtClean="0"/>
              <a:t> </a:t>
            </a:r>
            <a:r>
              <a:rPr lang="fr-FR" dirty="0" smtClean="0"/>
              <a:t>image </a:t>
            </a:r>
            <a:r>
              <a:rPr lang="fr-FR" dirty="0" err="1" smtClean="0"/>
              <a:t>is</a:t>
            </a:r>
            <a:r>
              <a:rPr lang="fr-FR" dirty="0" smtClean="0"/>
              <a:t> </a:t>
            </a:r>
            <a:r>
              <a:rPr lang="fr-FR" dirty="0" err="1" smtClean="0"/>
              <a:t>taken</a:t>
            </a:r>
            <a:r>
              <a:rPr lang="fr-FR" dirty="0" smtClean="0"/>
              <a:t> </a:t>
            </a:r>
            <a:r>
              <a:rPr lang="fr-FR" dirty="0" err="1" smtClean="0"/>
              <a:t>from</a:t>
            </a:r>
            <a:r>
              <a:rPr lang="fr-FR" dirty="0" smtClean="0"/>
              <a:t> the tutorial for </a:t>
            </a:r>
            <a:r>
              <a:rPr lang="fr-FR" i="1" dirty="0" smtClean="0"/>
              <a:t>Pirates: </a:t>
            </a:r>
            <a:r>
              <a:rPr lang="fr-FR" i="1" dirty="0" err="1" smtClean="0"/>
              <a:t>Quest</a:t>
            </a:r>
            <a:r>
              <a:rPr lang="fr-FR" i="1" dirty="0" smtClean="0"/>
              <a:t> for the </a:t>
            </a:r>
            <a:r>
              <a:rPr lang="fr-FR" i="1" dirty="0" err="1" smtClean="0"/>
              <a:t>seas</a:t>
            </a:r>
            <a:r>
              <a:rPr lang="fr-FR" dirty="0" smtClean="0"/>
              <a:t>. The tutorial ignores the </a:t>
            </a:r>
            <a:r>
              <a:rPr lang="fr-FR" dirty="0" err="1" smtClean="0"/>
              <a:t>user's</a:t>
            </a:r>
            <a:r>
              <a:rPr lang="fr-FR" dirty="0" smtClean="0"/>
              <a:t> display </a:t>
            </a:r>
            <a:r>
              <a:rPr lang="fr-FR" dirty="0" err="1" smtClean="0"/>
              <a:t>preferences</a:t>
            </a:r>
            <a:r>
              <a:rPr lang="fr-FR" dirty="0" smtClean="0"/>
              <a:t> and uses hard-</a:t>
            </a:r>
            <a:r>
              <a:rPr lang="fr-FR" dirty="0" err="1" smtClean="0"/>
              <a:t>coded</a:t>
            </a:r>
            <a:r>
              <a:rPr lang="fr-FR" dirty="0" smtClean="0"/>
              <a:t> </a:t>
            </a:r>
            <a:r>
              <a:rPr lang="fr-FR" dirty="0" err="1" smtClean="0"/>
              <a:t>colors</a:t>
            </a:r>
            <a:r>
              <a:rPr lang="fr-FR" dirty="0" smtClean="0"/>
              <a:t>, the </a:t>
            </a:r>
            <a:r>
              <a:rPr lang="fr-FR" dirty="0" err="1" smtClean="0"/>
              <a:t>combination</a:t>
            </a:r>
            <a:r>
              <a:rPr lang="fr-FR" dirty="0" smtClean="0"/>
              <a:t> of </a:t>
            </a:r>
            <a:r>
              <a:rPr lang="fr-FR" dirty="0" err="1" smtClean="0"/>
              <a:t>which</a:t>
            </a:r>
            <a:r>
              <a:rPr lang="fr-FR" dirty="0" smtClean="0"/>
              <a:t> </a:t>
            </a:r>
            <a:r>
              <a:rPr lang="fr-FR" dirty="0" err="1" smtClean="0"/>
              <a:t>is</a:t>
            </a:r>
            <a:r>
              <a:rPr lang="fr-FR" dirty="0" smtClean="0"/>
              <a:t> </a:t>
            </a:r>
            <a:r>
              <a:rPr lang="fr-FR" dirty="0" err="1" smtClean="0"/>
              <a:t>reminiscent</a:t>
            </a:r>
            <a:r>
              <a:rPr lang="fr-FR" dirty="0" smtClean="0"/>
              <a:t> of </a:t>
            </a:r>
            <a:r>
              <a:rPr lang="fr-FR" dirty="0" err="1" smtClean="0"/>
              <a:t>that</a:t>
            </a:r>
            <a:r>
              <a:rPr lang="fr-FR" dirty="0" smtClean="0"/>
              <a:t> </a:t>
            </a:r>
            <a:r>
              <a:rPr lang="fr-FR" dirty="0" err="1" smtClean="0"/>
              <a:t>used</a:t>
            </a:r>
            <a:r>
              <a:rPr lang="fr-FR" dirty="0" smtClean="0"/>
              <a:t> in </a:t>
            </a:r>
            <a:r>
              <a:rPr lang="fr-FR" dirty="0" err="1" smtClean="0"/>
              <a:t>older</a:t>
            </a:r>
            <a:r>
              <a:rPr lang="fr-FR" dirty="0" smtClean="0"/>
              <a:t> </a:t>
            </a:r>
            <a:r>
              <a:rPr lang="fr-FR" dirty="0" err="1" smtClean="0"/>
              <a:t>monochromatic</a:t>
            </a:r>
            <a:r>
              <a:rPr lang="fr-FR" dirty="0" smtClean="0"/>
              <a:t> computer monitors. </a:t>
            </a:r>
            <a:r>
              <a:rPr lang="fr-FR" dirty="0" err="1" smtClean="0"/>
              <a:t>We</a:t>
            </a:r>
            <a:r>
              <a:rPr lang="fr-FR" dirty="0" smtClean="0"/>
              <a:t> </a:t>
            </a:r>
            <a:r>
              <a:rPr lang="fr-FR" dirty="0" err="1" smtClean="0"/>
              <a:t>found</a:t>
            </a:r>
            <a:r>
              <a:rPr lang="fr-FR" dirty="0" smtClean="0"/>
              <a:t> the </a:t>
            </a:r>
            <a:r>
              <a:rPr lang="fr-FR" dirty="0" err="1" smtClean="0"/>
              <a:t>combination</a:t>
            </a:r>
            <a:r>
              <a:rPr lang="fr-FR" dirty="0" smtClean="0"/>
              <a:t> </a:t>
            </a:r>
            <a:r>
              <a:rPr lang="fr-FR" dirty="0" err="1" smtClean="0"/>
              <a:t>particularly</a:t>
            </a:r>
            <a:r>
              <a:rPr lang="fr-FR" dirty="0" smtClean="0"/>
              <a:t> </a:t>
            </a:r>
            <a:r>
              <a:rPr lang="fr-FR" dirty="0" err="1" smtClean="0"/>
              <a:t>hurtful</a:t>
            </a:r>
            <a:r>
              <a:rPr lang="fr-FR" dirty="0" smtClean="0"/>
              <a:t> on the </a:t>
            </a:r>
            <a:r>
              <a:rPr lang="fr-FR" dirty="0" err="1" smtClean="0"/>
              <a:t>eyes</a:t>
            </a:r>
            <a:r>
              <a:rPr lang="fr-FR" dirty="0" smtClean="0"/>
              <a:t>; the </a:t>
            </a:r>
            <a:r>
              <a:rPr lang="fr-FR" dirty="0" err="1" smtClean="0"/>
              <a:t>three-dimensional</a:t>
            </a:r>
            <a:r>
              <a:rPr lang="fr-FR" dirty="0" smtClean="0"/>
              <a:t> </a:t>
            </a:r>
            <a:r>
              <a:rPr lang="fr-FR" dirty="0" err="1" smtClean="0"/>
              <a:t>text</a:t>
            </a:r>
            <a:r>
              <a:rPr lang="fr-FR" dirty="0" smtClean="0"/>
              <a:t> </a:t>
            </a:r>
            <a:r>
              <a:rPr lang="fr-FR" dirty="0" err="1" smtClean="0"/>
              <a:t>is</a:t>
            </a:r>
            <a:r>
              <a:rPr lang="fr-FR" dirty="0" smtClean="0"/>
              <a:t> an extra bonus to </a:t>
            </a:r>
            <a:r>
              <a:rPr lang="fr-FR" dirty="0" err="1" smtClean="0"/>
              <a:t>make</a:t>
            </a:r>
            <a:r>
              <a:rPr lang="fr-FR" dirty="0" smtClean="0"/>
              <a:t> the </a:t>
            </a:r>
            <a:r>
              <a:rPr lang="fr-FR" dirty="0" err="1" smtClean="0"/>
              <a:t>text</a:t>
            </a:r>
            <a:r>
              <a:rPr lang="fr-FR" dirty="0" smtClean="0"/>
              <a:t> </a:t>
            </a:r>
            <a:r>
              <a:rPr lang="fr-FR" dirty="0" err="1" smtClean="0"/>
              <a:t>just</a:t>
            </a:r>
            <a:r>
              <a:rPr lang="fr-FR" dirty="0" smtClean="0"/>
              <a:t> all </a:t>
            </a:r>
            <a:r>
              <a:rPr lang="fr-FR" dirty="0" err="1" smtClean="0"/>
              <a:t>that</a:t>
            </a:r>
            <a:r>
              <a:rPr lang="fr-FR" dirty="0" smtClean="0"/>
              <a:t> more </a:t>
            </a:r>
            <a:r>
              <a:rPr lang="fr-FR" dirty="0" err="1" smtClean="0"/>
              <a:t>difficult</a:t>
            </a:r>
            <a:r>
              <a:rPr lang="fr-FR" dirty="0" smtClean="0"/>
              <a:t> to </a:t>
            </a:r>
            <a:r>
              <a:rPr lang="fr-FR" dirty="0" err="1" smtClean="0"/>
              <a:t>read</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10</a:t>
            </a:fld>
            <a:endParaRPr lang="fr-FR"/>
          </a:p>
        </p:txBody>
      </p:sp>
    </p:spTree>
    <p:extLst>
      <p:ext uri="{BB962C8B-B14F-4D97-AF65-F5344CB8AC3E}">
        <p14:creationId xmlns:p14="http://schemas.microsoft.com/office/powerpoint/2010/main" val="242104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06/02/13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17665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06/02/13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10194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06/02/13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00433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06/02/13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0844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5F9AC9D-8FD6-6747-85C3-CB1F89768488}" type="datetimeFigureOut">
              <a:rPr lang="fr-FR" smtClean="0"/>
              <a:t>06/02/13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54917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F9AC9D-8FD6-6747-85C3-CB1F89768488}" type="datetimeFigureOut">
              <a:rPr lang="fr-FR" smtClean="0"/>
              <a:t>06/02/13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12571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F9AC9D-8FD6-6747-85C3-CB1F89768488}" type="datetimeFigureOut">
              <a:rPr lang="fr-FR" smtClean="0"/>
              <a:t>06/02/13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35181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5F9AC9D-8FD6-6747-85C3-CB1F89768488}" type="datetimeFigureOut">
              <a:rPr lang="fr-FR" smtClean="0"/>
              <a:t>06/02/13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160722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F9AC9D-8FD6-6747-85C3-CB1F89768488}" type="datetimeFigureOut">
              <a:rPr lang="fr-FR" smtClean="0"/>
              <a:t>06/02/13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46244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F9AC9D-8FD6-6747-85C3-CB1F89768488}" type="datetimeFigureOut">
              <a:rPr lang="fr-FR" smtClean="0"/>
              <a:t>06/02/13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81171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F9AC9D-8FD6-6747-85C3-CB1F89768488}" type="datetimeFigureOut">
              <a:rPr lang="fr-FR" smtClean="0"/>
              <a:t>06/02/13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741411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AC9D-8FD6-6747-85C3-CB1F89768488}" type="datetimeFigureOut">
              <a:rPr lang="fr-FR" smtClean="0"/>
              <a:t>06/02/13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4E950-B78F-F348-A68D-B86463382914}" type="slidenum">
              <a:rPr lang="fr-FR" smtClean="0"/>
              <a:t>‹#›</a:t>
            </a:fld>
            <a:endParaRPr lang="fr-FR"/>
          </a:p>
        </p:txBody>
      </p:sp>
    </p:spTree>
    <p:extLst>
      <p:ext uri="{BB962C8B-B14F-4D97-AF65-F5344CB8AC3E}">
        <p14:creationId xmlns:p14="http://schemas.microsoft.com/office/powerpoint/2010/main" val="79200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Extraits de </a:t>
            </a:r>
            <a:br>
              <a:rPr lang="fr-FR" dirty="0" smtClean="0"/>
            </a:br>
            <a:r>
              <a:rPr lang="fr-FR" dirty="0" smtClean="0"/>
              <a:t>http://</a:t>
            </a:r>
            <a:r>
              <a:rPr lang="fr-FR" dirty="0" err="1" smtClean="0"/>
              <a:t>hallofshame.gp.co.at</a:t>
            </a:r>
            <a:r>
              <a:rPr lang="fr-FR" dirty="0" smtClean="0"/>
              <a:t>/</a:t>
            </a:r>
            <a:endParaRPr lang="fr-FR" dirty="0"/>
          </a:p>
        </p:txBody>
      </p:sp>
      <p:sp>
        <p:nvSpPr>
          <p:cNvPr id="3" name="Sous-titre 2"/>
          <p:cNvSpPr>
            <a:spLocks noGrp="1"/>
          </p:cNvSpPr>
          <p:nvPr>
            <p:ph type="subTitle" idx="1"/>
          </p:nvPr>
        </p:nvSpPr>
        <p:spPr/>
        <p:txBody>
          <a:bodyPr/>
          <a:lstStyle/>
          <a:p>
            <a:r>
              <a:rPr lang="fr-FR" dirty="0" smtClean="0"/>
              <a:t>Erreurs de design de professionnels</a:t>
            </a:r>
            <a:endParaRPr lang="fr-FR" dirty="0"/>
          </a:p>
        </p:txBody>
      </p:sp>
    </p:spTree>
    <p:extLst>
      <p:ext uri="{BB962C8B-B14F-4D97-AF65-F5344CB8AC3E}">
        <p14:creationId xmlns:p14="http://schemas.microsoft.com/office/powerpoint/2010/main" val="4110092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Pirates: </a:t>
            </a:r>
            <a:r>
              <a:rPr lang="fr-FR" i="1" dirty="0" err="1"/>
              <a:t>Quest</a:t>
            </a:r>
            <a:r>
              <a:rPr lang="fr-FR" i="1" dirty="0"/>
              <a:t> for the </a:t>
            </a:r>
            <a:r>
              <a:rPr lang="fr-FR" i="1" dirty="0" err="1"/>
              <a:t>seas</a:t>
            </a:r>
            <a:endParaRPr lang="fr-FR" dirty="0"/>
          </a:p>
        </p:txBody>
      </p:sp>
      <p:pic>
        <p:nvPicPr>
          <p:cNvPr id="6" name="Image 5" descr="tutor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5124" y="1903239"/>
            <a:ext cx="4336590" cy="4376375"/>
          </a:xfrm>
          <a:prstGeom prst="rect">
            <a:avLst/>
          </a:prstGeom>
        </p:spPr>
      </p:pic>
    </p:spTree>
    <p:extLst>
      <p:ext uri="{BB962C8B-B14F-4D97-AF65-F5344CB8AC3E}">
        <p14:creationId xmlns:p14="http://schemas.microsoft.com/office/powerpoint/2010/main" val="7904957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QuickTime 4.0 Player</a:t>
            </a:r>
            <a:r>
              <a:rPr lang="fr-FR" dirty="0"/>
              <a:t> </a:t>
            </a:r>
          </a:p>
        </p:txBody>
      </p:sp>
      <p:pic>
        <p:nvPicPr>
          <p:cNvPr id="4" name="Image 3" descr="qtcolor.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5411" y="3086100"/>
            <a:ext cx="4453645" cy="1210478"/>
          </a:xfrm>
          <a:prstGeom prst="rect">
            <a:avLst/>
          </a:prstGeom>
        </p:spPr>
      </p:pic>
    </p:spTree>
    <p:extLst>
      <p:ext uri="{BB962C8B-B14F-4D97-AF65-F5344CB8AC3E}">
        <p14:creationId xmlns:p14="http://schemas.microsoft.com/office/powerpoint/2010/main" val="28689931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Milltronics</a:t>
            </a:r>
            <a:r>
              <a:rPr lang="fr-FR" dirty="0"/>
              <a:t>' </a:t>
            </a:r>
            <a:r>
              <a:rPr lang="fr-FR" i="1" dirty="0" err="1"/>
              <a:t>Dolphin</a:t>
            </a:r>
            <a:r>
              <a:rPr lang="fr-FR" i="1" dirty="0"/>
              <a:t> Plus</a:t>
            </a:r>
            <a:endParaRPr lang="fr-FR" dirty="0"/>
          </a:p>
        </p:txBody>
      </p:sp>
      <p:pic>
        <p:nvPicPr>
          <p:cNvPr id="4" name="Image 3" descr="dolphin.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2336565"/>
            <a:ext cx="8686800" cy="3124200"/>
          </a:xfrm>
          <a:prstGeom prst="rect">
            <a:avLst/>
          </a:prstGeom>
        </p:spPr>
      </p:pic>
    </p:spTree>
    <p:extLst>
      <p:ext uri="{BB962C8B-B14F-4D97-AF65-F5344CB8AC3E}">
        <p14:creationId xmlns:p14="http://schemas.microsoft.com/office/powerpoint/2010/main" val="41924679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smtClean="0"/>
              <a:t>Visual </a:t>
            </a:r>
            <a:r>
              <a:rPr lang="fr-FR" i="1" dirty="0"/>
              <a:t>Source </a:t>
            </a:r>
            <a:r>
              <a:rPr lang="fr-FR" i="1" dirty="0" err="1"/>
              <a:t>Safe</a:t>
            </a:r>
            <a:r>
              <a:rPr lang="fr-FR" dirty="0"/>
              <a:t> </a:t>
            </a:r>
          </a:p>
        </p:txBody>
      </p:sp>
      <p:pic>
        <p:nvPicPr>
          <p:cNvPr id="5" name="Image 4" descr="ssrick.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818" y="2666999"/>
            <a:ext cx="7960820" cy="2610105"/>
          </a:xfrm>
          <a:prstGeom prst="rect">
            <a:avLst/>
          </a:prstGeom>
        </p:spPr>
      </p:pic>
    </p:spTree>
    <p:extLst>
      <p:ext uri="{BB962C8B-B14F-4D97-AF65-F5344CB8AC3E}">
        <p14:creationId xmlns:p14="http://schemas.microsoft.com/office/powerpoint/2010/main" val="790040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Revision</a:t>
            </a:r>
            <a:r>
              <a:rPr lang="fr-FR" i="1" dirty="0"/>
              <a:t> Master</a:t>
            </a:r>
            <a:endParaRPr lang="fr-FR" dirty="0"/>
          </a:p>
        </p:txBody>
      </p:sp>
      <p:pic>
        <p:nvPicPr>
          <p:cNvPr id="4" name="Image 3" descr="REVMAS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116" y="2743200"/>
            <a:ext cx="8127484" cy="2110020"/>
          </a:xfrm>
          <a:prstGeom prst="rect">
            <a:avLst/>
          </a:prstGeom>
        </p:spPr>
      </p:pic>
    </p:spTree>
    <p:extLst>
      <p:ext uri="{BB962C8B-B14F-4D97-AF65-F5344CB8AC3E}">
        <p14:creationId xmlns:p14="http://schemas.microsoft.com/office/powerpoint/2010/main" val="2909112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t>ClearCase</a:t>
            </a:r>
            <a:r>
              <a:rPr lang="fr-FR" i="1" dirty="0" smtClean="0"/>
              <a:t> de Rational Software</a:t>
            </a:r>
            <a:endParaRPr lang="fr-FR" dirty="0"/>
          </a:p>
        </p:txBody>
      </p:sp>
      <p:pic>
        <p:nvPicPr>
          <p:cNvPr id="4" name="Image 3" descr="clrcas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767" y="2641600"/>
            <a:ext cx="7987228" cy="2698682"/>
          </a:xfrm>
          <a:prstGeom prst="rect">
            <a:avLst/>
          </a:prstGeom>
        </p:spPr>
      </p:pic>
    </p:spTree>
    <p:extLst>
      <p:ext uri="{BB962C8B-B14F-4D97-AF65-F5344CB8AC3E}">
        <p14:creationId xmlns:p14="http://schemas.microsoft.com/office/powerpoint/2010/main" val="1526915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nterr.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575" y="2730500"/>
            <a:ext cx="8627373" cy="1956724"/>
          </a:xfrm>
          <a:prstGeom prst="rect">
            <a:avLst/>
          </a:prstGeom>
        </p:spPr>
      </p:pic>
    </p:spTree>
    <p:extLst>
      <p:ext uri="{BB962C8B-B14F-4D97-AF65-F5344CB8AC3E}">
        <p14:creationId xmlns:p14="http://schemas.microsoft.com/office/powerpoint/2010/main" val="20121766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Windows95</a:t>
            </a:r>
            <a:endParaRPr lang="fr-FR" dirty="0"/>
          </a:p>
        </p:txBody>
      </p:sp>
      <p:pic>
        <p:nvPicPr>
          <p:cNvPr id="4" name="Image 3" descr="win95del.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7063" y="2628900"/>
            <a:ext cx="7441437" cy="2554826"/>
          </a:xfrm>
          <a:prstGeom prst="rect">
            <a:avLst/>
          </a:prstGeom>
        </p:spPr>
      </p:pic>
    </p:spTree>
    <p:extLst>
      <p:ext uri="{BB962C8B-B14F-4D97-AF65-F5344CB8AC3E}">
        <p14:creationId xmlns:p14="http://schemas.microsoft.com/office/powerpoint/2010/main" val="37825684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a:t>Outlook Express</a:t>
            </a:r>
            <a:endParaRPr lang="fr-FR" dirty="0"/>
          </a:p>
        </p:txBody>
      </p:sp>
      <p:pic>
        <p:nvPicPr>
          <p:cNvPr id="4" name="Image 3" descr="oesend.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7244" y="2489199"/>
            <a:ext cx="7877768" cy="3198983"/>
          </a:xfrm>
          <a:prstGeom prst="rect">
            <a:avLst/>
          </a:prstGeom>
        </p:spPr>
      </p:pic>
    </p:spTree>
    <p:extLst>
      <p:ext uri="{BB962C8B-B14F-4D97-AF65-F5344CB8AC3E}">
        <p14:creationId xmlns:p14="http://schemas.microsoft.com/office/powerpoint/2010/main" val="36431244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Microsoft </a:t>
            </a:r>
            <a:r>
              <a:rPr lang="fr-FR" i="1" dirty="0" err="1"/>
              <a:t>Developer</a:t>
            </a:r>
            <a:r>
              <a:rPr lang="fr-FR" i="1" dirty="0"/>
              <a:t> </a:t>
            </a:r>
            <a:r>
              <a:rPr lang="fr-FR" i="1" dirty="0" smtClean="0"/>
              <a:t>Studio</a:t>
            </a:r>
            <a:endParaRPr lang="fr-FR" dirty="0"/>
          </a:p>
        </p:txBody>
      </p:sp>
      <p:pic>
        <p:nvPicPr>
          <p:cNvPr id="4" name="Image 3" descr="mdsclu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151" y="2209799"/>
            <a:ext cx="8143945" cy="3426197"/>
          </a:xfrm>
          <a:prstGeom prst="rect">
            <a:avLst/>
          </a:prstGeom>
        </p:spPr>
      </p:pic>
    </p:spTree>
    <p:extLst>
      <p:ext uri="{BB962C8B-B14F-4D97-AF65-F5344CB8AC3E}">
        <p14:creationId xmlns:p14="http://schemas.microsoft.com/office/powerpoint/2010/main" val="19506816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a:t>
            </a:r>
            <a:r>
              <a:rPr lang="fr-FR" dirty="0" err="1" smtClean="0"/>
              <a:t>dialog</a:t>
            </a:r>
            <a:r>
              <a:rPr lang="fr-FR" dirty="0" smtClean="0"/>
              <a:t> de </a:t>
            </a:r>
            <a:r>
              <a:rPr lang="fr-FR" i="1" dirty="0" smtClean="0"/>
              <a:t>Outlook </a:t>
            </a:r>
            <a:r>
              <a:rPr lang="fr-FR" i="1" dirty="0" smtClean="0"/>
              <a:t>Express </a:t>
            </a:r>
            <a:r>
              <a:rPr lang="fr-FR" i="1" dirty="0" err="1" smtClean="0"/>
              <a:t>Newsreader</a:t>
            </a:r>
            <a:r>
              <a:rPr lang="fr-FR" i="1" dirty="0" smtClean="0"/>
              <a:t> de </a:t>
            </a:r>
            <a:r>
              <a:rPr lang="fr-FR" dirty="0" smtClean="0"/>
              <a:t>Microsoft</a:t>
            </a:r>
            <a:endParaRPr lang="fr-FR" dirty="0"/>
          </a:p>
        </p:txBody>
      </p:sp>
      <p:pic>
        <p:nvPicPr>
          <p:cNvPr id="4" name="Image 3"/>
          <p:cNvPicPr>
            <a:picLocks noChangeAspect="1"/>
          </p:cNvPicPr>
          <p:nvPr/>
        </p:nvPicPr>
        <p:blipFill>
          <a:blip r:embed="rId3"/>
          <a:stretch>
            <a:fillRect/>
          </a:stretch>
        </p:blipFill>
        <p:spPr>
          <a:xfrm>
            <a:off x="216315" y="2260600"/>
            <a:ext cx="8835681" cy="3027496"/>
          </a:xfrm>
          <a:prstGeom prst="rect">
            <a:avLst/>
          </a:prstGeom>
        </p:spPr>
      </p:pic>
    </p:spTree>
    <p:extLst>
      <p:ext uri="{BB962C8B-B14F-4D97-AF65-F5344CB8AC3E}">
        <p14:creationId xmlns:p14="http://schemas.microsoft.com/office/powerpoint/2010/main" val="15737688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MultiEdit</a:t>
            </a:r>
            <a:r>
              <a:rPr lang="fr-FR" i="1" dirty="0"/>
              <a:t> 8.0</a:t>
            </a:r>
            <a:endParaRPr lang="fr-FR" dirty="0"/>
          </a:p>
        </p:txBody>
      </p:sp>
      <p:pic>
        <p:nvPicPr>
          <p:cNvPr id="4" name="Image 3" descr="mewtab.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355" y="2311400"/>
            <a:ext cx="8560773" cy="3533338"/>
          </a:xfrm>
          <a:prstGeom prst="rect">
            <a:avLst/>
          </a:prstGeom>
        </p:spPr>
      </p:pic>
    </p:spTree>
    <p:extLst>
      <p:ext uri="{BB962C8B-B14F-4D97-AF65-F5344CB8AC3E}">
        <p14:creationId xmlns:p14="http://schemas.microsoft.com/office/powerpoint/2010/main" val="6442117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Mountain</a:t>
            </a:r>
            <a:r>
              <a:rPr lang="fr-FR" i="1" dirty="0"/>
              <a:t> Menus</a:t>
            </a:r>
            <a:r>
              <a:rPr lang="fr-FR" dirty="0"/>
              <a:t> </a:t>
            </a:r>
            <a:endParaRPr lang="fr-FR" dirty="0"/>
          </a:p>
        </p:txBody>
      </p:sp>
      <p:pic>
        <p:nvPicPr>
          <p:cNvPr id="4" name="Image 3" descr="tabtool.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7100" y="2717800"/>
            <a:ext cx="7289800" cy="1409700"/>
          </a:xfrm>
          <a:prstGeom prst="rect">
            <a:avLst/>
          </a:prstGeom>
          <a:noFill/>
          <a:ln>
            <a:noFill/>
          </a:ln>
        </p:spPr>
      </p:pic>
    </p:spTree>
    <p:extLst>
      <p:ext uri="{BB962C8B-B14F-4D97-AF65-F5344CB8AC3E}">
        <p14:creationId xmlns:p14="http://schemas.microsoft.com/office/powerpoint/2010/main" val="21943340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Microsoft </a:t>
            </a:r>
            <a:r>
              <a:rPr lang="fr-FR" i="1" dirty="0" err="1"/>
              <a:t>Paint</a:t>
            </a:r>
            <a:r>
              <a:rPr lang="fr-FR" dirty="0"/>
              <a:t> </a:t>
            </a:r>
          </a:p>
        </p:txBody>
      </p:sp>
      <p:pic>
        <p:nvPicPr>
          <p:cNvPr id="4" name="Image 3" descr="painttx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91" y="2628900"/>
            <a:ext cx="5623333" cy="3220636"/>
          </a:xfrm>
          <a:prstGeom prst="rect">
            <a:avLst/>
          </a:prstGeom>
        </p:spPr>
      </p:pic>
    </p:spTree>
    <p:extLst>
      <p:ext uri="{BB962C8B-B14F-4D97-AF65-F5344CB8AC3E}">
        <p14:creationId xmlns:p14="http://schemas.microsoft.com/office/powerpoint/2010/main" val="14487732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t>vtune</a:t>
            </a:r>
            <a:endParaRPr lang="fr-FR" i="1" dirty="0"/>
          </a:p>
        </p:txBody>
      </p:sp>
      <p:pic>
        <p:nvPicPr>
          <p:cNvPr id="4" name="Image 3" descr="vtunepr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31" y="2603500"/>
            <a:ext cx="7904165" cy="3067288"/>
          </a:xfrm>
          <a:prstGeom prst="rect">
            <a:avLst/>
          </a:prstGeom>
        </p:spPr>
      </p:pic>
    </p:spTree>
    <p:extLst>
      <p:ext uri="{BB962C8B-B14F-4D97-AF65-F5344CB8AC3E}">
        <p14:creationId xmlns:p14="http://schemas.microsoft.com/office/powerpoint/2010/main" val="40730158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Flexi</a:t>
            </a:r>
            <a:endParaRPr lang="fr-FR" dirty="0"/>
          </a:p>
        </p:txBody>
      </p:sp>
      <p:pic>
        <p:nvPicPr>
          <p:cNvPr id="4" name="Image 3" descr="flexli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487" y="2286000"/>
            <a:ext cx="6554671" cy="3924034"/>
          </a:xfrm>
          <a:prstGeom prst="rect">
            <a:avLst/>
          </a:prstGeom>
        </p:spPr>
      </p:pic>
    </p:spTree>
    <p:extLst>
      <p:ext uri="{BB962C8B-B14F-4D97-AF65-F5344CB8AC3E}">
        <p14:creationId xmlns:p14="http://schemas.microsoft.com/office/powerpoint/2010/main" val="28923786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a:t>Word 97</a:t>
            </a:r>
            <a:endParaRPr lang="fr-FR" dirty="0"/>
          </a:p>
        </p:txBody>
      </p:sp>
      <p:pic>
        <p:nvPicPr>
          <p:cNvPr id="4" name="Image 3" descr="w97sp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48" y="2119290"/>
            <a:ext cx="8686800" cy="3938954"/>
          </a:xfrm>
          <a:prstGeom prst="rect">
            <a:avLst/>
          </a:prstGeom>
        </p:spPr>
      </p:pic>
    </p:spTree>
    <p:extLst>
      <p:ext uri="{BB962C8B-B14F-4D97-AF65-F5344CB8AC3E}">
        <p14:creationId xmlns:p14="http://schemas.microsoft.com/office/powerpoint/2010/main" val="22746470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a:t>Word 97</a:t>
            </a:r>
            <a:endParaRPr lang="fr-FR" dirty="0"/>
          </a:p>
        </p:txBody>
      </p:sp>
      <p:pic>
        <p:nvPicPr>
          <p:cNvPr id="3" name="Image 2" descr="w97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21" y="2160031"/>
            <a:ext cx="8750299" cy="3967747"/>
          </a:xfrm>
          <a:prstGeom prst="rect">
            <a:avLst/>
          </a:prstGeom>
        </p:spPr>
      </p:pic>
    </p:spTree>
    <p:extLst>
      <p:ext uri="{BB962C8B-B14F-4D97-AF65-F5344CB8AC3E}">
        <p14:creationId xmlns:p14="http://schemas.microsoft.com/office/powerpoint/2010/main" val="6709321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err="1" smtClean="0"/>
              <a:t>Paint</a:t>
            </a:r>
            <a:endParaRPr lang="fr-FR" dirty="0"/>
          </a:p>
        </p:txBody>
      </p:sp>
      <p:pic>
        <p:nvPicPr>
          <p:cNvPr id="5" name="Image 4" descr="pntsiz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36" y="1850820"/>
            <a:ext cx="7882400" cy="4241800"/>
          </a:xfrm>
          <a:prstGeom prst="rect">
            <a:avLst/>
          </a:prstGeom>
        </p:spPr>
      </p:pic>
    </p:spTree>
    <p:extLst>
      <p:ext uri="{BB962C8B-B14F-4D97-AF65-F5344CB8AC3E}">
        <p14:creationId xmlns:p14="http://schemas.microsoft.com/office/powerpoint/2010/main" val="13237689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MsgBox</a:t>
            </a:r>
            <a:r>
              <a:rPr lang="fr-FR" i="1" dirty="0"/>
              <a:t> </a:t>
            </a:r>
            <a:r>
              <a:rPr lang="fr-FR" i="1" dirty="0" err="1"/>
              <a:t>Mayhem</a:t>
            </a:r>
            <a:r>
              <a:rPr lang="fr-FR" dirty="0"/>
              <a:t> </a:t>
            </a:r>
          </a:p>
        </p:txBody>
      </p:sp>
      <p:pic>
        <p:nvPicPr>
          <p:cNvPr id="4" name="Image 3" descr="msgbox.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915" y="2933699"/>
            <a:ext cx="6354409" cy="1832545"/>
          </a:xfrm>
          <a:prstGeom prst="rect">
            <a:avLst/>
          </a:prstGeom>
        </p:spPr>
      </p:pic>
    </p:spTree>
    <p:extLst>
      <p:ext uri="{BB962C8B-B14F-4D97-AF65-F5344CB8AC3E}">
        <p14:creationId xmlns:p14="http://schemas.microsoft.com/office/powerpoint/2010/main" val="9388198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Installation de </a:t>
            </a:r>
            <a:r>
              <a:rPr lang="fr-FR" i="1" dirty="0" err="1"/>
              <a:t>Drawing</a:t>
            </a:r>
            <a:r>
              <a:rPr lang="fr-FR" i="1" dirty="0"/>
              <a:t> </a:t>
            </a:r>
            <a:r>
              <a:rPr lang="fr-FR" i="1" dirty="0" err="1"/>
              <a:t>Board</a:t>
            </a:r>
            <a:r>
              <a:rPr lang="fr-FR" i="1" dirty="0"/>
              <a:t> LT</a:t>
            </a:r>
            <a:endParaRPr lang="fr-FR" dirty="0"/>
          </a:p>
        </p:txBody>
      </p:sp>
      <p:pic>
        <p:nvPicPr>
          <p:cNvPr id="4" name="Image 3" descr="ltpro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71" y="2730499"/>
            <a:ext cx="7502425" cy="2174905"/>
          </a:xfrm>
          <a:prstGeom prst="rect">
            <a:avLst/>
          </a:prstGeom>
        </p:spPr>
      </p:pic>
    </p:spTree>
    <p:extLst>
      <p:ext uri="{BB962C8B-B14F-4D97-AF65-F5344CB8AC3E}">
        <p14:creationId xmlns:p14="http://schemas.microsoft.com/office/powerpoint/2010/main" val="25113537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Time &amp; Chaos</a:t>
            </a:r>
            <a:endParaRPr lang="fr-FR" i="1" dirty="0"/>
          </a:p>
        </p:txBody>
      </p:sp>
      <p:pic>
        <p:nvPicPr>
          <p:cNvPr id="3" name="Image 2" descr="tcshou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539" y="2628899"/>
            <a:ext cx="8361083" cy="3163653"/>
          </a:xfrm>
          <a:prstGeom prst="rect">
            <a:avLst/>
          </a:prstGeom>
        </p:spPr>
      </p:pic>
    </p:spTree>
    <p:extLst>
      <p:ext uri="{BB962C8B-B14F-4D97-AF65-F5344CB8AC3E}">
        <p14:creationId xmlns:p14="http://schemas.microsoft.com/office/powerpoint/2010/main" val="35326237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p>
        </p:txBody>
      </p:sp>
      <p:sp>
        <p:nvSpPr>
          <p:cNvPr id="3" name="Espace réservé du contenu 2"/>
          <p:cNvSpPr>
            <a:spLocks noGrp="1"/>
          </p:cNvSpPr>
          <p:nvPr>
            <p:ph idx="1"/>
          </p:nvPr>
        </p:nvSpPr>
        <p:spPr/>
        <p:txBody>
          <a:bodyPr>
            <a:normAutofit/>
          </a:bodyPr>
          <a:lstStyle/>
          <a:p>
            <a:pPr marL="0" indent="0" algn="ctr">
              <a:buNone/>
            </a:pPr>
            <a:r>
              <a:rPr lang="fr-FR" sz="4400" dirty="0" smtClean="0"/>
              <a:t>Design d’étudiants en première année de Master </a:t>
            </a:r>
          </a:p>
          <a:p>
            <a:pPr marL="0" indent="0" algn="ctr">
              <a:buNone/>
            </a:pPr>
            <a:endParaRPr lang="fr-FR" sz="4400" dirty="0" smtClean="0"/>
          </a:p>
          <a:p>
            <a:pPr marL="0" indent="0" algn="ctr">
              <a:buNone/>
            </a:pPr>
            <a:r>
              <a:rPr lang="fr-FR" sz="3600" dirty="0" smtClean="0"/>
              <a:t>extraits de documents pour des projets à réaliser en groupe de 4 à 6 personnes</a:t>
            </a:r>
            <a:endParaRPr lang="fr-FR" sz="3600" dirty="0"/>
          </a:p>
        </p:txBody>
      </p:sp>
    </p:spTree>
    <p:extLst>
      <p:ext uri="{BB962C8B-B14F-4D97-AF65-F5344CB8AC3E}">
        <p14:creationId xmlns:p14="http://schemas.microsoft.com/office/powerpoint/2010/main" val="25685146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714500" y="457200"/>
            <a:ext cx="5715000" cy="5943600"/>
          </a:xfrm>
          <a:prstGeom prst="rect">
            <a:avLst/>
          </a:prstGeom>
        </p:spPr>
      </p:pic>
    </p:spTree>
    <p:extLst>
      <p:ext uri="{BB962C8B-B14F-4D97-AF65-F5344CB8AC3E}">
        <p14:creationId xmlns:p14="http://schemas.microsoft.com/office/powerpoint/2010/main" val="23684005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714500" y="444500"/>
            <a:ext cx="5715000" cy="5956300"/>
          </a:xfrm>
          <a:prstGeom prst="rect">
            <a:avLst/>
          </a:prstGeom>
        </p:spPr>
      </p:pic>
    </p:spTree>
    <p:extLst>
      <p:ext uri="{BB962C8B-B14F-4D97-AF65-F5344CB8AC3E}">
        <p14:creationId xmlns:p14="http://schemas.microsoft.com/office/powerpoint/2010/main" val="20328545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4300"/>
            <a:ext cx="9144000" cy="6611652"/>
          </a:xfrm>
          <a:prstGeom prst="rect">
            <a:avLst/>
          </a:prstGeom>
        </p:spPr>
      </p:pic>
    </p:spTree>
    <p:extLst>
      <p:ext uri="{BB962C8B-B14F-4D97-AF65-F5344CB8AC3E}">
        <p14:creationId xmlns:p14="http://schemas.microsoft.com/office/powerpoint/2010/main" val="13835884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889000"/>
            <a:ext cx="9144000" cy="5075479"/>
          </a:xfrm>
          <a:prstGeom prst="rect">
            <a:avLst/>
          </a:prstGeom>
        </p:spPr>
      </p:pic>
    </p:spTree>
    <p:extLst>
      <p:ext uri="{BB962C8B-B14F-4D97-AF65-F5344CB8AC3E}">
        <p14:creationId xmlns:p14="http://schemas.microsoft.com/office/powerpoint/2010/main" val="29390027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1500" y="0"/>
            <a:ext cx="7976276" cy="6858000"/>
          </a:xfrm>
          <a:prstGeom prst="rect">
            <a:avLst/>
          </a:prstGeom>
        </p:spPr>
      </p:pic>
    </p:spTree>
    <p:extLst>
      <p:ext uri="{BB962C8B-B14F-4D97-AF65-F5344CB8AC3E}">
        <p14:creationId xmlns:p14="http://schemas.microsoft.com/office/powerpoint/2010/main" val="41697093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571500" y="0"/>
            <a:ext cx="7978140" cy="6858000"/>
          </a:xfrm>
          <a:prstGeom prst="rect">
            <a:avLst/>
          </a:prstGeom>
        </p:spPr>
      </p:pic>
    </p:spTree>
    <p:extLst>
      <p:ext uri="{BB962C8B-B14F-4D97-AF65-F5344CB8AC3E}">
        <p14:creationId xmlns:p14="http://schemas.microsoft.com/office/powerpoint/2010/main" val="27531630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130300"/>
            <a:ext cx="9144000" cy="4577722"/>
          </a:xfrm>
          <a:prstGeom prst="rect">
            <a:avLst/>
          </a:prstGeom>
        </p:spPr>
      </p:pic>
    </p:spTree>
    <p:extLst>
      <p:ext uri="{BB962C8B-B14F-4D97-AF65-F5344CB8AC3E}">
        <p14:creationId xmlns:p14="http://schemas.microsoft.com/office/powerpoint/2010/main" val="12883291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17600"/>
            <a:ext cx="9144000" cy="4600683"/>
          </a:xfrm>
          <a:prstGeom prst="rect">
            <a:avLst/>
          </a:prstGeom>
        </p:spPr>
      </p:pic>
    </p:spTree>
    <p:extLst>
      <p:ext uri="{BB962C8B-B14F-4D97-AF65-F5344CB8AC3E}">
        <p14:creationId xmlns:p14="http://schemas.microsoft.com/office/powerpoint/2010/main" val="37431460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97000" y="254000"/>
            <a:ext cx="6337300" cy="6350000"/>
          </a:xfrm>
          <a:prstGeom prst="rect">
            <a:avLst/>
          </a:prstGeom>
        </p:spPr>
      </p:pic>
    </p:spTree>
    <p:extLst>
      <p:ext uri="{BB962C8B-B14F-4D97-AF65-F5344CB8AC3E}">
        <p14:creationId xmlns:p14="http://schemas.microsoft.com/office/powerpoint/2010/main" val="3725048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Webforms</a:t>
            </a:r>
            <a:endParaRPr lang="fr-FR" dirty="0"/>
          </a:p>
        </p:txBody>
      </p:sp>
      <p:pic>
        <p:nvPicPr>
          <p:cNvPr id="4" name="Image 3" descr="webform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15" y="2235200"/>
            <a:ext cx="8925201" cy="3018106"/>
          </a:xfrm>
          <a:prstGeom prst="rect">
            <a:avLst/>
          </a:prstGeom>
        </p:spPr>
      </p:pic>
    </p:spTree>
    <p:extLst>
      <p:ext uri="{BB962C8B-B14F-4D97-AF65-F5344CB8AC3E}">
        <p14:creationId xmlns:p14="http://schemas.microsoft.com/office/powerpoint/2010/main" val="32028279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819400" y="0"/>
            <a:ext cx="3485960" cy="6858000"/>
          </a:xfrm>
          <a:prstGeom prst="rect">
            <a:avLst/>
          </a:prstGeom>
        </p:spPr>
      </p:pic>
    </p:spTree>
    <p:extLst>
      <p:ext uri="{BB962C8B-B14F-4D97-AF65-F5344CB8AC3E}">
        <p14:creationId xmlns:p14="http://schemas.microsoft.com/office/powerpoint/2010/main" val="15077661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832100" y="0"/>
            <a:ext cx="3463290" cy="6858000"/>
          </a:xfrm>
          <a:prstGeom prst="rect">
            <a:avLst/>
          </a:prstGeom>
        </p:spPr>
      </p:pic>
    </p:spTree>
    <p:extLst>
      <p:ext uri="{BB962C8B-B14F-4D97-AF65-F5344CB8AC3E}">
        <p14:creationId xmlns:p14="http://schemas.microsoft.com/office/powerpoint/2010/main" val="481521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4300" y="254000"/>
            <a:ext cx="8902700" cy="6350000"/>
          </a:xfrm>
          <a:prstGeom prst="rect">
            <a:avLst/>
          </a:prstGeom>
        </p:spPr>
      </p:pic>
    </p:spTree>
    <p:extLst>
      <p:ext uri="{BB962C8B-B14F-4D97-AF65-F5344CB8AC3E}">
        <p14:creationId xmlns:p14="http://schemas.microsoft.com/office/powerpoint/2010/main" val="11761756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016000"/>
            <a:ext cx="9144000" cy="4822658"/>
          </a:xfrm>
          <a:prstGeom prst="rect">
            <a:avLst/>
          </a:prstGeom>
        </p:spPr>
      </p:pic>
    </p:spTree>
    <p:extLst>
      <p:ext uri="{BB962C8B-B14F-4D97-AF65-F5344CB8AC3E}">
        <p14:creationId xmlns:p14="http://schemas.microsoft.com/office/powerpoint/2010/main" val="25608188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 y="228600"/>
            <a:ext cx="9004300" cy="6388100"/>
          </a:xfrm>
          <a:prstGeom prst="rect">
            <a:avLst/>
          </a:prstGeom>
        </p:spPr>
      </p:pic>
    </p:spTree>
    <p:extLst>
      <p:ext uri="{BB962C8B-B14F-4D97-AF65-F5344CB8AC3E}">
        <p14:creationId xmlns:p14="http://schemas.microsoft.com/office/powerpoint/2010/main" val="11002826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74900" y="0"/>
            <a:ext cx="4377644" cy="6858000"/>
          </a:xfrm>
          <a:prstGeom prst="rect">
            <a:avLst/>
          </a:prstGeom>
        </p:spPr>
      </p:pic>
    </p:spTree>
    <p:extLst>
      <p:ext uri="{BB962C8B-B14F-4D97-AF65-F5344CB8AC3E}">
        <p14:creationId xmlns:p14="http://schemas.microsoft.com/office/powerpoint/2010/main" val="27640485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28800" y="0"/>
            <a:ext cx="5471809" cy="6858000"/>
          </a:xfrm>
          <a:prstGeom prst="rect">
            <a:avLst/>
          </a:prstGeom>
        </p:spPr>
      </p:pic>
    </p:spTree>
    <p:extLst>
      <p:ext uri="{BB962C8B-B14F-4D97-AF65-F5344CB8AC3E}">
        <p14:creationId xmlns:p14="http://schemas.microsoft.com/office/powerpoint/2010/main" val="29636568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54100" y="1193800"/>
            <a:ext cx="7035800" cy="4457700"/>
          </a:xfrm>
          <a:prstGeom prst="rect">
            <a:avLst/>
          </a:prstGeom>
        </p:spPr>
      </p:pic>
    </p:spTree>
    <p:extLst>
      <p:ext uri="{BB962C8B-B14F-4D97-AF65-F5344CB8AC3E}">
        <p14:creationId xmlns:p14="http://schemas.microsoft.com/office/powerpoint/2010/main" val="2341678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35000"/>
            <a:ext cx="9144000" cy="5582024"/>
          </a:xfrm>
          <a:prstGeom prst="rect">
            <a:avLst/>
          </a:prstGeom>
        </p:spPr>
      </p:pic>
      <p:sp>
        <p:nvSpPr>
          <p:cNvPr id="5" name="Rectangle 4"/>
          <p:cNvSpPr/>
          <p:nvPr/>
        </p:nvSpPr>
        <p:spPr>
          <a:xfrm>
            <a:off x="2700723" y="3685029"/>
            <a:ext cx="1860100" cy="769205"/>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35052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76400" y="0"/>
            <a:ext cx="5775158" cy="6858000"/>
          </a:xfrm>
          <a:prstGeom prst="rect">
            <a:avLst/>
          </a:prstGeom>
        </p:spPr>
      </p:pic>
    </p:spTree>
    <p:extLst>
      <p:ext uri="{BB962C8B-B14F-4D97-AF65-F5344CB8AC3E}">
        <p14:creationId xmlns:p14="http://schemas.microsoft.com/office/powerpoint/2010/main" val="21996240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from</a:t>
            </a:r>
            <a:r>
              <a:rPr lang="fr-FR" dirty="0" smtClean="0"/>
              <a:t> </a:t>
            </a:r>
            <a:r>
              <a:rPr lang="fr-FR" dirty="0" err="1" smtClean="0"/>
              <a:t>IBM's</a:t>
            </a:r>
            <a:r>
              <a:rPr lang="fr-FR" dirty="0" smtClean="0"/>
              <a:t> </a:t>
            </a:r>
            <a:r>
              <a:rPr lang="fr-FR" i="1" dirty="0" err="1" smtClean="0"/>
              <a:t>Aptiva</a:t>
            </a:r>
            <a:r>
              <a:rPr lang="fr-FR" i="1" dirty="0" smtClean="0"/>
              <a:t> Communication Center</a:t>
            </a:r>
            <a:endParaRPr lang="fr-FR" dirty="0"/>
          </a:p>
        </p:txBody>
      </p:sp>
      <p:pic>
        <p:nvPicPr>
          <p:cNvPr id="3" name="Image 2" descr="faxse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8911" y="1591115"/>
            <a:ext cx="5393557" cy="5019005"/>
          </a:xfrm>
          <a:prstGeom prst="rect">
            <a:avLst/>
          </a:prstGeom>
        </p:spPr>
      </p:pic>
    </p:spTree>
    <p:extLst>
      <p:ext uri="{BB962C8B-B14F-4D97-AF65-F5344CB8AC3E}">
        <p14:creationId xmlns:p14="http://schemas.microsoft.com/office/powerpoint/2010/main" val="37412282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9400" y="0"/>
            <a:ext cx="8575288" cy="6858000"/>
          </a:xfrm>
          <a:prstGeom prst="rect">
            <a:avLst/>
          </a:prstGeom>
        </p:spPr>
      </p:pic>
    </p:spTree>
    <p:extLst>
      <p:ext uri="{BB962C8B-B14F-4D97-AF65-F5344CB8AC3E}">
        <p14:creationId xmlns:p14="http://schemas.microsoft.com/office/powerpoint/2010/main" val="64809295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92100"/>
            <a:ext cx="9144000" cy="6258931"/>
          </a:xfrm>
          <a:prstGeom prst="rect">
            <a:avLst/>
          </a:prstGeom>
        </p:spPr>
      </p:pic>
    </p:spTree>
    <p:extLst>
      <p:ext uri="{BB962C8B-B14F-4D97-AF65-F5344CB8AC3E}">
        <p14:creationId xmlns:p14="http://schemas.microsoft.com/office/powerpoint/2010/main" val="196356752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8600" y="0"/>
            <a:ext cx="8680010" cy="6858000"/>
          </a:xfrm>
          <a:prstGeom prst="rect">
            <a:avLst/>
          </a:prstGeom>
        </p:spPr>
      </p:pic>
    </p:spTree>
    <p:extLst>
      <p:ext uri="{BB962C8B-B14F-4D97-AF65-F5344CB8AC3E}">
        <p14:creationId xmlns:p14="http://schemas.microsoft.com/office/powerpoint/2010/main" val="147247196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84200" y="0"/>
            <a:ext cx="7973207" cy="6858000"/>
          </a:xfrm>
          <a:prstGeom prst="rect">
            <a:avLst/>
          </a:prstGeom>
        </p:spPr>
      </p:pic>
    </p:spTree>
    <p:extLst>
      <p:ext uri="{BB962C8B-B14F-4D97-AF65-F5344CB8AC3E}">
        <p14:creationId xmlns:p14="http://schemas.microsoft.com/office/powerpoint/2010/main" val="225087485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330200"/>
            <a:ext cx="9144000" cy="6178990"/>
          </a:xfrm>
          <a:prstGeom prst="rect">
            <a:avLst/>
          </a:prstGeom>
        </p:spPr>
      </p:pic>
    </p:spTree>
    <p:extLst>
      <p:ext uri="{BB962C8B-B14F-4D97-AF65-F5344CB8AC3E}">
        <p14:creationId xmlns:p14="http://schemas.microsoft.com/office/powerpoint/2010/main" val="377916050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9700" y="381000"/>
            <a:ext cx="6311900" cy="6096000"/>
          </a:xfrm>
          <a:prstGeom prst="rect">
            <a:avLst/>
          </a:prstGeom>
        </p:spPr>
      </p:pic>
    </p:spTree>
    <p:extLst>
      <p:ext uri="{BB962C8B-B14F-4D97-AF65-F5344CB8AC3E}">
        <p14:creationId xmlns:p14="http://schemas.microsoft.com/office/powerpoint/2010/main" val="30138148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97000" y="381000"/>
            <a:ext cx="6337300" cy="6096000"/>
          </a:xfrm>
          <a:prstGeom prst="rect">
            <a:avLst/>
          </a:prstGeom>
        </p:spPr>
      </p:pic>
    </p:spTree>
    <p:extLst>
      <p:ext uri="{BB962C8B-B14F-4D97-AF65-F5344CB8AC3E}">
        <p14:creationId xmlns:p14="http://schemas.microsoft.com/office/powerpoint/2010/main" val="418050868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9700" y="381000"/>
            <a:ext cx="6324600" cy="6096000"/>
          </a:xfrm>
          <a:prstGeom prst="rect">
            <a:avLst/>
          </a:prstGeom>
        </p:spPr>
      </p:pic>
    </p:spTree>
    <p:extLst>
      <p:ext uri="{BB962C8B-B14F-4D97-AF65-F5344CB8AC3E}">
        <p14:creationId xmlns:p14="http://schemas.microsoft.com/office/powerpoint/2010/main" val="335458911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28900" y="381000"/>
            <a:ext cx="3873500" cy="6096000"/>
          </a:xfrm>
          <a:prstGeom prst="rect">
            <a:avLst/>
          </a:prstGeom>
        </p:spPr>
      </p:pic>
    </p:spTree>
    <p:extLst>
      <p:ext uri="{BB962C8B-B14F-4D97-AF65-F5344CB8AC3E}">
        <p14:creationId xmlns:p14="http://schemas.microsoft.com/office/powerpoint/2010/main" val="14021681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HTML </a:t>
            </a:r>
            <a:r>
              <a:rPr lang="fr-FR" i="1" dirty="0" smtClean="0"/>
              <a:t>Transit</a:t>
            </a:r>
            <a:endParaRPr lang="fr-FR" i="1" dirty="0"/>
          </a:p>
        </p:txBody>
      </p:sp>
      <p:pic>
        <p:nvPicPr>
          <p:cNvPr id="4" name="Image 3" descr="transi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252" y="1426555"/>
            <a:ext cx="6921500" cy="5336304"/>
          </a:xfrm>
          <a:prstGeom prst="rect">
            <a:avLst/>
          </a:prstGeom>
        </p:spPr>
      </p:pic>
    </p:spTree>
    <p:extLst>
      <p:ext uri="{BB962C8B-B14F-4D97-AF65-F5344CB8AC3E}">
        <p14:creationId xmlns:p14="http://schemas.microsoft.com/office/powerpoint/2010/main" val="2088150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mdlbl.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0560" y="2108200"/>
            <a:ext cx="4900698" cy="3962674"/>
          </a:xfrm>
          <a:prstGeom prst="rect">
            <a:avLst/>
          </a:prstGeom>
        </p:spPr>
      </p:pic>
    </p:spTree>
    <p:extLst>
      <p:ext uri="{BB962C8B-B14F-4D97-AF65-F5344CB8AC3E}">
        <p14:creationId xmlns:p14="http://schemas.microsoft.com/office/powerpoint/2010/main" val="25112101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WebForms</a:t>
            </a:r>
            <a:endParaRPr lang="fr-FR" dirty="0"/>
          </a:p>
        </p:txBody>
      </p:sp>
      <p:pic>
        <p:nvPicPr>
          <p:cNvPr id="3" name="Image 2" descr="webform5.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0355" y="2882899"/>
            <a:ext cx="5135715" cy="1691999"/>
          </a:xfrm>
          <a:prstGeom prst="rect">
            <a:avLst/>
          </a:prstGeom>
        </p:spPr>
      </p:pic>
    </p:spTree>
    <p:extLst>
      <p:ext uri="{BB962C8B-B14F-4D97-AF65-F5344CB8AC3E}">
        <p14:creationId xmlns:p14="http://schemas.microsoft.com/office/powerpoint/2010/main" val="5902114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Image 4" descr="color.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2330" y="2173648"/>
            <a:ext cx="5334698" cy="2495262"/>
          </a:xfrm>
          <a:prstGeom prst="rect">
            <a:avLst/>
          </a:prstGeom>
        </p:spPr>
      </p:pic>
    </p:spTree>
    <p:extLst>
      <p:ext uri="{BB962C8B-B14F-4D97-AF65-F5344CB8AC3E}">
        <p14:creationId xmlns:p14="http://schemas.microsoft.com/office/powerpoint/2010/main" val="4980777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TotalTime>
  <Words>3219</Words>
  <Application>Microsoft Macintosh PowerPoint</Application>
  <PresentationFormat>Présentation à l'écran (4:3)</PresentationFormat>
  <Paragraphs>171</Paragraphs>
  <Slides>58</Slides>
  <Notes>32</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Thème Office</vt:lpstr>
      <vt:lpstr>Extraits de  http://hallofshame.gp.co.at/</vt:lpstr>
      <vt:lpstr>Un dialog de Outlook Express Newsreader de Microsoft</vt:lpstr>
      <vt:lpstr>Time &amp; Chaos</vt:lpstr>
      <vt:lpstr>Webforms</vt:lpstr>
      <vt:lpstr>from IBM's Aptiva Communication Center</vt:lpstr>
      <vt:lpstr>HTML Transit</vt:lpstr>
      <vt:lpstr>Présentation PowerPoint</vt:lpstr>
      <vt:lpstr>WebForms</vt:lpstr>
      <vt:lpstr>Présentation PowerPoint</vt:lpstr>
      <vt:lpstr>Pirates: Quest for the seas</vt:lpstr>
      <vt:lpstr>QuickTime 4.0 Player </vt:lpstr>
      <vt:lpstr>Milltronics' Dolphin Plus</vt:lpstr>
      <vt:lpstr>Microsoft's Visual Source Safe </vt:lpstr>
      <vt:lpstr>Revision Master</vt:lpstr>
      <vt:lpstr>ClearCase de Rational Software</vt:lpstr>
      <vt:lpstr>Présentation PowerPoint</vt:lpstr>
      <vt:lpstr>Windows95</vt:lpstr>
      <vt:lpstr>Microsoft's Outlook Express</vt:lpstr>
      <vt:lpstr>Microsoft Developer Studio</vt:lpstr>
      <vt:lpstr>MultiEdit 8.0</vt:lpstr>
      <vt:lpstr>Mountain Menus </vt:lpstr>
      <vt:lpstr>Microsoft Paint </vt:lpstr>
      <vt:lpstr>vtune</vt:lpstr>
      <vt:lpstr>Flexi</vt:lpstr>
      <vt:lpstr>Microsoft's Word 97</vt:lpstr>
      <vt:lpstr>Microsoft's Word 97</vt:lpstr>
      <vt:lpstr>Microsoft's Paint</vt:lpstr>
      <vt:lpstr>MsgBox Mayhem </vt:lpstr>
      <vt:lpstr>Installation de Drawing Board LT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Paris 13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Extraits de  //hallofshame.gp.co.at/</dc:title>
  <dc:creator>Catherine Recanati</dc:creator>
  <cp:lastModifiedBy>Catherine Recanati</cp:lastModifiedBy>
  <cp:revision>31</cp:revision>
  <dcterms:created xsi:type="dcterms:W3CDTF">2013-02-05T11:46:25Z</dcterms:created>
  <dcterms:modified xsi:type="dcterms:W3CDTF">2013-02-06T15:09:52Z</dcterms:modified>
</cp:coreProperties>
</file>