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97" r:id="rId4"/>
    <p:sldId id="289" r:id="rId5"/>
    <p:sldId id="292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70" r:id="rId18"/>
    <p:sldId id="269" r:id="rId19"/>
    <p:sldId id="271" r:id="rId20"/>
    <p:sldId id="278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90" r:id="rId29"/>
    <p:sldId id="293" r:id="rId30"/>
    <p:sldId id="280" r:id="rId31"/>
    <p:sldId id="281" r:id="rId32"/>
    <p:sldId id="282" r:id="rId33"/>
    <p:sldId id="283" r:id="rId34"/>
    <p:sldId id="291" r:id="rId35"/>
    <p:sldId id="294" r:id="rId36"/>
    <p:sldId id="284" r:id="rId37"/>
    <p:sldId id="286" r:id="rId38"/>
    <p:sldId id="295" r:id="rId39"/>
    <p:sldId id="285" r:id="rId40"/>
    <p:sldId id="287" r:id="rId41"/>
    <p:sldId id="288" r:id="rId42"/>
    <p:sldId id="296" r:id="rId43"/>
    <p:sldId id="299" r:id="rId44"/>
    <p:sldId id="298" r:id="rId45"/>
    <p:sldId id="300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ED709-6E75-4328-9668-2C923DEB7A69}" type="datetimeFigureOut">
              <a:rPr lang="fr-FR" smtClean="0"/>
              <a:pPr/>
              <a:t>18/03/2011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45D77B-8D53-469F-9E08-1395D8DB6FB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hris\Desktop\IHM\Holographic%20TV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hris\Desktop\IHM\%5bV-Sido%5d%20Control%20the%20Humanoid%20Robot%20by%20Kinect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hris\Desktop\IHM\Kinect%20as%20a%20Nintendo%20controller%20on%20the%20PC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hris\Desktop\IHM\Introducing%20the%20PlayStation&#174;Move.mp4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ris\Desktop\IHM\PlayStation%203%20-%20PlayStation%20EYE%20Trailer.mp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hris\Desktop\IHM\R.U.S.E%20gameplay.mp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hris\Desktop\IHM\NINTENDO%20DS%203D.mp4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hris\Desktop\IHM\La%20NGP,%20nouvelle%20console%20de%20jeu%20de%20Sony.mp4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Chris\Desktop\IHM\NGP%20-%20Trailer%20jeux.mp4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ris\Desktop\IHM\Microsoft%20Kinect%20Motion%20Sensing%20Debuts%20at%20E3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Les Jeux Vidéo Aujourd’hui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Interaction Homme Machine</a:t>
            </a:r>
          </a:p>
          <a:p>
            <a:r>
              <a:rPr lang="fr-FR" dirty="0" smtClean="0"/>
              <a:t>Christophe BOULET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284" y="0"/>
            <a:ext cx="4036716" cy="111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1387261" cy="109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Kinect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Reconnaissance vocale</a:t>
            </a:r>
          </a:p>
          <a:p>
            <a:r>
              <a:rPr lang="fr-FR" dirty="0" smtClean="0"/>
              <a:t>Reconnaissance de mouvement sur l’ensemble du corps</a:t>
            </a:r>
          </a:p>
          <a:p>
            <a:r>
              <a:rPr lang="fr-FR" dirty="0" smtClean="0"/>
              <a:t>Reconnaissance faciale</a:t>
            </a:r>
          </a:p>
          <a:p>
            <a:r>
              <a:rPr lang="fr-FR" dirty="0" smtClean="0"/>
              <a:t>Assimilation d’objet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49080"/>
            <a:ext cx="51672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Kinect</a:t>
            </a:r>
            <a:r>
              <a:rPr lang="fr-FR" dirty="0" smtClean="0"/>
              <a:t> : Réalisation détourné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Nouveau procédé : </a:t>
            </a:r>
          </a:p>
          <a:p>
            <a:pPr lvl="1"/>
            <a:r>
              <a:rPr lang="fr-FR" dirty="0" smtClean="0"/>
              <a:t>Capturer une image en 3D </a:t>
            </a:r>
          </a:p>
          <a:p>
            <a:pPr lvl="1"/>
            <a:r>
              <a:rPr lang="fr-FR" dirty="0" smtClean="0"/>
              <a:t>Envoyer à travers internet</a:t>
            </a:r>
          </a:p>
          <a:p>
            <a:pPr lvl="1"/>
            <a:r>
              <a:rPr lang="fr-FR" dirty="0" smtClean="0"/>
              <a:t>Afficher sous forme holographique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5" name="Holographic TV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3500" y="29940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Kinect</a:t>
            </a:r>
            <a:r>
              <a:rPr lang="fr-FR" dirty="0" smtClean="0"/>
              <a:t> : Hologramme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chercheurs du MIT sont ainsi parvenus à transmettre le message de la princesse </a:t>
            </a:r>
            <a:r>
              <a:rPr lang="fr-FR" dirty="0" err="1" smtClean="0"/>
              <a:t>Leia</a:t>
            </a:r>
            <a:r>
              <a:rPr lang="fr-FR" dirty="0" smtClean="0"/>
              <a:t> à 15 images par secondes </a:t>
            </a:r>
          </a:p>
          <a:p>
            <a:pPr lvl="1"/>
            <a:r>
              <a:rPr lang="fr-FR" dirty="0" smtClean="0"/>
              <a:t>Espèrent bientôt atteindre 30 images par seconde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L’an dernier : 16 caméras</a:t>
            </a:r>
          </a:p>
          <a:p>
            <a:pPr lvl="1"/>
            <a:r>
              <a:rPr lang="fr-FR" dirty="0" smtClean="0"/>
              <a:t>2 images/seconde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Kinect</a:t>
            </a:r>
            <a:r>
              <a:rPr lang="fr-FR" dirty="0" smtClean="0"/>
              <a:t> : Réalisation détourné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le contrôle d'un robot humanoïde </a:t>
            </a:r>
          </a:p>
          <a:p>
            <a:endParaRPr lang="fr-FR" dirty="0" smtClean="0"/>
          </a:p>
          <a:p>
            <a:r>
              <a:rPr lang="fr-FR" dirty="0" smtClean="0"/>
              <a:t>A l'aide également du logiciel V-Sido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 robot reproduit exactement les même mouvements que l’utilisateur</a:t>
            </a:r>
          </a:p>
          <a:p>
            <a:endParaRPr lang="fr-FR" dirty="0"/>
          </a:p>
        </p:txBody>
      </p:sp>
      <p:pic>
        <p:nvPicPr>
          <p:cNvPr id="5" name="[V-Sido] Control the Humanoid Robot by Kinect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3500" y="29940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contrôle d'un robot humanoïde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Dans le futur on pourra utiliser ce système dans les opérations de chirurgie</a:t>
            </a:r>
          </a:p>
          <a:p>
            <a:pPr lvl="1"/>
            <a:r>
              <a:rPr lang="fr-FR" dirty="0" smtClean="0"/>
              <a:t>Problème actuel : latence 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Tests sur l’équilibre assez impressionnants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Kinect</a:t>
            </a:r>
            <a:r>
              <a:rPr lang="fr-FR" dirty="0" smtClean="0"/>
              <a:t> : Réalisation détournée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Jouer à Super Mario </a:t>
            </a:r>
            <a:r>
              <a:rPr lang="fr-FR" dirty="0" err="1" smtClean="0"/>
              <a:t>Bros</a:t>
            </a:r>
            <a:r>
              <a:rPr lang="fr-FR" dirty="0" smtClean="0"/>
              <a:t>. (version NES) sans utiliser autre chose que </a:t>
            </a:r>
            <a:r>
              <a:rPr lang="fr-FR" dirty="0" err="1" smtClean="0"/>
              <a:t>Kinect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L’utilisateur utilise beaucoup de fonctions des jeux.</a:t>
            </a:r>
            <a:endParaRPr lang="fr-FR" dirty="0"/>
          </a:p>
        </p:txBody>
      </p:sp>
      <p:pic>
        <p:nvPicPr>
          <p:cNvPr id="7" name="Kinect as a Nintendo controller on the PC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3500" y="29940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Jouer à Super Mario </a:t>
            </a:r>
            <a:r>
              <a:rPr lang="fr-FR" dirty="0" err="1" smtClean="0"/>
              <a:t>Bros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L’utilisateur arrive a jouer à Mario </a:t>
            </a:r>
            <a:r>
              <a:rPr lang="fr-FR" dirty="0" err="1" smtClean="0"/>
              <a:t>Bros</a:t>
            </a:r>
            <a:r>
              <a:rPr lang="fr-FR" dirty="0" smtClean="0"/>
              <a:t>. 1, 2 et 3  en n’utilisant que </a:t>
            </a:r>
            <a:r>
              <a:rPr lang="fr-FR" dirty="0" err="1" smtClean="0"/>
              <a:t>Kinect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déplacement laisse un peu à désirer</a:t>
            </a:r>
          </a:p>
          <a:p>
            <a:endParaRPr lang="fr-FR" dirty="0" smtClean="0"/>
          </a:p>
          <a:p>
            <a:r>
              <a:rPr lang="fr-FR" dirty="0" smtClean="0"/>
              <a:t>Reste une belle performance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sur </a:t>
            </a:r>
            <a:r>
              <a:rPr lang="fr-FR" dirty="0" err="1" smtClean="0"/>
              <a:t>Kinect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Nouveau produit impressionnant</a:t>
            </a:r>
          </a:p>
          <a:p>
            <a:endParaRPr lang="fr-FR" dirty="0" smtClean="0"/>
          </a:p>
          <a:p>
            <a:r>
              <a:rPr lang="fr-FR" dirty="0" smtClean="0"/>
              <a:t>Beaucoup d’utilisations dérivées </a:t>
            </a:r>
          </a:p>
          <a:p>
            <a:endParaRPr lang="fr-FR" dirty="0" smtClean="0"/>
          </a:p>
          <a:p>
            <a:r>
              <a:rPr lang="fr-FR" dirty="0" smtClean="0"/>
              <a:t>Ouvre une porte vers le futur du jeu vidéo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509120"/>
            <a:ext cx="51672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PlayStation 3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fr-FR" dirty="0" smtClean="0"/>
              <a:t>Constructeur : Sony</a:t>
            </a:r>
          </a:p>
          <a:p>
            <a:r>
              <a:rPr lang="fr-FR" dirty="0" smtClean="0"/>
              <a:t>Date de sortie européen 23 mars 2007</a:t>
            </a:r>
          </a:p>
          <a:p>
            <a:r>
              <a:rPr lang="pt-BR" dirty="0" smtClean="0"/>
              <a:t>Média Blu-ray/ DVD /CD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2175669"/>
            <a:ext cx="28575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635083"/>
            <a:ext cx="3419872" cy="222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PlayStation Move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Premier nom : PlayStation Motion Controller</a:t>
            </a:r>
          </a:p>
          <a:p>
            <a:endParaRPr lang="fr-FR" dirty="0" smtClean="0"/>
          </a:p>
          <a:p>
            <a:r>
              <a:rPr lang="fr-FR" dirty="0" smtClean="0"/>
              <a:t>Distribué depuis le 15 septembre 2010 en Europe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038600" cy="190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17032"/>
            <a:ext cx="218751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653136"/>
            <a:ext cx="2606613" cy="173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endParaRPr lang="fr-FR" dirty="0" smtClean="0"/>
          </a:p>
          <a:p>
            <a:r>
              <a:rPr lang="fr-FR" dirty="0" smtClean="0"/>
              <a:t>Les consoles de salon</a:t>
            </a:r>
          </a:p>
          <a:p>
            <a:endParaRPr lang="fr-FR" dirty="0" smtClean="0"/>
          </a:p>
          <a:p>
            <a:r>
              <a:rPr lang="fr-FR" dirty="0" smtClean="0"/>
              <a:t>Tables et tablettes tactiles</a:t>
            </a:r>
          </a:p>
          <a:p>
            <a:endParaRPr lang="fr-FR" dirty="0" smtClean="0"/>
          </a:p>
          <a:p>
            <a:r>
              <a:rPr lang="fr-FR" dirty="0" smtClean="0"/>
              <a:t>Les consoles portables</a:t>
            </a:r>
          </a:p>
          <a:p>
            <a:endParaRPr lang="fr-FR" dirty="0" smtClean="0"/>
          </a:p>
          <a:p>
            <a:r>
              <a:rPr lang="fr-FR" dirty="0" smtClean="0"/>
              <a:t>Conclusion</a:t>
            </a:r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Playstation Move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Vidéo présentée à l’E3</a:t>
            </a:r>
          </a:p>
          <a:p>
            <a:r>
              <a:rPr lang="fr-FR" dirty="0" smtClean="0"/>
              <a:t>Fonctionnement du PlayStation move</a:t>
            </a:r>
          </a:p>
          <a:p>
            <a:r>
              <a:rPr lang="fr-FR" dirty="0" smtClean="0"/>
              <a:t>Motion Controller </a:t>
            </a:r>
            <a:endParaRPr lang="fr-F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2606613" cy="173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ntroducing the PlayStation®Move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3500" y="29940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PlayStation Move : Ensemble du système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PlayStation </a:t>
            </a:r>
            <a:r>
              <a:rPr lang="fr-FR" dirty="0" err="1" smtClean="0"/>
              <a:t>Eye</a:t>
            </a:r>
            <a:endParaRPr lang="fr-FR" dirty="0" smtClean="0"/>
          </a:p>
          <a:p>
            <a:r>
              <a:rPr lang="fr-FR" dirty="0" smtClean="0"/>
              <a:t>Manette de détection de mouvements :</a:t>
            </a:r>
          </a:p>
          <a:p>
            <a:pPr lvl="1"/>
            <a:r>
              <a:rPr lang="fr-FR" dirty="0" smtClean="0"/>
              <a:t>Un accéléromètre, </a:t>
            </a:r>
          </a:p>
          <a:p>
            <a:pPr lvl="1"/>
            <a:r>
              <a:rPr lang="fr-FR" dirty="0" smtClean="0"/>
              <a:t>un capteur gyroscopique </a:t>
            </a:r>
          </a:p>
          <a:p>
            <a:pPr lvl="1"/>
            <a:r>
              <a:rPr lang="fr-FR" dirty="0" smtClean="0"/>
              <a:t>Les touches habituelles</a:t>
            </a:r>
          </a:p>
          <a:p>
            <a:pPr lvl="1"/>
            <a:r>
              <a:rPr lang="fr-FR" dirty="0" smtClean="0"/>
              <a:t>une gâchette "T" à l'arrière</a:t>
            </a:r>
          </a:p>
          <a:p>
            <a:pPr lvl="1"/>
            <a:r>
              <a:rPr lang="fr-FR" dirty="0" smtClean="0"/>
              <a:t>surmonté d'une boule molle lumineuse de couleur</a:t>
            </a:r>
          </a:p>
          <a:p>
            <a:r>
              <a:rPr lang="fr-FR" dirty="0" smtClean="0"/>
              <a:t>Manette de navigation</a:t>
            </a:r>
            <a:endParaRPr lang="fr-F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1802061" cy="196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2235208" cy="228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PlayStation </a:t>
            </a:r>
            <a:r>
              <a:rPr lang="fr-FR" dirty="0" err="1" smtClean="0"/>
              <a:t>Eye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Créateur : Richard Marks</a:t>
            </a:r>
          </a:p>
          <a:p>
            <a:r>
              <a:rPr lang="fr-FR" dirty="0" smtClean="0"/>
              <a:t>Cet accessoire reprend le modèle de son prédécesseur, l'</a:t>
            </a:r>
            <a:r>
              <a:rPr lang="fr-FR" dirty="0" err="1" smtClean="0"/>
              <a:t>Eye</a:t>
            </a:r>
            <a:r>
              <a:rPr lang="fr-FR" dirty="0" smtClean="0"/>
              <a:t> </a:t>
            </a:r>
            <a:r>
              <a:rPr lang="fr-FR" dirty="0" err="1" smtClean="0"/>
              <a:t>Toy</a:t>
            </a:r>
            <a:endParaRPr lang="fr-FR" dirty="0" smtClean="0"/>
          </a:p>
          <a:p>
            <a:r>
              <a:rPr lang="fr-FR" dirty="0" smtClean="0"/>
              <a:t>Ajout de diverses fonctions</a:t>
            </a:r>
          </a:p>
          <a:p>
            <a:r>
              <a:rPr lang="fr-FR" dirty="0" smtClean="0"/>
              <a:t>La caméra utilise la vision par ordinateur et la reconnaissance de mouvements.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Résolution 4 fois supérieure à l'</a:t>
            </a:r>
            <a:r>
              <a:rPr lang="fr-FR" dirty="0" err="1" smtClean="0"/>
              <a:t>Eye</a:t>
            </a:r>
            <a:r>
              <a:rPr lang="fr-FR" dirty="0" smtClean="0"/>
              <a:t> </a:t>
            </a:r>
            <a:r>
              <a:rPr lang="fr-FR" dirty="0" err="1" smtClean="0"/>
              <a:t>Toy</a:t>
            </a:r>
            <a:r>
              <a:rPr lang="fr-FR" dirty="0" smtClean="0"/>
              <a:t> </a:t>
            </a:r>
          </a:p>
          <a:p>
            <a:r>
              <a:rPr lang="fr-FR" dirty="0" smtClean="0"/>
              <a:t>Fréquence 2 fois plus élevée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157259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16832"/>
            <a:ext cx="1717966" cy="19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>
          <a:xfrm>
            <a:off x="6156176" y="299695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PlayStation </a:t>
            </a:r>
            <a:r>
              <a:rPr lang="fr-FR" dirty="0" err="1" smtClean="0"/>
              <a:t>Eye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Microphone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Caméra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microphone performant permet de localiser les sons dans l'espace</a:t>
            </a:r>
          </a:p>
          <a:p>
            <a:r>
              <a:rPr lang="fr-FR" dirty="0" smtClean="0"/>
              <a:t>peut être utilisé pour </a:t>
            </a:r>
          </a:p>
          <a:p>
            <a:pPr lvl="1"/>
            <a:r>
              <a:rPr lang="fr-FR" dirty="0" smtClean="0"/>
              <a:t>la reconnaissance vocale</a:t>
            </a:r>
          </a:p>
          <a:p>
            <a:pPr lvl="1"/>
            <a:r>
              <a:rPr lang="fr-FR" dirty="0" smtClean="0"/>
              <a:t>le chat audio</a:t>
            </a:r>
          </a:p>
          <a:p>
            <a:pPr lvl="1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Sony a développé une technologie permettant d'identifier des formes caractéristiques tels que </a:t>
            </a:r>
          </a:p>
          <a:p>
            <a:pPr lvl="1"/>
            <a:r>
              <a:rPr lang="fr-FR" dirty="0" smtClean="0"/>
              <a:t>La bouche </a:t>
            </a:r>
          </a:p>
          <a:p>
            <a:pPr lvl="1"/>
            <a:r>
              <a:rPr lang="fr-FR" dirty="0" smtClean="0"/>
              <a:t>Les yeux</a:t>
            </a:r>
          </a:p>
          <a:p>
            <a:pPr lvl="1"/>
            <a:r>
              <a:rPr lang="fr-FR" dirty="0" smtClean="0"/>
              <a:t>Les sourcils</a:t>
            </a:r>
          </a:p>
          <a:p>
            <a:pPr lvl="1"/>
            <a:r>
              <a:rPr lang="fr-FR" dirty="0" smtClean="0"/>
              <a:t>Le nez</a:t>
            </a:r>
          </a:p>
          <a:p>
            <a:pPr lvl="1"/>
            <a:r>
              <a:rPr lang="fr-FR" dirty="0" smtClean="0"/>
              <a:t>Les lunettes</a:t>
            </a:r>
          </a:p>
          <a:p>
            <a:r>
              <a:rPr lang="fr-FR" dirty="0" smtClean="0"/>
              <a:t>Il est possible de détecter un sourire, de reconnaître la forme de la bouche</a:t>
            </a:r>
          </a:p>
          <a:p>
            <a:r>
              <a:rPr lang="fr-FR" dirty="0" smtClean="0"/>
              <a:t>déterminer la position de la tête de l'utilisateur, son orientation, ainsi que son âge et son sexe.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PlayStation </a:t>
            </a:r>
            <a:r>
              <a:rPr lang="fr-FR" dirty="0" err="1" smtClean="0"/>
              <a:t>Eye</a:t>
            </a:r>
            <a:endParaRPr lang="fr-FR" dirty="0"/>
          </a:p>
        </p:txBody>
      </p:sp>
      <p:pic>
        <p:nvPicPr>
          <p:cNvPr id="8" name="PlayStation 3 - PlayStation EYE Traile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9860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PlayStation </a:t>
            </a:r>
            <a:r>
              <a:rPr lang="fr-FR" dirty="0" err="1" smtClean="0"/>
              <a:t>Eye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Sortie : 26 octobre 2007</a:t>
            </a:r>
          </a:p>
          <a:p>
            <a:endParaRPr lang="fr-FR" dirty="0" smtClean="0"/>
          </a:p>
          <a:p>
            <a:r>
              <a:rPr lang="fr-FR" dirty="0" smtClean="0"/>
              <a:t>Abandonné puis repris avec le PlayStation Move</a:t>
            </a:r>
          </a:p>
          <a:p>
            <a:endParaRPr lang="fr-FR" dirty="0" smtClean="0"/>
          </a:p>
          <a:p>
            <a:r>
              <a:rPr lang="fr-FR" dirty="0" smtClean="0"/>
              <a:t>Très peu de jeux sortis pour cet accessoire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PlayStation Move VS </a:t>
            </a:r>
            <a:r>
              <a:rPr lang="fr-FR" dirty="0" err="1" smtClean="0"/>
              <a:t>Wiimote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PlayStation Move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err="1" smtClean="0"/>
              <a:t>Wiimote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Ensemble des bouton d’un contrôleur PlayStation classique </a:t>
            </a:r>
          </a:p>
          <a:p>
            <a:r>
              <a:rPr lang="fr-FR" dirty="0" smtClean="0"/>
              <a:t>Batterie rechargeable</a:t>
            </a:r>
          </a:p>
          <a:p>
            <a:r>
              <a:rPr lang="fr-FR" dirty="0" smtClean="0"/>
              <a:t>Pas de câble entre les contrôleurs</a:t>
            </a:r>
          </a:p>
          <a:p>
            <a:r>
              <a:rPr lang="fr-FR" dirty="0" smtClean="0"/>
              <a:t>Utilisation de PlayStation </a:t>
            </a:r>
            <a:r>
              <a:rPr lang="fr-FR" dirty="0" err="1" smtClean="0"/>
              <a:t>Eye</a:t>
            </a:r>
            <a:endParaRPr lang="fr-FR" dirty="0" smtClean="0"/>
          </a:p>
          <a:p>
            <a:r>
              <a:rPr lang="fr-FR" dirty="0" smtClean="0"/>
              <a:t>Gère parfaitement la profondeur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Limité en boutons</a:t>
            </a:r>
          </a:p>
          <a:p>
            <a:r>
              <a:rPr lang="fr-FR" dirty="0" smtClean="0"/>
              <a:t>Consommation de piles</a:t>
            </a:r>
          </a:p>
          <a:p>
            <a:r>
              <a:rPr lang="fr-FR" dirty="0" smtClean="0"/>
              <a:t>Câble présent entre les deux contrôleurs</a:t>
            </a:r>
          </a:p>
          <a:p>
            <a:r>
              <a:rPr lang="fr-FR" dirty="0" smtClean="0"/>
              <a:t>Utilisation de l’infrarouge </a:t>
            </a:r>
          </a:p>
          <a:p>
            <a:r>
              <a:rPr lang="fr-FR" dirty="0" smtClean="0"/>
              <a:t>Limité sur la gestion de profondeur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Motion Controller plus performant </a:t>
            </a:r>
          </a:p>
          <a:p>
            <a:endParaRPr lang="fr-FR" dirty="0" smtClean="0"/>
          </a:p>
          <a:p>
            <a:r>
              <a:rPr lang="fr-FR" dirty="0" smtClean="0"/>
              <a:t>Une annonce de jeu 3D compatible</a:t>
            </a:r>
          </a:p>
          <a:p>
            <a:endParaRPr lang="fr-FR" dirty="0" smtClean="0"/>
          </a:p>
          <a:p>
            <a:r>
              <a:rPr lang="fr-FR" dirty="0" smtClean="0"/>
              <a:t>Un futur prometteur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437112"/>
            <a:ext cx="2606613" cy="173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Tables et Tablettes tactiles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consoles de salon</a:t>
            </a:r>
          </a:p>
          <a:p>
            <a:endParaRPr lang="fr-FR" dirty="0" smtClean="0"/>
          </a:p>
          <a:p>
            <a:r>
              <a:rPr lang="fr-F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Tables et tablettes tactiles</a:t>
            </a:r>
          </a:p>
          <a:p>
            <a:endParaRPr lang="fr-FR" dirty="0" smtClean="0"/>
          </a:p>
          <a:p>
            <a:r>
              <a:rPr lang="fr-FR" dirty="0" smtClean="0"/>
              <a:t>Les consoles portables</a:t>
            </a:r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A-t-il eu une évolution des techniques d’interaction homme machine en 2010 et 2011 ? </a:t>
            </a:r>
          </a:p>
          <a:p>
            <a:endParaRPr lang="fr-FR" dirty="0" smtClean="0"/>
          </a:p>
          <a:p>
            <a:r>
              <a:rPr lang="fr-FR" dirty="0" smtClean="0"/>
              <a:t>Que nous réserve le futur ? 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Tables, téléphone et tablettes tactiles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Les Tables et tablettes tactiles nous offrent de nouvelles façons de jouer à des jeux vidéo</a:t>
            </a:r>
          </a:p>
          <a:p>
            <a:endParaRPr lang="fr-FR" dirty="0" smtClean="0"/>
          </a:p>
          <a:p>
            <a:r>
              <a:rPr lang="fr-FR" dirty="0" smtClean="0"/>
              <a:t>Les téléphones tactiles deviennent de plus en plus présent sur le marché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038600" cy="271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18305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Tables, téléphones et tablettes tactiles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IPhone</a:t>
            </a:r>
            <a:r>
              <a:rPr lang="fr-FR" dirty="0" smtClean="0"/>
              <a:t> remporte 19% du marché de vente de jeux vidéo en 2009</a:t>
            </a:r>
          </a:p>
          <a:p>
            <a:endParaRPr lang="fr-FR" dirty="0" smtClean="0"/>
          </a:p>
          <a:p>
            <a:r>
              <a:rPr lang="fr-FR" dirty="0" smtClean="0"/>
              <a:t>Dépasse ainsi la PSP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51551"/>
            <a:ext cx="4038600" cy="217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8112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façon de jouer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Exemple de jeu : R.U.S.E.</a:t>
            </a:r>
          </a:p>
          <a:p>
            <a:endParaRPr lang="fr-FR" dirty="0" smtClean="0"/>
          </a:p>
          <a:p>
            <a:r>
              <a:rPr lang="fr-FR" dirty="0" smtClean="0"/>
              <a:t>Simulation stratégique de guerre</a:t>
            </a:r>
          </a:p>
          <a:p>
            <a:endParaRPr lang="fr-FR" dirty="0" smtClean="0"/>
          </a:p>
          <a:p>
            <a:r>
              <a:rPr lang="fr-FR" dirty="0" smtClean="0"/>
              <a:t>Vidéo sur le </a:t>
            </a:r>
            <a:r>
              <a:rPr lang="fr-FR" dirty="0" err="1" smtClean="0"/>
              <a:t>gameplay</a:t>
            </a:r>
            <a:r>
              <a:rPr lang="fr-FR" dirty="0" smtClean="0"/>
              <a:t> basé sur l’écran tactile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5" name="R.U.S.E gameplay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3500" y="29940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nouveaux acteurs sur le marché du jeu vidéo</a:t>
            </a:r>
          </a:p>
          <a:p>
            <a:endParaRPr lang="fr-FR" dirty="0" smtClean="0"/>
          </a:p>
          <a:p>
            <a:r>
              <a:rPr lang="fr-FR" dirty="0" smtClean="0"/>
              <a:t>Une nouvelle approche de </a:t>
            </a:r>
            <a:r>
              <a:rPr lang="fr-FR" dirty="0" err="1" smtClean="0"/>
              <a:t>gameplay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Un marché encore jeune qui reste à développer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Consoles portables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consoles de salon</a:t>
            </a:r>
          </a:p>
          <a:p>
            <a:endParaRPr lang="fr-FR" dirty="0" smtClean="0"/>
          </a:p>
          <a:p>
            <a:r>
              <a:rPr lang="fr-FR" dirty="0" smtClean="0"/>
              <a:t>Tables et tablettes tactiles</a:t>
            </a:r>
          </a:p>
          <a:p>
            <a:endParaRPr lang="fr-FR" dirty="0" smtClean="0"/>
          </a:p>
          <a:p>
            <a:r>
              <a:rPr lang="fr-FR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Les consoles portables</a:t>
            </a:r>
          </a:p>
          <a:p>
            <a:pPr lvl="1"/>
            <a:r>
              <a:rPr lang="fr-FR" dirty="0" smtClean="0"/>
              <a:t>3DS</a:t>
            </a:r>
          </a:p>
          <a:p>
            <a:pPr lvl="1"/>
            <a:r>
              <a:rPr lang="fr-FR" dirty="0" smtClean="0"/>
              <a:t>PSP2 : NGP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3DS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Fabricant : Nintendo</a:t>
            </a:r>
          </a:p>
          <a:p>
            <a:r>
              <a:rPr lang="fr-FR" dirty="0" smtClean="0"/>
              <a:t>Date de sortie prévu : 25 mars 2011</a:t>
            </a:r>
          </a:p>
          <a:p>
            <a:r>
              <a:rPr lang="fr-FR" dirty="0" smtClean="0"/>
              <a:t>Media : Carte 3DS et Cartouche DS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42" y="1920875"/>
            <a:ext cx="357391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220616" cy="22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3D sans lunettes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NINTENDO DS 3D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2924944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console sortira en mars 2011</a:t>
            </a:r>
          </a:p>
          <a:p>
            <a:endParaRPr lang="fr-FR" dirty="0" smtClean="0"/>
          </a:p>
          <a:p>
            <a:r>
              <a:rPr lang="fr-FR" dirty="0" smtClean="0"/>
              <a:t>Pour le moment peu d’infos ont filtrées</a:t>
            </a:r>
          </a:p>
          <a:p>
            <a:endParaRPr lang="fr-FR" dirty="0" smtClean="0"/>
          </a:p>
          <a:p>
            <a:r>
              <a:rPr lang="fr-FR" dirty="0" smtClean="0"/>
              <a:t>On ne peut se baser que sur les commentaires des journalistes, aucunes images vidéos.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PSP 2 : NGP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Fabricant : Sony</a:t>
            </a:r>
          </a:p>
          <a:p>
            <a:r>
              <a:rPr lang="fr-FR" dirty="0" smtClean="0"/>
              <a:t>Date de sortie prévu : fin 2011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038600" cy="23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La NGP, nouvelle console de jeu de Son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4048" y="4005064"/>
            <a:ext cx="3048000" cy="2286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31640" y="4869160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/>
              <a:t>Extrait Reportage :  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Consoles de salon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NGP :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Portable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NGP :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 Portable </a:t>
            </a:r>
          </a:p>
          <a:p>
            <a:endParaRPr lang="fr-FR" dirty="0" smtClean="0"/>
          </a:p>
          <a:p>
            <a:r>
              <a:rPr lang="fr-FR" dirty="0" err="1" smtClean="0"/>
              <a:t>Trailer</a:t>
            </a:r>
            <a:r>
              <a:rPr lang="fr-FR" dirty="0" smtClean="0"/>
              <a:t> présenté il y a une semaine.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5" name="NGP - Trailer jeux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3500" y="29940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NGP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 numCol="2"/>
          <a:lstStyle/>
          <a:p>
            <a:r>
              <a:rPr lang="fr-FR" sz="2000" dirty="0" smtClean="0"/>
              <a:t>Ecran 5 pouce tactile recto/verso</a:t>
            </a:r>
          </a:p>
          <a:p>
            <a:r>
              <a:rPr lang="fr-FR" sz="2000" dirty="0" smtClean="0"/>
              <a:t>Plus de </a:t>
            </a:r>
            <a:r>
              <a:rPr lang="fr-FR" sz="2000" dirty="0" err="1" smtClean="0"/>
              <a:t>Stilet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Gestion des mouvements de l’utilisateur</a:t>
            </a:r>
          </a:p>
          <a:p>
            <a:r>
              <a:rPr lang="fr-FR" sz="2000" dirty="0" smtClean="0"/>
              <a:t>GPS</a:t>
            </a:r>
          </a:p>
          <a:p>
            <a:r>
              <a:rPr lang="fr-FR" sz="2000" dirty="0" smtClean="0"/>
              <a:t>Wifi/3G</a:t>
            </a:r>
          </a:p>
          <a:p>
            <a:r>
              <a:rPr lang="fr-FR" sz="2000" dirty="0" smtClean="0"/>
              <a:t>Qualité des jeux PS3 promise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1844824"/>
            <a:ext cx="58165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nouvelle interaction homme machine avec:</a:t>
            </a:r>
          </a:p>
          <a:p>
            <a:pPr lvl="1"/>
            <a:r>
              <a:rPr lang="fr-FR" dirty="0" smtClean="0"/>
              <a:t> le double écran tactile</a:t>
            </a:r>
          </a:p>
          <a:p>
            <a:pPr lvl="1"/>
            <a:r>
              <a:rPr lang="fr-FR" dirty="0" smtClean="0"/>
              <a:t>Le motion </a:t>
            </a:r>
            <a:r>
              <a:rPr lang="fr-FR" dirty="0" err="1" smtClean="0"/>
              <a:t>sensing</a:t>
            </a:r>
            <a:r>
              <a:rPr lang="fr-FR" dirty="0" smtClean="0"/>
              <a:t> system 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Promesses importantes faites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Beaucoup de nouvelles évolutions pour interagir avec les jeux vidéo.</a:t>
            </a:r>
          </a:p>
          <a:p>
            <a:endParaRPr lang="fr-FR" dirty="0" smtClean="0"/>
          </a:p>
          <a:p>
            <a:r>
              <a:rPr lang="fr-FR" dirty="0" smtClean="0"/>
              <a:t>De nouvelles possibilité pour le futur </a:t>
            </a:r>
            <a:r>
              <a:rPr lang="fr-FR" dirty="0" smtClean="0"/>
              <a:t>dans </a:t>
            </a:r>
            <a:r>
              <a:rPr lang="fr-FR" dirty="0" smtClean="0"/>
              <a:t>se domaines.</a:t>
            </a:r>
            <a:endParaRPr lang="fr-F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?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Merci de votre attention.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Les consoles de salon</a:t>
            </a:r>
          </a:p>
          <a:p>
            <a:pPr lvl="1"/>
            <a:r>
              <a:rPr lang="fr-FR" dirty="0" smtClean="0"/>
              <a:t>Xbox 360</a:t>
            </a:r>
          </a:p>
          <a:p>
            <a:pPr lvl="2"/>
            <a:r>
              <a:rPr lang="fr-FR" dirty="0" err="1" smtClean="0"/>
              <a:t>Kinect</a:t>
            </a:r>
            <a:endParaRPr lang="fr-FR" dirty="0" smtClean="0"/>
          </a:p>
          <a:p>
            <a:pPr lvl="1"/>
            <a:r>
              <a:rPr lang="fr-FR" dirty="0" smtClean="0"/>
              <a:t>PlayStation 3</a:t>
            </a:r>
          </a:p>
          <a:p>
            <a:pPr lvl="2"/>
            <a:r>
              <a:rPr lang="fr-FR" dirty="0" smtClean="0"/>
              <a:t>PlayStation Move</a:t>
            </a:r>
          </a:p>
          <a:p>
            <a:pPr lvl="2"/>
            <a:r>
              <a:rPr lang="fr-FR" dirty="0" smtClean="0"/>
              <a:t>PlayStation </a:t>
            </a:r>
            <a:r>
              <a:rPr lang="fr-FR" dirty="0" err="1" smtClean="0"/>
              <a:t>Eye</a:t>
            </a:r>
            <a:endParaRPr lang="fr-FR" dirty="0" smtClean="0"/>
          </a:p>
          <a:p>
            <a:r>
              <a:rPr lang="fr-FR" dirty="0" smtClean="0"/>
              <a:t>Tables et tablettes tactiles</a:t>
            </a:r>
          </a:p>
          <a:p>
            <a:r>
              <a:rPr lang="fr-FR" dirty="0" smtClean="0"/>
              <a:t>Les consoles portables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Xbox 360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7916" y="1920875"/>
            <a:ext cx="3337167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fr-FR" dirty="0" smtClean="0"/>
              <a:t>Constructeur : Microsoft</a:t>
            </a:r>
          </a:p>
          <a:p>
            <a:r>
              <a:rPr lang="fr-FR" dirty="0" smtClean="0"/>
              <a:t>Date de sortie européenne : 2 décembre 2005</a:t>
            </a:r>
          </a:p>
          <a:p>
            <a:r>
              <a:rPr lang="pt-BR" dirty="0" smtClean="0"/>
              <a:t>Média HD DVD / DVD /CD </a:t>
            </a:r>
            <a:endParaRPr lang="fr-F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27681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Kinect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Il s’agit d’une camera utilisant des techniques d’interaction développées par </a:t>
            </a:r>
            <a:r>
              <a:rPr lang="fr-FR" dirty="0" err="1" smtClean="0"/>
              <a:t>PrimeSense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Nom de code du projet « Project Natal »</a:t>
            </a:r>
          </a:p>
          <a:p>
            <a:endParaRPr lang="fr-FR" dirty="0" smtClean="0"/>
          </a:p>
          <a:p>
            <a:r>
              <a:rPr lang="fr-FR" dirty="0" smtClean="0"/>
              <a:t>Elle est basée sur un périphérique d’entrée branché sur la console </a:t>
            </a:r>
          </a:p>
          <a:p>
            <a:endParaRPr lang="fr-FR" dirty="0" smtClean="0"/>
          </a:p>
          <a:p>
            <a:r>
              <a:rPr lang="fr-FR" dirty="0" smtClean="0"/>
              <a:t>Interaction commande vocale et reconnaissance de mouvement et d’image.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038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31686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Kinect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Principe</a:t>
            </a:r>
          </a:p>
          <a:p>
            <a:r>
              <a:rPr lang="fr-FR" dirty="0" smtClean="0"/>
              <a:t>Positionnement du </a:t>
            </a:r>
            <a:r>
              <a:rPr lang="fr-FR" dirty="0" err="1" smtClean="0"/>
              <a:t>Kinect</a:t>
            </a:r>
            <a:endParaRPr lang="fr-FR" dirty="0" smtClean="0"/>
          </a:p>
          <a:p>
            <a:r>
              <a:rPr lang="fr-FR" dirty="0" smtClean="0"/>
              <a:t>Distance et espace à respecter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462536" cy="24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81128"/>
            <a:ext cx="3089920" cy="174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81128"/>
            <a:ext cx="4000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Kinect</a:t>
            </a:r>
            <a:endParaRPr lang="fr-FR" dirty="0"/>
          </a:p>
        </p:txBody>
      </p:sp>
      <p:pic>
        <p:nvPicPr>
          <p:cNvPr id="5" name="Microsoft Kinect Motion Sensing Debuts at E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9860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</TotalTime>
  <Words>922</Words>
  <Application>Microsoft Office PowerPoint</Application>
  <PresentationFormat>Affichage à l'écran (4:3)</PresentationFormat>
  <Paragraphs>244</Paragraphs>
  <Slides>45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Débit</vt:lpstr>
      <vt:lpstr> Les Jeux Vidéo Aujourd’hui</vt:lpstr>
      <vt:lpstr>Plan</vt:lpstr>
      <vt:lpstr>Introduction</vt:lpstr>
      <vt:lpstr>Consoles de salon</vt:lpstr>
      <vt:lpstr>Plan</vt:lpstr>
      <vt:lpstr>Xbox 360</vt:lpstr>
      <vt:lpstr>Kinect</vt:lpstr>
      <vt:lpstr>Kinect</vt:lpstr>
      <vt:lpstr>Kinect</vt:lpstr>
      <vt:lpstr>Kinect</vt:lpstr>
      <vt:lpstr>Kinect : Réalisation détourné</vt:lpstr>
      <vt:lpstr>Kinect : Hologramme</vt:lpstr>
      <vt:lpstr>Kinect : Réalisation détourné</vt:lpstr>
      <vt:lpstr>le contrôle d'un robot humanoïde </vt:lpstr>
      <vt:lpstr>Kinect : Réalisation détournée</vt:lpstr>
      <vt:lpstr>Jouer à Super Mario Bros.</vt:lpstr>
      <vt:lpstr>Conclusion sur Kinect</vt:lpstr>
      <vt:lpstr>PlayStation 3</vt:lpstr>
      <vt:lpstr>PlayStation Move</vt:lpstr>
      <vt:lpstr>Playstation Move</vt:lpstr>
      <vt:lpstr>PlayStation Move : Ensemble du système</vt:lpstr>
      <vt:lpstr>PlayStation Eye</vt:lpstr>
      <vt:lpstr>PlayStation Eye</vt:lpstr>
      <vt:lpstr>PlayStation Eye</vt:lpstr>
      <vt:lpstr>PlayStation Eye</vt:lpstr>
      <vt:lpstr>PlayStation Move VS Wiimote</vt:lpstr>
      <vt:lpstr>Conclusion</vt:lpstr>
      <vt:lpstr>Tables et Tablettes tactiles</vt:lpstr>
      <vt:lpstr>Plan</vt:lpstr>
      <vt:lpstr>Tables, téléphone et tablettes tactiles</vt:lpstr>
      <vt:lpstr>Tables, téléphones et tablettes tactiles</vt:lpstr>
      <vt:lpstr>Une nouvelle façon de jouer</vt:lpstr>
      <vt:lpstr>Conclusion</vt:lpstr>
      <vt:lpstr>Consoles portables</vt:lpstr>
      <vt:lpstr>Plan</vt:lpstr>
      <vt:lpstr>3DS</vt:lpstr>
      <vt:lpstr>3DS</vt:lpstr>
      <vt:lpstr>Conclusion</vt:lpstr>
      <vt:lpstr>PSP 2 : NGP</vt:lpstr>
      <vt:lpstr>NGP : Next Generation Portable </vt:lpstr>
      <vt:lpstr>NGP</vt:lpstr>
      <vt:lpstr>Conclusion</vt:lpstr>
      <vt:lpstr>Conclusion</vt:lpstr>
      <vt:lpstr>Conclusion</vt:lpstr>
      <vt:lpstr>Question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Christophe</dc:creator>
  <cp:lastModifiedBy>Chris</cp:lastModifiedBy>
  <cp:revision>61</cp:revision>
  <dcterms:created xsi:type="dcterms:W3CDTF">2011-02-05T15:51:54Z</dcterms:created>
  <dcterms:modified xsi:type="dcterms:W3CDTF">2011-03-18T06:56:38Z</dcterms:modified>
</cp:coreProperties>
</file>