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6507A-50B0-4DBC-ABAA-E1A6329ABA2D}" type="datetimeFigureOut">
              <a:rPr lang="fr-FR" smtClean="0"/>
              <a:t>16/02/2012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A4B57-C368-44A7-8923-CB9A3A58E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03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C06E59-4329-46AD-9414-7534F0FED09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C06E59-4329-46AD-9414-7534F0FED09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C06E59-4329-46AD-9414-7534F0FED09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C06E59-4329-46AD-9414-7534F0FED098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C06E59-4329-46AD-9414-7534F0FED098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C06E59-4329-46AD-9414-7534F0FED09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C06E59-4329-46AD-9414-7534F0FED098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C06E59-4329-46AD-9414-7534F0FED098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C06E59-4329-46AD-9414-7534F0FED09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C06E59-4329-46AD-9414-7534F0FED098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C06E59-4329-46AD-9414-7534F0FED098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C06E59-4329-46AD-9414-7534F0FED098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jeux vidéos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Interactions homme-machine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228184" y="6336416"/>
            <a:ext cx="27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BIDELHADJELA Sofiane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633641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Responsable : RECANATI Catherine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697" y="260648"/>
            <a:ext cx="2017787" cy="15971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45200"/>
            <a:ext cx="3225889" cy="222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17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Quel contrôleur pour les FPS ?</a:t>
            </a:r>
          </a:p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E59-4329-46AD-9414-7534F0FED098}" type="slidenum">
              <a:rPr lang="fr-FR" smtClean="0"/>
              <a:t>10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contrôleurs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2936"/>
            <a:ext cx="3805560" cy="21464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852936"/>
            <a:ext cx="3275856" cy="21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62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Quel contrôleur pour le versus </a:t>
            </a:r>
            <a:r>
              <a:rPr lang="fr-FR" dirty="0" err="1" smtClean="0"/>
              <a:t>fighting</a:t>
            </a:r>
            <a:r>
              <a:rPr lang="fr-FR" dirty="0" smtClean="0"/>
              <a:t>?</a:t>
            </a:r>
          </a:p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E59-4329-46AD-9414-7534F0FED098}" type="slidenum">
              <a:rPr lang="fr-FR" smtClean="0"/>
              <a:t>11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contrôleurs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1" y="2780928"/>
            <a:ext cx="4355976" cy="245023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80928"/>
            <a:ext cx="3934692" cy="247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28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Quel contrôleur pour les jeux musicaux?</a:t>
            </a:r>
          </a:p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E59-4329-46AD-9414-7534F0FED098}" type="slidenum">
              <a:rPr lang="fr-FR" smtClean="0"/>
              <a:t>12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contrôleurs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4427984" cy="245960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67135"/>
            <a:ext cx="33337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86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bornes d’arcades : contrôleurs innovant</a:t>
            </a:r>
          </a:p>
          <a:p>
            <a:pPr marL="109728" indent="0">
              <a:buNone/>
            </a:pPr>
            <a:endParaRPr lang="fr-FR" dirty="0"/>
          </a:p>
          <a:p>
            <a:r>
              <a:rPr lang="fr-FR" dirty="0" smtClean="0"/>
              <a:t>Plus étrange et spectaculaire</a:t>
            </a:r>
          </a:p>
          <a:p>
            <a:r>
              <a:rPr lang="fr-FR" dirty="0" smtClean="0"/>
              <a:t>Plus innovant</a:t>
            </a:r>
          </a:p>
          <a:p>
            <a:endParaRPr lang="fr-FR" dirty="0" smtClean="0"/>
          </a:p>
          <a:p>
            <a:r>
              <a:rPr lang="fr-FR" dirty="0" smtClean="0"/>
              <a:t>De nouveau </a:t>
            </a:r>
            <a:r>
              <a:rPr lang="fr-FR" dirty="0" err="1" smtClean="0"/>
              <a:t>gameplay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E59-4329-46AD-9414-7534F0FED098}" type="slidenum">
              <a:rPr lang="fr-FR" smtClean="0"/>
              <a:t>13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contrôleurs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060848"/>
            <a:ext cx="308198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15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2641476" cy="1760984"/>
          </a:xfr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E59-4329-46AD-9414-7534F0FED098}" type="slidenum">
              <a:rPr lang="fr-FR" smtClean="0"/>
              <a:t>14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contrôleurs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84784"/>
            <a:ext cx="2664296" cy="177508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84784"/>
            <a:ext cx="2225452" cy="186405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59871"/>
            <a:ext cx="1922539" cy="261740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99" y="3384376"/>
            <a:ext cx="2298139" cy="249289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10531"/>
            <a:ext cx="1864048" cy="231607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02142"/>
            <a:ext cx="1997056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05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E59-4329-46AD-9414-7534F0FED098}" type="slidenum">
              <a:rPr lang="fr-FR" smtClean="0"/>
              <a:t>15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contrôleurs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 nouveaux types de contrôleurs pour les joueurs </a:t>
            </a:r>
            <a:r>
              <a:rPr lang="fr-FR" dirty="0" err="1" smtClean="0"/>
              <a:t>casual</a:t>
            </a:r>
            <a:endParaRPr lang="fr-FR" dirty="0" smtClean="0"/>
          </a:p>
          <a:p>
            <a:pPr lvl="1"/>
            <a:r>
              <a:rPr lang="fr-FR" dirty="0" smtClean="0"/>
              <a:t>Le jeux sur mobile</a:t>
            </a:r>
          </a:p>
          <a:p>
            <a:pPr lvl="1"/>
            <a:r>
              <a:rPr lang="fr-FR" dirty="0" smtClean="0"/>
              <a:t>Les jeux à capteurs de mouvements</a:t>
            </a:r>
          </a:p>
          <a:p>
            <a:pPr lvl="1"/>
            <a:r>
              <a:rPr lang="fr-FR" dirty="0" smtClean="0"/>
              <a:t>La réalité augmenté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r>
              <a:rPr lang="fr-FR" dirty="0" smtClean="0"/>
              <a:t>Rendre le jeux vidéos plus accessible et attirer un public de 7 à 77 ans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7634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E59-4329-46AD-9414-7534F0FED098}" type="slidenum">
              <a:rPr lang="fr-FR" smtClean="0"/>
              <a:t>16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contrôleurs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écrans tactiles </a:t>
            </a:r>
          </a:p>
          <a:p>
            <a:pPr lvl="1"/>
            <a:r>
              <a:rPr lang="fr-FR" dirty="0" smtClean="0"/>
              <a:t>Principalement sur </a:t>
            </a:r>
            <a:r>
              <a:rPr lang="fr-FR" dirty="0" err="1" smtClean="0"/>
              <a:t>smartphones</a:t>
            </a:r>
            <a:endParaRPr lang="fr-FR" dirty="0" smtClean="0"/>
          </a:p>
          <a:p>
            <a:pPr lvl="1"/>
            <a:r>
              <a:rPr lang="fr-FR" dirty="0" smtClean="0"/>
              <a:t>Sur consoles portables (Nintendo DS et PS Vita)</a:t>
            </a:r>
          </a:p>
          <a:p>
            <a:endParaRPr lang="fr-FR" dirty="0"/>
          </a:p>
          <a:p>
            <a:r>
              <a:rPr lang="fr-FR" dirty="0" smtClean="0"/>
              <a:t>Plus intuitif car au doigt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48870"/>
            <a:ext cx="2713484" cy="180898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18794"/>
            <a:ext cx="3672408" cy="190208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419" y="3849233"/>
            <a:ext cx="2364581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56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E59-4329-46AD-9414-7534F0FED098}" type="slidenum">
              <a:rPr lang="fr-FR" smtClean="0"/>
              <a:t>17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contrôleurs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capteurs de mouvements</a:t>
            </a:r>
          </a:p>
          <a:p>
            <a:pPr lvl="1"/>
            <a:r>
              <a:rPr lang="fr-FR" dirty="0" smtClean="0"/>
              <a:t>La </a:t>
            </a:r>
            <a:r>
              <a:rPr lang="fr-FR" dirty="0" err="1" smtClean="0"/>
              <a:t>WiiMote</a:t>
            </a:r>
            <a:r>
              <a:rPr lang="fr-FR" dirty="0" smtClean="0"/>
              <a:t> et le PS Move</a:t>
            </a:r>
          </a:p>
          <a:p>
            <a:pPr lvl="1"/>
            <a:r>
              <a:rPr lang="fr-FR" dirty="0" smtClean="0"/>
              <a:t>Kinect</a:t>
            </a:r>
          </a:p>
          <a:p>
            <a:pPr lvl="1"/>
            <a:r>
              <a:rPr lang="fr-FR" dirty="0" smtClean="0"/>
              <a:t>Les capteurs gyroscopiques et accélérateurs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84984"/>
            <a:ext cx="3368019" cy="23239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71853"/>
            <a:ext cx="2442465" cy="235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61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E59-4329-46AD-9414-7534F0FED098}" type="slidenum">
              <a:rPr lang="fr-FR" smtClean="0"/>
              <a:t>18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contrôleurs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réalité augmenté</a:t>
            </a:r>
          </a:p>
          <a:p>
            <a:pPr lvl="1"/>
            <a:r>
              <a:rPr lang="fr-FR" dirty="0" smtClean="0"/>
              <a:t>Consoles portables</a:t>
            </a:r>
          </a:p>
          <a:p>
            <a:pPr lvl="1"/>
            <a:r>
              <a:rPr lang="fr-FR" dirty="0" smtClean="0"/>
              <a:t>Smartphones</a:t>
            </a:r>
          </a:p>
          <a:p>
            <a:pPr lvl="1"/>
            <a:r>
              <a:rPr lang="fr-FR" dirty="0" smtClean="0"/>
              <a:t>Webcam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68" y="3391856"/>
            <a:ext cx="3384376" cy="264111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91856"/>
            <a:ext cx="3815059" cy="21618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2656"/>
            <a:ext cx="187220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65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E59-4329-46AD-9414-7534F0FED098}" type="slidenum">
              <a:rPr lang="fr-FR" smtClean="0"/>
              <a:t>19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contrôleurs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Autres contrôleurs</a:t>
            </a:r>
          </a:p>
          <a:p>
            <a:pPr lvl="1"/>
            <a:r>
              <a:rPr lang="fr-FR" dirty="0" smtClean="0"/>
              <a:t>Wii </a:t>
            </a:r>
            <a:r>
              <a:rPr lang="fr-FR" dirty="0" err="1" smtClean="0"/>
              <a:t>vitality</a:t>
            </a:r>
            <a:r>
              <a:rPr lang="fr-FR" dirty="0" smtClean="0"/>
              <a:t> </a:t>
            </a:r>
            <a:r>
              <a:rPr lang="fr-FR" dirty="0" err="1" smtClean="0"/>
              <a:t>sensor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Capteurs cérébrales</a:t>
            </a:r>
            <a:endParaRPr lang="fr-FR" dirty="0"/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2736"/>
            <a:ext cx="3600400" cy="27003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543" y="3862285"/>
            <a:ext cx="2541394" cy="26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1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Introduction</a:t>
            </a:r>
          </a:p>
          <a:p>
            <a:endParaRPr lang="fr-FR" sz="3600" dirty="0" smtClean="0"/>
          </a:p>
          <a:p>
            <a:pPr marL="681228" indent="-571500">
              <a:buFont typeface="+mj-lt"/>
              <a:buAutoNum type="romanUcPeriod"/>
            </a:pPr>
            <a:r>
              <a:rPr lang="fr-FR" sz="3600" dirty="0" smtClean="0"/>
              <a:t>Les </a:t>
            </a:r>
            <a:r>
              <a:rPr lang="fr-FR" sz="3600" dirty="0" smtClean="0"/>
              <a:t>contrôleurs</a:t>
            </a:r>
            <a:endParaRPr lang="fr-FR" sz="3600" dirty="0" smtClean="0"/>
          </a:p>
          <a:p>
            <a:pPr marL="681228" indent="-571500">
              <a:buFont typeface="+mj-lt"/>
              <a:buAutoNum type="romanUcPeriod"/>
            </a:pPr>
            <a:r>
              <a:rPr lang="fr-FR" sz="3600" dirty="0" smtClean="0"/>
              <a:t>Les graphismes</a:t>
            </a:r>
          </a:p>
          <a:p>
            <a:pPr marL="681228" indent="-571500">
              <a:buFont typeface="+mj-lt"/>
              <a:buAutoNum type="romanUcPeriod"/>
            </a:pPr>
            <a:r>
              <a:rPr lang="fr-FR" sz="3600" dirty="0" smtClean="0"/>
              <a:t>Le son</a:t>
            </a:r>
          </a:p>
          <a:p>
            <a:pPr marL="681228" indent="-571500">
              <a:buFont typeface="+mj-lt"/>
              <a:buAutoNum type="romanUcPeriod"/>
            </a:pPr>
            <a:endParaRPr lang="fr-FR" sz="3600" dirty="0"/>
          </a:p>
          <a:p>
            <a:r>
              <a:rPr lang="fr-FR" sz="3600" dirty="0" smtClean="0"/>
              <a:t>Conclusion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E59-4329-46AD-9414-7534F0FED098}" type="slidenum">
              <a:rPr lang="fr-FR" smtClean="0"/>
              <a:t>2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873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E59-4329-46AD-9414-7534F0FED098}" type="slidenum">
              <a:rPr lang="fr-FR" smtClean="0"/>
              <a:t>20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graphismes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3 points importants</a:t>
            </a:r>
          </a:p>
          <a:p>
            <a:pPr lvl="1"/>
            <a:r>
              <a:rPr lang="fr-FR" dirty="0" smtClean="0"/>
              <a:t>La résolution</a:t>
            </a:r>
          </a:p>
          <a:p>
            <a:pPr lvl="1"/>
            <a:r>
              <a:rPr lang="fr-FR" dirty="0" smtClean="0"/>
              <a:t>Le nombre de polygone</a:t>
            </a:r>
          </a:p>
          <a:p>
            <a:pPr lvl="1"/>
            <a:r>
              <a:rPr lang="fr-FR" dirty="0" smtClean="0"/>
              <a:t>Le style graphique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09587"/>
            <a:ext cx="2475397" cy="19213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395404"/>
            <a:ext cx="2585864" cy="193939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025" y="3404406"/>
            <a:ext cx="3425831" cy="192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61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E59-4329-46AD-9414-7534F0FED098}" type="slidenum">
              <a:rPr lang="fr-FR" smtClean="0"/>
              <a:t>21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graphismes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Evolution de la technologie</a:t>
            </a:r>
          </a:p>
          <a:p>
            <a:pPr lvl="1"/>
            <a:r>
              <a:rPr lang="fr-FR" dirty="0" smtClean="0"/>
              <a:t>Une meilleur résolution</a:t>
            </a:r>
          </a:p>
          <a:p>
            <a:pPr lvl="1"/>
            <a:r>
              <a:rPr lang="fr-FR" dirty="0" smtClean="0"/>
              <a:t>Plus de polygone</a:t>
            </a:r>
          </a:p>
          <a:p>
            <a:pPr lvl="1"/>
            <a:r>
              <a:rPr lang="fr-FR" dirty="0" smtClean="0"/>
              <a:t>Jeu plus réaliste</a:t>
            </a:r>
          </a:p>
          <a:p>
            <a:pPr lvl="1"/>
            <a:r>
              <a:rPr lang="fr-FR" dirty="0" smtClean="0"/>
              <a:t>Motion capture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64580"/>
            <a:ext cx="3625205" cy="203249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42628"/>
            <a:ext cx="4110152" cy="203249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44" y="2056347"/>
            <a:ext cx="2771800" cy="155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27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E59-4329-46AD-9414-7534F0FED098}" type="slidenum">
              <a:rPr lang="fr-FR" smtClean="0"/>
              <a:t>22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graphismes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3D</a:t>
            </a:r>
          </a:p>
          <a:p>
            <a:pPr lvl="1"/>
            <a:r>
              <a:rPr lang="fr-FR" dirty="0" smtClean="0"/>
              <a:t>3D stéréoscopique</a:t>
            </a:r>
          </a:p>
          <a:p>
            <a:pPr lvl="1"/>
            <a:r>
              <a:rPr lang="fr-FR" dirty="0" smtClean="0"/>
              <a:t>3D sans lunettes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3" y="2996952"/>
            <a:ext cx="3926771" cy="26113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046" y="2996952"/>
            <a:ext cx="4015158" cy="26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64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E59-4329-46AD-9414-7534F0FED098}" type="slidenum">
              <a:rPr lang="fr-FR" smtClean="0"/>
              <a:t>23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graphismes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réalité augmenté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62" y="2420888"/>
            <a:ext cx="5080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59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E59-4329-46AD-9414-7534F0FED098}" type="slidenum">
              <a:rPr lang="fr-FR" smtClean="0"/>
              <a:t>24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graphismes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Peu de marge d’évolution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+ de polygones = + de travail</a:t>
            </a:r>
          </a:p>
          <a:p>
            <a:endParaRPr lang="fr-FR" dirty="0" smtClean="0"/>
          </a:p>
          <a:p>
            <a:r>
              <a:rPr lang="fr-FR" dirty="0" smtClean="0"/>
              <a:t>Evolution des résolution et 3D limités par les le marché de la télévision</a:t>
            </a:r>
          </a:p>
          <a:p>
            <a:endParaRPr lang="fr-FR" dirty="0" smtClean="0"/>
          </a:p>
          <a:p>
            <a:r>
              <a:rPr lang="fr-FR" dirty="0" smtClean="0"/>
              <a:t>Réalité augmenté trop </a:t>
            </a:r>
            <a:r>
              <a:rPr lang="fr-FR" dirty="0" err="1" smtClean="0"/>
              <a:t>casual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Amélioration du style graphique</a:t>
            </a:r>
          </a:p>
          <a:p>
            <a:endParaRPr lang="fr-FR" dirty="0"/>
          </a:p>
          <a:p>
            <a:r>
              <a:rPr lang="fr-FR" dirty="0" smtClean="0"/>
              <a:t>Retour à la 2D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8653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E59-4329-46AD-9414-7534F0FED098}" type="slidenum">
              <a:rPr lang="fr-FR" smtClean="0"/>
              <a:t>25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son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3 principaux vecteurs :</a:t>
            </a:r>
          </a:p>
          <a:p>
            <a:pPr lvl="1"/>
            <a:r>
              <a:rPr lang="fr-FR" dirty="0" smtClean="0"/>
              <a:t>Le doublage</a:t>
            </a:r>
          </a:p>
          <a:p>
            <a:pPr lvl="1"/>
            <a:r>
              <a:rPr lang="fr-FR" dirty="0" smtClean="0"/>
              <a:t>Les bruitages</a:t>
            </a:r>
          </a:p>
          <a:p>
            <a:pPr lvl="1"/>
            <a:r>
              <a:rPr lang="fr-FR" dirty="0" smtClean="0"/>
              <a:t>Les musiques d’ambiance</a:t>
            </a:r>
          </a:p>
          <a:p>
            <a:endParaRPr lang="fr-FR" dirty="0"/>
          </a:p>
          <a:p>
            <a:r>
              <a:rPr lang="fr-FR" dirty="0" smtClean="0"/>
              <a:t>Au niveau du cinéma pour les grosses productions</a:t>
            </a:r>
          </a:p>
          <a:p>
            <a:endParaRPr lang="fr-FR" dirty="0"/>
          </a:p>
          <a:p>
            <a:r>
              <a:rPr lang="fr-FR" dirty="0" smtClean="0"/>
              <a:t>Essentiel pour l’immersion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7601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E59-4329-46AD-9414-7534F0FED098}" type="slidenum">
              <a:rPr lang="fr-FR" smtClean="0"/>
              <a:t>26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son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doublages</a:t>
            </a:r>
          </a:p>
          <a:p>
            <a:pPr lvl="1"/>
            <a:r>
              <a:rPr lang="fr-FR" dirty="0" smtClean="0"/>
              <a:t>Souvent raté en français</a:t>
            </a:r>
          </a:p>
          <a:p>
            <a:pPr lvl="1"/>
            <a:r>
              <a:rPr lang="fr-FR" dirty="0" smtClean="0"/>
              <a:t>Plus confortable pour le joueur</a:t>
            </a:r>
          </a:p>
          <a:p>
            <a:pPr lvl="1"/>
            <a:r>
              <a:rPr lang="fr-FR" dirty="0" smtClean="0"/>
              <a:t>Synchronisation en dialogue et graphisme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84984"/>
            <a:ext cx="4218862" cy="281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51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E59-4329-46AD-9414-7534F0FED098}" type="slidenum">
              <a:rPr lang="fr-FR" smtClean="0"/>
              <a:t>27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son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bruitages</a:t>
            </a:r>
          </a:p>
          <a:p>
            <a:pPr lvl="1"/>
            <a:r>
              <a:rPr lang="fr-FR" dirty="0" smtClean="0"/>
              <a:t>Du même niveau que le cinéma</a:t>
            </a:r>
          </a:p>
          <a:p>
            <a:pPr lvl="1"/>
            <a:r>
              <a:rPr lang="fr-FR" dirty="0" smtClean="0"/>
              <a:t>De plus en plus réalistes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24944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78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E59-4329-46AD-9414-7534F0FED098}" type="slidenum">
              <a:rPr lang="fr-FR" smtClean="0"/>
              <a:t>28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son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musiques d’ambiances</a:t>
            </a:r>
          </a:p>
          <a:p>
            <a:pPr lvl="1"/>
            <a:r>
              <a:rPr lang="fr-FR" dirty="0" smtClean="0"/>
              <a:t>Parfois des orchestres</a:t>
            </a:r>
          </a:p>
          <a:p>
            <a:pPr lvl="1"/>
            <a:r>
              <a:rPr lang="fr-FR" dirty="0" smtClean="0"/>
              <a:t>Parfois culte</a:t>
            </a:r>
          </a:p>
          <a:p>
            <a:pPr lvl="1"/>
            <a:r>
              <a:rPr lang="fr-FR" dirty="0" smtClean="0"/>
              <a:t>Améliore la transmission des émotions</a:t>
            </a:r>
          </a:p>
          <a:p>
            <a:pPr lvl="1"/>
            <a:r>
              <a:rPr lang="fr-FR" dirty="0" smtClean="0"/>
              <a:t>Mis en vente comme OST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29000"/>
            <a:ext cx="3251368" cy="271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46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E59-4329-46AD-9414-7534F0FED098}" type="slidenum">
              <a:rPr lang="fr-FR" smtClean="0"/>
              <a:t>29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451728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Marge de progression de plus en plus restreinte</a:t>
            </a:r>
          </a:p>
          <a:p>
            <a:endParaRPr lang="fr-FR" dirty="0" smtClean="0"/>
          </a:p>
          <a:p>
            <a:r>
              <a:rPr lang="fr-FR" dirty="0" smtClean="0"/>
              <a:t>Permet au grand publique de découvrir les nouvelles technologies</a:t>
            </a:r>
          </a:p>
          <a:p>
            <a:endParaRPr lang="fr-FR" dirty="0" smtClean="0"/>
          </a:p>
          <a:p>
            <a:r>
              <a:rPr lang="fr-FR" dirty="0" smtClean="0"/>
              <a:t>Plus immersives</a:t>
            </a:r>
          </a:p>
          <a:p>
            <a:r>
              <a:rPr lang="fr-FR" dirty="0" smtClean="0"/>
              <a:t>Plus intuitives</a:t>
            </a:r>
          </a:p>
          <a:p>
            <a:endParaRPr lang="fr-FR" dirty="0"/>
          </a:p>
          <a:p>
            <a:r>
              <a:rPr lang="fr-FR" dirty="0" smtClean="0"/>
              <a:t>Avenir les plus intéressant : les implants cérébraux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78" y="3789040"/>
            <a:ext cx="6518498" cy="21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79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But des interactions ;</a:t>
            </a:r>
          </a:p>
          <a:p>
            <a:pPr lvl="1"/>
            <a:r>
              <a:rPr lang="fr-FR" dirty="0" smtClean="0"/>
              <a:t>L’immersion</a:t>
            </a:r>
          </a:p>
          <a:p>
            <a:pPr lvl="1"/>
            <a:r>
              <a:rPr lang="fr-FR" dirty="0" smtClean="0"/>
              <a:t>L’intuitivité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3 types d’interactions :</a:t>
            </a:r>
          </a:p>
          <a:p>
            <a:pPr lvl="1"/>
            <a:r>
              <a:rPr lang="fr-FR" dirty="0" smtClean="0"/>
              <a:t>Le </a:t>
            </a:r>
            <a:r>
              <a:rPr lang="fr-FR" dirty="0" err="1" smtClean="0"/>
              <a:t>gameplay</a:t>
            </a:r>
            <a:endParaRPr lang="fr-FR" dirty="0" smtClean="0"/>
          </a:p>
          <a:p>
            <a:pPr lvl="1"/>
            <a:r>
              <a:rPr lang="fr-FR" dirty="0" smtClean="0"/>
              <a:t>Visuel</a:t>
            </a:r>
          </a:p>
          <a:p>
            <a:pPr lvl="1"/>
            <a:r>
              <a:rPr lang="fr-FR" dirty="0" smtClean="0"/>
              <a:t>Sonore</a:t>
            </a:r>
          </a:p>
          <a:p>
            <a:pPr lvl="1"/>
            <a:endParaRPr lang="fr-FR" dirty="0"/>
          </a:p>
          <a:p>
            <a:r>
              <a:rPr lang="fr-FR" dirty="0" smtClean="0"/>
              <a:t>Toujours à la pointe de la technologie grand public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E59-4329-46AD-9414-7534F0FED098}" type="slidenum">
              <a:rPr lang="fr-FR" smtClean="0"/>
              <a:t>3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165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Des question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923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Principaux objectifs :</a:t>
            </a:r>
          </a:p>
          <a:p>
            <a:pPr lvl="1"/>
            <a:r>
              <a:rPr lang="fr-FR" dirty="0" smtClean="0"/>
              <a:t>L’intuitivité</a:t>
            </a:r>
          </a:p>
          <a:p>
            <a:pPr lvl="1"/>
            <a:r>
              <a:rPr lang="fr-FR" dirty="0" smtClean="0"/>
              <a:t>Le fun</a:t>
            </a:r>
          </a:p>
          <a:p>
            <a:pPr lvl="1"/>
            <a:endParaRPr lang="fr-FR" dirty="0"/>
          </a:p>
          <a:p>
            <a:r>
              <a:rPr lang="fr-FR" dirty="0" smtClean="0"/>
              <a:t>Plusieurs dizaine de </a:t>
            </a:r>
            <a:r>
              <a:rPr lang="fr-FR" dirty="0" err="1" smtClean="0"/>
              <a:t>controlleurs</a:t>
            </a:r>
            <a:endParaRPr lang="fr-FR" dirty="0" smtClean="0"/>
          </a:p>
          <a:p>
            <a:pPr lvl="1"/>
            <a:r>
              <a:rPr lang="fr-FR" dirty="0" smtClean="0"/>
              <a:t>Manette dite « classique »</a:t>
            </a:r>
          </a:p>
          <a:p>
            <a:pPr lvl="1"/>
            <a:r>
              <a:rPr lang="fr-FR" dirty="0" smtClean="0"/>
              <a:t>Les bornes d’arcade</a:t>
            </a:r>
          </a:p>
          <a:p>
            <a:pPr lvl="1"/>
            <a:r>
              <a:rPr lang="fr-FR" dirty="0" smtClean="0"/>
              <a:t>Les capteurs de mouvement</a:t>
            </a:r>
          </a:p>
          <a:p>
            <a:pPr lvl="1"/>
            <a:r>
              <a:rPr lang="fr-FR" dirty="0" smtClean="0"/>
              <a:t>Les écrans tactiles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E59-4329-46AD-9414-7534F0FED098}" type="slidenum">
              <a:rPr lang="fr-FR" smtClean="0"/>
              <a:t>4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contrôleurs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376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première manette : la molette</a:t>
            </a:r>
          </a:p>
          <a:p>
            <a:r>
              <a:rPr lang="fr-FR" dirty="0" smtClean="0"/>
              <a:t>Date : 1972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E59-4329-46AD-9414-7534F0FED098}" type="slidenum">
              <a:rPr lang="fr-FR" smtClean="0"/>
              <a:t>5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contrôleurs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920"/>
            <a:ext cx="3549362" cy="27633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06953"/>
            <a:ext cx="3693736" cy="27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4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E59-4329-46AD-9414-7534F0FED098}" type="slidenum">
              <a:rPr lang="fr-FR" smtClean="0"/>
              <a:t>6</a:t>
            </a:fld>
            <a:endParaRPr lang="fr-FR"/>
          </a:p>
        </p:txBody>
      </p:sp>
      <p:sp>
        <p:nvSpPr>
          <p:cNvPr id="7" name="Espace réservé du contenu 1"/>
          <p:cNvSpPr>
            <a:spLocks noGrp="1"/>
          </p:cNvSpPr>
          <p:nvPr>
            <p:ph sz="half" idx="1"/>
          </p:nvPr>
        </p:nvSpPr>
        <p:spPr>
          <a:xfrm>
            <a:off x="4644008" y="1484784"/>
            <a:ext cx="4038600" cy="4525963"/>
          </a:xfrm>
        </p:spPr>
        <p:txBody>
          <a:bodyPr/>
          <a:lstStyle/>
          <a:p>
            <a:r>
              <a:rPr lang="fr-FR" dirty="0" smtClean="0"/>
              <a:t>Le joystick</a:t>
            </a:r>
          </a:p>
          <a:p>
            <a:r>
              <a:rPr lang="fr-FR" dirty="0" smtClean="0"/>
              <a:t>Date : 1976</a:t>
            </a:r>
            <a:endParaRPr lang="fr-FR" dirty="0"/>
          </a:p>
        </p:txBody>
      </p:sp>
      <p:sp>
        <p:nvSpPr>
          <p:cNvPr id="8" name="Titr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smtClean="0"/>
              <a:t>Les contrôleurs</a:t>
            </a:r>
            <a:endParaRPr lang="fr-FR" dirty="0"/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467544" y="1484784"/>
            <a:ext cx="4038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/>
              <a:t>L</a:t>
            </a:r>
            <a:r>
              <a:rPr lang="fr-FR" dirty="0" smtClean="0"/>
              <a:t>a croix </a:t>
            </a:r>
            <a:r>
              <a:rPr lang="fr-FR" dirty="0" err="1" smtClean="0"/>
              <a:t>directionelle</a:t>
            </a:r>
            <a:endParaRPr lang="fr-FR" dirty="0" smtClean="0"/>
          </a:p>
          <a:p>
            <a:r>
              <a:rPr lang="fr-FR" dirty="0" smtClean="0"/>
              <a:t>Date : 1982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52936"/>
            <a:ext cx="3810000" cy="281178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36912"/>
            <a:ext cx="3810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9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principaux éléments d’une manette classique :</a:t>
            </a:r>
          </a:p>
          <a:p>
            <a:pPr lvl="1"/>
            <a:r>
              <a:rPr lang="fr-FR" dirty="0" smtClean="0"/>
              <a:t>Un croix directionnelle</a:t>
            </a:r>
          </a:p>
          <a:p>
            <a:pPr lvl="1"/>
            <a:r>
              <a:rPr lang="fr-FR" dirty="0" smtClean="0"/>
              <a:t>2 joysticks</a:t>
            </a:r>
          </a:p>
          <a:p>
            <a:pPr lvl="1"/>
            <a:r>
              <a:rPr lang="fr-FR" dirty="0" smtClean="0"/>
              <a:t>4 boutons</a:t>
            </a:r>
          </a:p>
          <a:p>
            <a:pPr lvl="1"/>
            <a:r>
              <a:rPr lang="fr-FR" dirty="0" smtClean="0"/>
              <a:t>4 gâchettes</a:t>
            </a:r>
          </a:p>
          <a:p>
            <a:pPr lvl="1"/>
            <a:r>
              <a:rPr lang="fr-FR" dirty="0" smtClean="0"/>
              <a:t>Un bouton </a:t>
            </a:r>
            <a:r>
              <a:rPr lang="fr-FR" dirty="0" err="1" smtClean="0"/>
              <a:t>start</a:t>
            </a:r>
            <a:r>
              <a:rPr lang="fr-FR" dirty="0" smtClean="0"/>
              <a:t> et select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E59-4329-46AD-9414-7534F0FED098}" type="slidenum">
              <a:rPr lang="fr-FR" smtClean="0"/>
              <a:t>7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contrôleurs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48" y="4363846"/>
            <a:ext cx="2209428" cy="195902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651" y="1979350"/>
            <a:ext cx="2077622" cy="234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2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Plusieurs dizaines de manettes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E59-4329-46AD-9414-7534F0FED098}" type="slidenum">
              <a:rPr lang="fr-FR" smtClean="0"/>
              <a:t>8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contrôleurs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3162300" cy="15621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66964"/>
            <a:ext cx="3669448" cy="218298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04864"/>
            <a:ext cx="2952750" cy="10572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97366"/>
            <a:ext cx="3648224" cy="71724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46238"/>
            <a:ext cx="2411090" cy="204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2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Objectifs :</a:t>
            </a:r>
          </a:p>
          <a:p>
            <a:pPr lvl="1"/>
            <a:r>
              <a:rPr lang="fr-FR" dirty="0" smtClean="0"/>
              <a:t>Enrichir le </a:t>
            </a:r>
            <a:r>
              <a:rPr lang="fr-FR" dirty="0" err="1" smtClean="0"/>
              <a:t>gameplay</a:t>
            </a:r>
            <a:endParaRPr lang="fr-FR" dirty="0" smtClean="0"/>
          </a:p>
          <a:p>
            <a:pPr lvl="1"/>
            <a:r>
              <a:rPr lang="fr-FR" dirty="0" smtClean="0"/>
              <a:t>Améliorer les contrôles (plus précis)</a:t>
            </a:r>
          </a:p>
          <a:p>
            <a:pPr lvl="1"/>
            <a:r>
              <a:rPr lang="fr-FR" dirty="0" smtClean="0"/>
              <a:t>Immergé le joueurs</a:t>
            </a:r>
          </a:p>
          <a:p>
            <a:pPr lvl="1"/>
            <a:endParaRPr lang="fr-FR" dirty="0" smtClean="0"/>
          </a:p>
          <a:p>
            <a:pPr marL="393192" lvl="1" indent="0">
              <a:buNone/>
            </a:pPr>
            <a:endParaRPr lang="fr-FR" dirty="0" smtClean="0"/>
          </a:p>
          <a:p>
            <a:r>
              <a:rPr lang="fr-FR" dirty="0" smtClean="0"/>
              <a:t>A chaque type de jeu son contrôleur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17/02/2012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BIDELHADJELA Sofiane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6E59-4329-46AD-9414-7534F0FED098}" type="slidenum">
              <a:rPr lang="fr-FR" smtClean="0"/>
              <a:t>9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contrôleurs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5124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166</TotalTime>
  <Words>588</Words>
  <Application>Microsoft Office PowerPoint</Application>
  <PresentationFormat>Affichage à l'écran (4:3)</PresentationFormat>
  <Paragraphs>303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Rotonde</vt:lpstr>
      <vt:lpstr>Les jeux vidéos</vt:lpstr>
      <vt:lpstr>Sommaire</vt:lpstr>
      <vt:lpstr>Introductions</vt:lpstr>
      <vt:lpstr>Les contrôleurs</vt:lpstr>
      <vt:lpstr>Les contrôleurs</vt:lpstr>
      <vt:lpstr>Les contrôleurs</vt:lpstr>
      <vt:lpstr>Les contrôleurs</vt:lpstr>
      <vt:lpstr>Les contrôleurs</vt:lpstr>
      <vt:lpstr>Les contrôleurs</vt:lpstr>
      <vt:lpstr>Les contrôleurs</vt:lpstr>
      <vt:lpstr>Les contrôleurs</vt:lpstr>
      <vt:lpstr>Les contrôleurs</vt:lpstr>
      <vt:lpstr>Les contrôleurs</vt:lpstr>
      <vt:lpstr>Les contrôleurs</vt:lpstr>
      <vt:lpstr>Les contrôleurs</vt:lpstr>
      <vt:lpstr>Les contrôleurs</vt:lpstr>
      <vt:lpstr>Les contrôleurs</vt:lpstr>
      <vt:lpstr>Les contrôleurs</vt:lpstr>
      <vt:lpstr>Les contrôleurs</vt:lpstr>
      <vt:lpstr>Les graphismes</vt:lpstr>
      <vt:lpstr>Les graphismes</vt:lpstr>
      <vt:lpstr>Les graphismes</vt:lpstr>
      <vt:lpstr>Les graphismes</vt:lpstr>
      <vt:lpstr>Les graphismes</vt:lpstr>
      <vt:lpstr>Le son</vt:lpstr>
      <vt:lpstr>Le son</vt:lpstr>
      <vt:lpstr>Le son</vt:lpstr>
      <vt:lpstr>Le son</vt:lpstr>
      <vt:lpstr>Conclusion</vt:lpstr>
      <vt:lpstr>Merci de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jeux vidéos</dc:title>
  <dc:creator>Admin</dc:creator>
  <cp:lastModifiedBy>Admin</cp:lastModifiedBy>
  <cp:revision>83</cp:revision>
  <dcterms:created xsi:type="dcterms:W3CDTF">2012-02-16T19:26:44Z</dcterms:created>
  <dcterms:modified xsi:type="dcterms:W3CDTF">2012-02-16T22:14:23Z</dcterms:modified>
</cp:coreProperties>
</file>