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7" r:id="rId5"/>
    <p:sldId id="261" r:id="rId6"/>
    <p:sldId id="285" r:id="rId7"/>
    <p:sldId id="263" r:id="rId8"/>
    <p:sldId id="264" r:id="rId9"/>
    <p:sldId id="282" r:id="rId10"/>
    <p:sldId id="286" r:id="rId11"/>
    <p:sldId id="266" r:id="rId12"/>
    <p:sldId id="284" r:id="rId13"/>
    <p:sldId id="270" r:id="rId14"/>
    <p:sldId id="271" r:id="rId15"/>
    <p:sldId id="273" r:id="rId16"/>
    <p:sldId id="277" r:id="rId17"/>
    <p:sldId id="279" r:id="rId18"/>
    <p:sldId id="280" r:id="rId19"/>
    <p:sldId id="287" r:id="rId20"/>
    <p:sldId id="283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07/02/2014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bil\Videos\Inria%20-%20Salle%20de%20r&#233;alit&#233;%20virtuelle%20%20Gouraud-Phong%20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bil\Videos\La%20r&#233;alit&#233;%20virtuelle%20et%20le%20robot%20Da%20vinci%20en%20commun%20pour%20aider%20la%20chirurgie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bil\Videos\Ikea%20propose%20son%20catalogue%202014%20en%20re&#769;alite&#769;%20augmente&#769;e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bil\Videos\euronews%20futuris%20-%20Un%20monde%20virtuel%20sans%20limites%20(1)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bil\Videos\REPORTAGES%20-%20Oculus%20Rift%20%20%20les%20lunettes%20virtuelles%20-%20Jeuxvideo.com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bil\Videos\Nouvo%20%20%20La%20r&#233;alit&#233;%20augment&#233;e%20d&#233;passe%20la%20fiction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bil\Videos\Sketchpad,%20by%20Dr.%20Ivan%20Sutherland%20with%20comments%20by%20Alan%20Kay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ugmentedmedia.files.wordpress.com/2011/09/sutherland_6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bil\Videos\Les%20casques%20de%20r&#233;alit&#233;%20virtuelle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8501122" cy="928694"/>
          </a:xfrm>
        </p:spPr>
        <p:txBody>
          <a:bodyPr>
            <a:normAutofit/>
          </a:bodyPr>
          <a:lstStyle/>
          <a:p>
            <a:pPr algn="l"/>
            <a:r>
              <a:rPr lang="fr-FR" sz="4400" dirty="0" smtClean="0">
                <a:latin typeface="Times New Roman" pitchFamily="18" charset="0"/>
                <a:cs typeface="Times New Roman" pitchFamily="18" charset="0"/>
              </a:rPr>
              <a:t>La Réalité Virtuelle &amp; Augmentée</a:t>
            </a:r>
            <a:endParaRPr lang="fr-F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00694" y="4071942"/>
            <a:ext cx="3429024" cy="85247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Rédacteur: Nabil MAAZOUZI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Formation: Master 2 EID²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Année: 2013-2014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4" y="357166"/>
            <a:ext cx="2643206" cy="1214446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72198" y="428604"/>
            <a:ext cx="264320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481328"/>
            <a:ext cx="8229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Historique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28596" y="2928934"/>
            <a:ext cx="4000528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1978 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Frederick Brooks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initiateur du concept d’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Haptic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 Display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lance le programme de recherche GROPE destiné aux applications en modélisation moléculaire.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757619" cy="43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481328"/>
            <a:ext cx="8229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Interaction &amp; immersion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ria - Salle de réalité virtuelle  Gouraud-Phong 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33600"/>
            <a:ext cx="4572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481328"/>
            <a:ext cx="8229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La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réalité artificielle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Image 4" descr="2Techniques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2786082" cy="3214710"/>
          </a:xfrm>
          <a:prstGeom prst="rect">
            <a:avLst/>
          </a:prstGeom>
        </p:spPr>
      </p:pic>
      <p:pic>
        <p:nvPicPr>
          <p:cNvPr id="6" name="Image 5" descr="Figur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357298"/>
            <a:ext cx="3286148" cy="2786082"/>
          </a:xfrm>
          <a:prstGeom prst="rect">
            <a:avLst/>
          </a:prstGeom>
        </p:spPr>
      </p:pic>
      <p:pic>
        <p:nvPicPr>
          <p:cNvPr id="7" name="Image 6" descr="large_w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286256"/>
            <a:ext cx="5222876" cy="19288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28992" y="250030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Responsive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workbench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43570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Reality center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481328"/>
            <a:ext cx="8229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Téléprésence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Image 4" descr="img5097a20765f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285992"/>
            <a:ext cx="4429156" cy="34290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00100" y="300037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Gant de données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augmentée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6000760" y="514351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Géo-localisation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642910" y="51435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Reconnaissance de visage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 &amp; augmentée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28596" y="1571613"/>
            <a:ext cx="8229600" cy="1005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Santé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La réalité virtuelle et le robot Da vinci en commun pour aider la chirurg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8794" y="2357430"/>
            <a:ext cx="5857916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 &amp; augmentée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28596" y="1571613"/>
            <a:ext cx="8229600" cy="1005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Publicité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Ikea propose son catalogue 2014 en réalité augmenté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428868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 &amp; augmentée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28596" y="1571613"/>
            <a:ext cx="8229600" cy="1005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Handicap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euronews futuris - Un monde virtuel sans limites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500306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 &amp; augmentée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28596" y="1571613"/>
            <a:ext cx="8229600" cy="1005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Jeux vidéos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REPORTAGES - Oculus Rift   les lunettes virtuelles - Jeuxvideo.co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50033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5984" y="1428737"/>
            <a:ext cx="6400816" cy="457203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Historique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Interaction 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Réalité artificielle</a:t>
            </a:r>
          </a:p>
          <a:p>
            <a:pPr lvl="1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Téléprésence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Réalité augmentée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Plan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animaux de futur</a:t>
            </a:r>
            <a:endParaRPr lang="fr-FR" dirty="0"/>
          </a:p>
        </p:txBody>
      </p:sp>
      <p:pic>
        <p:nvPicPr>
          <p:cNvPr id="6" name="Nouvo   La réalité augmentée dépasse la fic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33600"/>
            <a:ext cx="4572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erci-pour-love-votre-attention-1328658871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85860"/>
            <a:ext cx="5286412" cy="376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dee_conce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285860"/>
            <a:ext cx="450059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Espace réservé du contenu 3" descr="event-conf-laval_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643182"/>
            <a:ext cx="3948109" cy="265747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71538" y="321468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réalité virtuelle ?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71678"/>
            <a:ext cx="45720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500034" y="3286124"/>
            <a:ext cx="2928958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Morton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Heilig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inventeur du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Sensorama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457200" y="1481328"/>
            <a:ext cx="8229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Historique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  <a:endParaRPr lang="fr-FR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Historique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71678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72132" y="55007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Sketchpad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0034" y="3000372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1963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Ivan Sutherland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développé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 premier dispositif de création graphique interactif</a:t>
            </a:r>
            <a:endParaRPr lang="fr-FR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ketchpad, by Dr. Ivan Sutherland with comments by Alan Ka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8794" y="1643050"/>
            <a:ext cx="5429288" cy="2643200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 noGrp="1"/>
          </p:cNvSpPr>
          <p:nvPr>
            <p:ph idx="1"/>
          </p:nvPr>
        </p:nvSpPr>
        <p:spPr>
          <a:xfrm>
            <a:off x="428596" y="50004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fr-FR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Sketchpad</a:t>
            </a:r>
            <a:endParaRPr lang="fr-FR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8596" y="3357562"/>
            <a:ext cx="4000528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1970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Ivan Sutherland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propose le concept d’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Ultimate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 Display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avec un premier prototype de casque de visualisation HMD.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481328"/>
            <a:ext cx="8229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Historique</a:t>
            </a:r>
          </a:p>
        </p:txBody>
      </p:sp>
      <p:pic>
        <p:nvPicPr>
          <p:cNvPr id="6" name="Image 5" descr="http://augmentedmedia.files.wordpress.com/2011/09/sutherland_68.jpg?w=63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réalité virtuelle 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481328"/>
            <a:ext cx="8229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Historique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28596" y="2928934"/>
            <a:ext cx="3000396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1982: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Thomas Furness 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à développé  le prototype de casque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VCASS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Visually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Coupled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Airborne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Systems Simulator) appelé « 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Darth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vader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3116"/>
            <a:ext cx="48577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/>
          </p:cNvSpPr>
          <p:nvPr/>
        </p:nvSpPr>
        <p:spPr>
          <a:xfrm>
            <a:off x="500034" y="500042"/>
            <a:ext cx="8229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Visiocasque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Les casques de réalité virtuell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785</TotalTime>
  <Words>201</Words>
  <PresentationFormat>Affichage à l'écran (4:3)</PresentationFormat>
  <Paragraphs>59</Paragraphs>
  <Slides>23</Slides>
  <Notes>0</Notes>
  <HiddenSlides>0</HiddenSlides>
  <MMClips>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Rotonde</vt:lpstr>
      <vt:lpstr>La Réalité Virtuelle &amp; Augmentée</vt:lpstr>
      <vt:lpstr>Plan </vt:lpstr>
      <vt:lpstr>Introduction </vt:lpstr>
      <vt:lpstr>La réalité virtuelle </vt:lpstr>
      <vt:lpstr>La réalité virtuelle </vt:lpstr>
      <vt:lpstr>Diapositive 6</vt:lpstr>
      <vt:lpstr>La réalité virtuelle </vt:lpstr>
      <vt:lpstr>La réalité virtuelle </vt:lpstr>
      <vt:lpstr>Diapositive 9</vt:lpstr>
      <vt:lpstr>La réalité virtuelle </vt:lpstr>
      <vt:lpstr>La réalité virtuelle </vt:lpstr>
      <vt:lpstr>Diapositive 12</vt:lpstr>
      <vt:lpstr>La réalité virtuelle </vt:lpstr>
      <vt:lpstr>La réalité virtuelle </vt:lpstr>
      <vt:lpstr>La réalité augmentée</vt:lpstr>
      <vt:lpstr>La réalité virtuelle  &amp; augmentée</vt:lpstr>
      <vt:lpstr>La réalité virtuelle  &amp; augmentée</vt:lpstr>
      <vt:lpstr>La réalité virtuelle  &amp; augmentée</vt:lpstr>
      <vt:lpstr>La réalité virtuelle  &amp; augmentée</vt:lpstr>
      <vt:lpstr>Les animaux de futur</vt:lpstr>
      <vt:lpstr>Conclusion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Réalité Augmenté &amp; Virtuelle</dc:title>
  <dc:creator>Nabil</dc:creator>
  <cp:lastModifiedBy>Nabil</cp:lastModifiedBy>
  <cp:revision>68</cp:revision>
  <dcterms:created xsi:type="dcterms:W3CDTF">2014-02-02T12:50:59Z</dcterms:created>
  <dcterms:modified xsi:type="dcterms:W3CDTF">2014-02-07T06:36:59Z</dcterms:modified>
</cp:coreProperties>
</file>