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5" r:id="rId2"/>
  </p:sldMasterIdLst>
  <p:notesMasterIdLst>
    <p:notesMasterId r:id="rId21"/>
  </p:notesMasterIdLst>
  <p:sldIdLst>
    <p:sldId id="258"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68" autoAdjust="0"/>
    <p:restoredTop sz="67563" autoAdjust="0"/>
  </p:normalViewPr>
  <p:slideViewPr>
    <p:cSldViewPr snapToGrid="0">
      <p:cViewPr>
        <p:scale>
          <a:sx n="59" d="100"/>
          <a:sy n="59" d="100"/>
        </p:scale>
        <p:origin x="-1224" y="1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E6253-14BF-43C3-B0E9-2286DB7CEC04}">
      <dsp:nvSpPr>
        <dsp:cNvPr id="0" name=""/>
        <dsp:cNvSpPr/>
      </dsp:nvSpPr>
      <dsp:spPr>
        <a:xfrm rot="5400000">
          <a:off x="-176410" y="178091"/>
          <a:ext cx="1176072" cy="823251"/>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fr-FR" sz="2200" kern="1200" dirty="0"/>
        </a:p>
      </dsp:txBody>
      <dsp:txXfrm rot="-5400000">
        <a:off x="1" y="413307"/>
        <a:ext cx="823251" cy="352821"/>
      </dsp:txXfrm>
    </dsp:sp>
    <dsp:sp modelId="{D156D5A7-21EC-4151-9650-6C07B9F7487B}">
      <dsp:nvSpPr>
        <dsp:cNvPr id="0" name=""/>
        <dsp:cNvSpPr/>
      </dsp:nvSpPr>
      <dsp:spPr>
        <a:xfrm rot="5400000">
          <a:off x="4602438" y="-3777507"/>
          <a:ext cx="764447" cy="8322821"/>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0040" tIns="28575" rIns="28575" bIns="28575" numCol="1" spcCol="1270" anchor="ctr" anchorCtr="0">
          <a:noAutofit/>
        </a:bodyPr>
        <a:lstStyle/>
        <a:p>
          <a:pPr marL="285750" lvl="1" indent="-285750" algn="l" defTabSz="2000250">
            <a:lnSpc>
              <a:spcPct val="90000"/>
            </a:lnSpc>
            <a:spcBef>
              <a:spcPct val="0"/>
            </a:spcBef>
            <a:spcAft>
              <a:spcPct val="15000"/>
            </a:spcAft>
            <a:buChar char="••"/>
          </a:pPr>
          <a:r>
            <a:rPr lang="fr-FR" sz="4500" kern="1200" dirty="0" smtClean="0"/>
            <a:t> Introduction</a:t>
          </a:r>
          <a:endParaRPr lang="fr-FR" sz="4500" kern="1200" dirty="0"/>
        </a:p>
      </dsp:txBody>
      <dsp:txXfrm rot="-5400000">
        <a:off x="823252" y="38996"/>
        <a:ext cx="8285504" cy="689813"/>
      </dsp:txXfrm>
    </dsp:sp>
    <dsp:sp modelId="{20612290-BCAF-405D-9866-F06412A5F52F}">
      <dsp:nvSpPr>
        <dsp:cNvPr id="0" name=""/>
        <dsp:cNvSpPr/>
      </dsp:nvSpPr>
      <dsp:spPr>
        <a:xfrm rot="5400000">
          <a:off x="-176410" y="1237899"/>
          <a:ext cx="1176072" cy="823251"/>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w="9525" cap="flat" cmpd="sng" algn="ctr">
          <a:solidFill>
            <a:schemeClr val="accent5">
              <a:hueOff val="-2483469"/>
              <a:satOff val="9953"/>
              <a:lumOff val="215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fr-FR" sz="2200" kern="1200" dirty="0"/>
        </a:p>
      </dsp:txBody>
      <dsp:txXfrm rot="-5400000">
        <a:off x="1" y="1473115"/>
        <a:ext cx="823251" cy="352821"/>
      </dsp:txXfrm>
    </dsp:sp>
    <dsp:sp modelId="{32C21A9A-D972-492F-B608-6C9D9B71345F}">
      <dsp:nvSpPr>
        <dsp:cNvPr id="0" name=""/>
        <dsp:cNvSpPr/>
      </dsp:nvSpPr>
      <dsp:spPr>
        <a:xfrm rot="5400000">
          <a:off x="4602438" y="-2717698"/>
          <a:ext cx="764447" cy="8322821"/>
        </a:xfrm>
        <a:prstGeom prst="round2SameRect">
          <a:avLst/>
        </a:prstGeom>
        <a:solidFill>
          <a:schemeClr val="lt1">
            <a:alpha val="90000"/>
            <a:hueOff val="0"/>
            <a:satOff val="0"/>
            <a:lumOff val="0"/>
            <a:alphaOff val="0"/>
          </a:schemeClr>
        </a:solidFill>
        <a:ln w="9525" cap="flat" cmpd="sng" algn="ctr">
          <a:solidFill>
            <a:schemeClr val="accent5">
              <a:hueOff val="-2483469"/>
              <a:satOff val="9953"/>
              <a:lumOff val="215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0040" tIns="28575" rIns="28575" bIns="28575" numCol="1" spcCol="1270" anchor="ctr" anchorCtr="0">
          <a:noAutofit/>
        </a:bodyPr>
        <a:lstStyle/>
        <a:p>
          <a:pPr marL="285750" lvl="1" indent="-285750" algn="l" defTabSz="2000250">
            <a:lnSpc>
              <a:spcPct val="90000"/>
            </a:lnSpc>
            <a:spcBef>
              <a:spcPct val="0"/>
            </a:spcBef>
            <a:spcAft>
              <a:spcPct val="15000"/>
            </a:spcAft>
            <a:buChar char="••"/>
          </a:pPr>
          <a:r>
            <a:rPr lang="fr-FR" sz="4500" kern="1200" dirty="0" smtClean="0"/>
            <a:t> Présentation du problème</a:t>
          </a:r>
          <a:endParaRPr lang="fr-FR" sz="4500" kern="1200" dirty="0"/>
        </a:p>
      </dsp:txBody>
      <dsp:txXfrm rot="-5400000">
        <a:off x="823252" y="1098805"/>
        <a:ext cx="8285504" cy="689813"/>
      </dsp:txXfrm>
    </dsp:sp>
    <dsp:sp modelId="{CC593661-DCBD-4894-A0DE-7F46EED8A5C2}">
      <dsp:nvSpPr>
        <dsp:cNvPr id="0" name=""/>
        <dsp:cNvSpPr/>
      </dsp:nvSpPr>
      <dsp:spPr>
        <a:xfrm rot="5400000">
          <a:off x="-176410" y="2297707"/>
          <a:ext cx="1176072" cy="823251"/>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fr-FR" sz="2200" kern="1200" dirty="0"/>
        </a:p>
      </dsp:txBody>
      <dsp:txXfrm rot="-5400000">
        <a:off x="1" y="2532923"/>
        <a:ext cx="823251" cy="352821"/>
      </dsp:txXfrm>
    </dsp:sp>
    <dsp:sp modelId="{BEA16111-7B8B-4941-B73E-28E4AEF5684B}">
      <dsp:nvSpPr>
        <dsp:cNvPr id="0" name=""/>
        <dsp:cNvSpPr/>
      </dsp:nvSpPr>
      <dsp:spPr>
        <a:xfrm rot="5400000">
          <a:off x="4602438" y="-1657890"/>
          <a:ext cx="764447" cy="8322821"/>
        </a:xfrm>
        <a:prstGeom prst="round2Same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0040" tIns="28575" rIns="28575" bIns="28575" numCol="1" spcCol="1270" anchor="ctr" anchorCtr="0">
          <a:noAutofit/>
        </a:bodyPr>
        <a:lstStyle/>
        <a:p>
          <a:pPr marL="285750" lvl="1" indent="-285750" algn="l" defTabSz="2000250">
            <a:lnSpc>
              <a:spcPct val="90000"/>
            </a:lnSpc>
            <a:spcBef>
              <a:spcPct val="0"/>
            </a:spcBef>
            <a:spcAft>
              <a:spcPct val="15000"/>
            </a:spcAft>
            <a:buChar char="••"/>
          </a:pPr>
          <a:r>
            <a:rPr lang="fr-FR" sz="4500" kern="1200" dirty="0" smtClean="0"/>
            <a:t> Algorithmes utilisés </a:t>
          </a:r>
          <a:endParaRPr lang="fr-FR" sz="4500" kern="1200" dirty="0"/>
        </a:p>
      </dsp:txBody>
      <dsp:txXfrm rot="-5400000">
        <a:off x="823252" y="2158613"/>
        <a:ext cx="8285504" cy="689813"/>
      </dsp:txXfrm>
    </dsp:sp>
    <dsp:sp modelId="{A9B0FA4E-265F-42C3-99D6-292937EAC67E}">
      <dsp:nvSpPr>
        <dsp:cNvPr id="0" name=""/>
        <dsp:cNvSpPr/>
      </dsp:nvSpPr>
      <dsp:spPr>
        <a:xfrm rot="5400000">
          <a:off x="-176410" y="3357516"/>
          <a:ext cx="1176072" cy="823251"/>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w="9525" cap="flat" cmpd="sng" algn="ctr">
          <a:solidFill>
            <a:schemeClr val="accent5">
              <a:hueOff val="-7450407"/>
              <a:satOff val="29858"/>
              <a:lumOff val="647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fr-FR" sz="2300" kern="1200" dirty="0"/>
        </a:p>
      </dsp:txBody>
      <dsp:txXfrm rot="-5400000">
        <a:off x="1" y="3592732"/>
        <a:ext cx="823251" cy="352821"/>
      </dsp:txXfrm>
    </dsp:sp>
    <dsp:sp modelId="{400B4F18-6410-4245-A73B-CBBFCF55A8E7}">
      <dsp:nvSpPr>
        <dsp:cNvPr id="0" name=""/>
        <dsp:cNvSpPr/>
      </dsp:nvSpPr>
      <dsp:spPr>
        <a:xfrm rot="5400000">
          <a:off x="4602438" y="-560753"/>
          <a:ext cx="764447" cy="8322821"/>
        </a:xfrm>
        <a:prstGeom prst="round2SameRect">
          <a:avLst/>
        </a:prstGeom>
        <a:solidFill>
          <a:schemeClr val="lt1">
            <a:alpha val="90000"/>
            <a:hueOff val="0"/>
            <a:satOff val="0"/>
            <a:lumOff val="0"/>
            <a:alphaOff val="0"/>
          </a:schemeClr>
        </a:solidFill>
        <a:ln w="9525" cap="flat" cmpd="sng" algn="ctr">
          <a:solidFill>
            <a:schemeClr val="accent5">
              <a:hueOff val="-7450407"/>
              <a:satOff val="29858"/>
              <a:lumOff val="647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0040" tIns="28575" rIns="28575" bIns="28575" numCol="1" spcCol="1270" anchor="ctr" anchorCtr="0">
          <a:noAutofit/>
        </a:bodyPr>
        <a:lstStyle/>
        <a:p>
          <a:pPr marL="285750" lvl="1" indent="-285750" algn="l" defTabSz="2000250">
            <a:lnSpc>
              <a:spcPct val="90000"/>
            </a:lnSpc>
            <a:spcBef>
              <a:spcPct val="0"/>
            </a:spcBef>
            <a:spcAft>
              <a:spcPct val="15000"/>
            </a:spcAft>
            <a:buChar char="••"/>
          </a:pPr>
          <a:r>
            <a:rPr lang="fr-FR" sz="4500" kern="1200" baseline="0" dirty="0" smtClean="0"/>
            <a:t> Réalisations</a:t>
          </a:r>
          <a:endParaRPr lang="fr-FR" sz="4500" kern="1200" dirty="0"/>
        </a:p>
      </dsp:txBody>
      <dsp:txXfrm rot="-5400000">
        <a:off x="823252" y="3255750"/>
        <a:ext cx="8285504" cy="689813"/>
      </dsp:txXfrm>
    </dsp:sp>
    <dsp:sp modelId="{C0CBE332-790E-4647-B132-4C66BBAFECD7}">
      <dsp:nvSpPr>
        <dsp:cNvPr id="0" name=""/>
        <dsp:cNvSpPr/>
      </dsp:nvSpPr>
      <dsp:spPr>
        <a:xfrm rot="5400000">
          <a:off x="-176410" y="4417324"/>
          <a:ext cx="1176072" cy="823251"/>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fr-FR" sz="2300" kern="1200" dirty="0"/>
        </a:p>
      </dsp:txBody>
      <dsp:txXfrm rot="-5400000">
        <a:off x="1" y="4652540"/>
        <a:ext cx="823251" cy="352821"/>
      </dsp:txXfrm>
    </dsp:sp>
    <dsp:sp modelId="{649C841F-E478-464E-AAD7-6F49CF8C07BB}">
      <dsp:nvSpPr>
        <dsp:cNvPr id="0" name=""/>
        <dsp:cNvSpPr/>
      </dsp:nvSpPr>
      <dsp:spPr>
        <a:xfrm rot="5400000">
          <a:off x="4602438" y="461726"/>
          <a:ext cx="764447" cy="8322821"/>
        </a:xfrm>
        <a:prstGeom prst="round2Same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0040" tIns="28575" rIns="28575" bIns="28575" numCol="1" spcCol="1270" anchor="ctr" anchorCtr="0">
          <a:noAutofit/>
        </a:bodyPr>
        <a:lstStyle/>
        <a:p>
          <a:pPr marL="285750" lvl="1" indent="-285750" algn="l" defTabSz="2000250">
            <a:lnSpc>
              <a:spcPct val="90000"/>
            </a:lnSpc>
            <a:spcBef>
              <a:spcPct val="0"/>
            </a:spcBef>
            <a:spcAft>
              <a:spcPct val="15000"/>
            </a:spcAft>
            <a:buChar char="••"/>
          </a:pPr>
          <a:r>
            <a:rPr lang="fr-FR" sz="4500" kern="1200" dirty="0" smtClean="0"/>
            <a:t>Conclusion</a:t>
          </a:r>
          <a:endParaRPr lang="fr-FR" sz="4500" kern="1200" dirty="0"/>
        </a:p>
      </dsp:txBody>
      <dsp:txXfrm rot="-5400000">
        <a:off x="823252" y="4278230"/>
        <a:ext cx="8285504" cy="689813"/>
      </dsp:txXfrm>
    </dsp:sp>
  </dsp:spTree>
</dsp:drawing>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F5891-9133-470C-A7CF-B064690B3A77}" type="datetimeFigureOut">
              <a:rPr lang="fr-FR" smtClean="0"/>
              <a:pPr/>
              <a:t>12/02/2016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9A7DD-2407-44CC-B0DF-D8C804AA4C40}" type="slidenum">
              <a:rPr lang="fr-FR" smtClean="0"/>
              <a:pPr/>
              <a:t>‹N°›</a:t>
            </a:fld>
            <a:endParaRPr lang="fr-FR"/>
          </a:p>
        </p:txBody>
      </p:sp>
    </p:spTree>
    <p:extLst>
      <p:ext uri="{BB962C8B-B14F-4D97-AF65-F5344CB8AC3E}">
        <p14:creationId xmlns:p14="http://schemas.microsoft.com/office/powerpoint/2010/main" xmlns="" val="110465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gstatic.info/code/r.php?r=yahoo|intelligence%20artificielle&amp;t=37&amp;did=37&amp;uid=0&amp;type=bl&amp;subid=gt_51001&amp;rkw=intelligence+artificielle&amp;rurl=http://www.konbini.com/fr/tendances-2/facebook-aveugle-intelligence-artificielle/&amp;domain=konbini.com&amp;lnktype=10&amp;v=0.116&amp;browser=Firefox_44&amp;country=null&amp;_=145523676102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1</a:t>
            </a:fld>
            <a:endParaRPr dirty="0">
              <a:solidFill>
                <a:prstClr val="black"/>
              </a:solidFill>
            </a:endParaRPr>
          </a:p>
        </p:txBody>
      </p:sp>
    </p:spTree>
    <p:extLst>
      <p:ext uri="{BB962C8B-B14F-4D97-AF65-F5344CB8AC3E}">
        <p14:creationId xmlns:p14="http://schemas.microsoft.com/office/powerpoint/2010/main" xmlns="" val="821457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Contrairement à ce que l'on pourrait penser, notre </a:t>
            </a:r>
            <a:r>
              <a:rPr lang="fr-FR" sz="1200" kern="1200" dirty="0" err="1" smtClean="0">
                <a:solidFill>
                  <a:schemeClr val="tx1"/>
                </a:solidFill>
                <a:latin typeface="+mn-lt"/>
                <a:ea typeface="+mn-ea"/>
                <a:cs typeface="+mn-cs"/>
              </a:rPr>
              <a:t>oeil</a:t>
            </a:r>
            <a:r>
              <a:rPr lang="fr-FR" sz="1200" kern="1200" dirty="0" smtClean="0">
                <a:solidFill>
                  <a:schemeClr val="tx1"/>
                </a:solidFill>
                <a:latin typeface="+mn-lt"/>
                <a:ea typeface="+mn-ea"/>
                <a:cs typeface="+mn-cs"/>
              </a:rPr>
              <a:t> ne voit pas la même couleur toujours de la même manière. L'environnement a une forte influence sur notre perception. Notre perception des couleurs est toujours faussée, parce que lorsque l'on regarde un objet, l'</a:t>
            </a:r>
            <a:r>
              <a:rPr lang="fr-FR" sz="1200" kern="1200" dirty="0" err="1" smtClean="0">
                <a:solidFill>
                  <a:schemeClr val="tx1"/>
                </a:solidFill>
                <a:latin typeface="+mn-lt"/>
                <a:ea typeface="+mn-ea"/>
                <a:cs typeface="+mn-cs"/>
              </a:rPr>
              <a:t>oeil</a:t>
            </a:r>
            <a:r>
              <a:rPr lang="fr-FR" sz="1200" kern="1200" dirty="0" smtClean="0">
                <a:solidFill>
                  <a:schemeClr val="tx1"/>
                </a:solidFill>
                <a:latin typeface="+mn-lt"/>
                <a:ea typeface="+mn-ea"/>
                <a:cs typeface="+mn-cs"/>
              </a:rPr>
              <a:t> a tendance à "mesurer", à comprendre, à évaluer sa couleur en fonction de la scène qui l'entoure. Tout est affaire de </a:t>
            </a:r>
            <a:r>
              <a:rPr lang="fr-FR" sz="1200" b="1" kern="1200" dirty="0" smtClean="0">
                <a:solidFill>
                  <a:schemeClr val="tx1"/>
                </a:solidFill>
                <a:latin typeface="+mn-lt"/>
                <a:ea typeface="+mn-ea"/>
                <a:cs typeface="+mn-cs"/>
              </a:rPr>
              <a:t>contrastes</a:t>
            </a:r>
            <a:r>
              <a:rPr lang="fr-FR" sz="1200" kern="1200" dirty="0" smtClean="0">
                <a:solidFill>
                  <a:schemeClr val="tx1"/>
                </a:solidFill>
                <a:latin typeface="+mn-lt"/>
                <a:ea typeface="+mn-ea"/>
                <a:cs typeface="+mn-cs"/>
              </a:rPr>
              <a:t>. Pour vous montrer l'effet de l'environnement sur la perception d'une couleur, je vous invite à examiner les cas présentés ci-dessous.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10</a:t>
            </a:fld>
            <a:endParaRPr dirty="0">
              <a:solidFill>
                <a:prstClr val="black"/>
              </a:solidFill>
            </a:endParaRPr>
          </a:p>
        </p:txBody>
      </p:sp>
    </p:spTree>
    <p:extLst>
      <p:ext uri="{BB962C8B-B14F-4D97-AF65-F5344CB8AC3E}">
        <p14:creationId xmlns:p14="http://schemas.microsoft.com/office/powerpoint/2010/main" xmlns="" val="2728706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Le contraste des luminosités est probablement l'élément le plus perturbant pour la "lecture" des couleurs. Notre </a:t>
            </a:r>
            <a:r>
              <a:rPr lang="fr-FR" sz="1200" kern="1200" dirty="0" err="1" smtClean="0">
                <a:solidFill>
                  <a:schemeClr val="tx1"/>
                </a:solidFill>
                <a:latin typeface="+mn-lt"/>
                <a:ea typeface="+mn-ea"/>
                <a:cs typeface="+mn-cs"/>
              </a:rPr>
              <a:t>oeil</a:t>
            </a:r>
            <a:r>
              <a:rPr lang="fr-FR" sz="1200" kern="1200" dirty="0" smtClean="0">
                <a:solidFill>
                  <a:schemeClr val="tx1"/>
                </a:solidFill>
                <a:latin typeface="+mn-lt"/>
                <a:ea typeface="+mn-ea"/>
                <a:cs typeface="+mn-cs"/>
              </a:rPr>
              <a:t> s'adapte à l'intensité lumineuse moyenne d'une scène. Dans un environnement très clair, la pupille se ferme pour "réguler" le flux de lumière reçue. Dans l'obscurité, la pupille s'ouvre plus. Conséquence immédiate: la même couleur sera perçue plus foncée sur un fond clair que sur un fond sombre.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Le carré central paraît être d'un gris plus foncé à droite qu'à gauche.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11</a:t>
            </a:fld>
            <a:endParaRPr dirty="0">
              <a:solidFill>
                <a:prstClr val="black"/>
              </a:solidFill>
            </a:endParaRPr>
          </a:p>
        </p:txBody>
      </p:sp>
    </p:spTree>
    <p:extLst>
      <p:ext uri="{BB962C8B-B14F-4D97-AF65-F5344CB8AC3E}">
        <p14:creationId xmlns:p14="http://schemas.microsoft.com/office/powerpoint/2010/main" xmlns="" val="2728706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dirty="0" smtClean="0"/>
              <a:t>C'est un autre facteur jouant sur notre perception des couleurs. Par une action d'opposition, nous évaluons la vivacité d'une couleur en fonction de la scène environnante. Une même couleur semble plus pâle si elle est entourée de couleurs soutenues que si elle est isolée dans un ensemble globalement fade, passée. </a:t>
            </a:r>
          </a:p>
          <a:p>
            <a:r>
              <a:rPr lang="fr-FR" sz="1200" dirty="0" smtClean="0"/>
              <a:t>  </a:t>
            </a:r>
          </a:p>
          <a:p>
            <a:r>
              <a:rPr lang="fr-FR" sz="1200" dirty="0" smtClean="0"/>
              <a:t>Le carré central paraît être d'un vert plus vif à droite qu'à gauche.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12</a:t>
            </a:fld>
            <a:endParaRPr dirty="0">
              <a:solidFill>
                <a:prstClr val="black"/>
              </a:solidFill>
            </a:endParaRPr>
          </a:p>
        </p:txBody>
      </p:sp>
    </p:spTree>
    <p:extLst>
      <p:ext uri="{BB962C8B-B14F-4D97-AF65-F5344CB8AC3E}">
        <p14:creationId xmlns:p14="http://schemas.microsoft.com/office/powerpoint/2010/main" xmlns="" val="2728706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dirty="0" smtClean="0"/>
              <a:t>Toujours par action d'opposition, nous estimons la teinte d'une couleur en fonction des teintes environnantes. Un même jaune pourra paraîtra froid s'il est entouré de couleurs chaudes, et vice-versa. </a:t>
            </a:r>
          </a:p>
          <a:p>
            <a:r>
              <a:rPr lang="fr-FR" sz="1200" dirty="0" smtClean="0"/>
              <a:t>  </a:t>
            </a:r>
          </a:p>
          <a:p>
            <a:r>
              <a:rPr lang="fr-FR" sz="1200" dirty="0" smtClean="0"/>
              <a:t>Le "V" de gauche paraît bleu car entourés par des verts, mais à droite, plutôt vert car entouré de bleu.</a:t>
            </a:r>
          </a:p>
          <a:p>
            <a:pPr>
              <a:buFont typeface="Arial" pitchFamily="34" charset="0"/>
              <a:buChar char="•"/>
            </a:pPr>
            <a:endParaRPr lang="fr-FR" sz="1200" b="1" dirty="0" smtClean="0">
              <a:solidFill>
                <a:schemeClr val="tx1">
                  <a:lumMod val="75000"/>
                  <a:lumOff val="25000"/>
                </a:schemeClr>
              </a:solidFill>
              <a:latin typeface="Agency FB" pitchFamily="34" charset="0"/>
            </a:endParaRPr>
          </a:p>
          <a:p>
            <a:endParaRPr lang="fr-FR" sz="1200" b="1" dirty="0" smtClean="0">
              <a:solidFill>
                <a:schemeClr val="tx1">
                  <a:lumMod val="75000"/>
                  <a:lumOff val="25000"/>
                </a:schemeClr>
              </a:solidFill>
              <a:latin typeface="Agency FB" pitchFamily="34" charset="0"/>
            </a:endParaRPr>
          </a:p>
          <a:p>
            <a:endParaRPr lang="fr-FR" sz="1200" dirty="0" smtClean="0"/>
          </a:p>
          <a:p>
            <a:endParaRPr lang="fr-FR" sz="1200" b="1" dirty="0" smtClean="0">
              <a:solidFill>
                <a:schemeClr val="tx1">
                  <a:lumMod val="75000"/>
                  <a:lumOff val="25000"/>
                </a:schemeClr>
              </a:solidFill>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13</a:t>
            </a:fld>
            <a:endParaRPr dirty="0">
              <a:solidFill>
                <a:prstClr val="black"/>
              </a:solidFill>
            </a:endParaRPr>
          </a:p>
        </p:txBody>
      </p:sp>
    </p:spTree>
    <p:extLst>
      <p:ext uri="{BB962C8B-B14F-4D97-AF65-F5344CB8AC3E}">
        <p14:creationId xmlns:p14="http://schemas.microsoft.com/office/powerpoint/2010/main" xmlns="" val="2728706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Dans la nuit du jeudi au vendredi 27 février 2015 une photo posté sur le net avec une question </a:t>
            </a:r>
            <a:r>
              <a:rPr lang="fr-FR" sz="1200" i="1" kern="1200" dirty="0" smtClean="0">
                <a:solidFill>
                  <a:schemeClr val="tx1"/>
                </a:solidFill>
                <a:latin typeface="+mn-lt"/>
                <a:ea typeface="+mn-ea"/>
                <a:cs typeface="+mn-cs"/>
              </a:rPr>
              <a:t>"Quelle est la couleur de cette robe ?" </a:t>
            </a:r>
            <a:r>
              <a:rPr lang="fr-FR" sz="1200" kern="1200" dirty="0" smtClean="0">
                <a:solidFill>
                  <a:schemeClr val="tx1"/>
                </a:solidFill>
                <a:latin typeface="+mn-lt"/>
                <a:ea typeface="+mn-ea"/>
                <a:cs typeface="+mn-cs"/>
              </a:rPr>
              <a:t>a ressuscité le débat des illusions d'optique liées à la couleur. Certains assurent y voir des nuances d'or et de blanc, mais... pas de bleu. Certaines personnes ont d'abord vu la robe d'une couleur puis, quelques heures plus tard, d'une autre. D'abord blanc et or, puis bleu et noir ou l'inverse.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L'explication de la différence de perception tient probablement au fait que la photo soit surexposée, comme le montre le flash du fond. Certaines personnes corrigent naturellement ce défaut en effectuant une sorte de "balance des blancs" pour déterminer la couleur réelle de l'objet photographié (et voient donc la robe en bleu et noir), tandis que d'autres prennent la photo telle qu'elle est, très surexposée et voient la robe en blanc et or. </a:t>
            </a:r>
          </a:p>
          <a:p>
            <a:endParaRPr lang="fr-FR" sz="1200" b="1" dirty="0" smtClean="0">
              <a:solidFill>
                <a:schemeClr val="tx1">
                  <a:lumMod val="75000"/>
                  <a:lumOff val="25000"/>
                </a:schemeClr>
              </a:solidFill>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0" u="none" dirty="0" smtClean="0"/>
              <a:t>Selon l’</a:t>
            </a:r>
            <a:r>
              <a:rPr lang="fr-FR" b="0" u="none" dirty="0" err="1" smtClean="0"/>
              <a:t>orga</a:t>
            </a:r>
            <a:r>
              <a:rPr lang="fr-FR" b="0" u="none" dirty="0" smtClean="0"/>
              <a:t> mondiale de santé </a:t>
            </a:r>
            <a:r>
              <a:rPr lang="fr-FR" sz="1200" b="0" u="none" dirty="0" smtClean="0"/>
              <a:t>Soit environ 15% de la population mondiale</a:t>
            </a:r>
            <a:r>
              <a:rPr lang="fr-FR" sz="1200" b="0" u="non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u="none" dirty="0" smtClean="0"/>
              <a:t>Importance des aides techniques pour leur intégration.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algn="just">
              <a:buFont typeface="Wingdings" pitchFamily="2" charset="2"/>
              <a:buNone/>
            </a:pPr>
            <a:r>
              <a:rPr lang="fr-FR" sz="1200" dirty="0" smtClean="0">
                <a:cs typeface="Arial" charset="0"/>
              </a:rPr>
              <a:t>L’une des meilleures solution technologiques et performantes pour répondre au besoin de bien voir.</a:t>
            </a:r>
          </a:p>
          <a:p>
            <a:pPr algn="just">
              <a:buFont typeface="Wingdings" pitchFamily="2" charset="2"/>
              <a:buNone/>
            </a:pPr>
            <a:r>
              <a:rPr lang="fr-FR" sz="1200" dirty="0" smtClean="0">
                <a:cs typeface="Arial" charset="0"/>
              </a:rPr>
              <a:t>Possibilité de lire de près et grossir le texte jusqu'à 20x.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14</a:t>
            </a:fld>
            <a:endParaRPr dirty="0">
              <a:solidFill>
                <a:prstClr val="black"/>
              </a:solidFill>
            </a:endParaRPr>
          </a:p>
        </p:txBody>
      </p:sp>
    </p:spTree>
    <p:extLst>
      <p:ext uri="{BB962C8B-B14F-4D97-AF65-F5344CB8AC3E}">
        <p14:creationId xmlns:p14="http://schemas.microsoft.com/office/powerpoint/2010/main" xmlns="" val="2728706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u="none" dirty="0" smtClean="0"/>
              <a:t>Selon l’</a:t>
            </a:r>
            <a:r>
              <a:rPr lang="fr-FR" b="0" u="none" dirty="0" err="1" smtClean="0"/>
              <a:t>orga</a:t>
            </a:r>
            <a:r>
              <a:rPr lang="fr-FR" b="0" u="none" dirty="0" smtClean="0"/>
              <a:t> mondiale de santé </a:t>
            </a:r>
            <a:r>
              <a:rPr lang="fr-FR" sz="1200" b="0" u="none" dirty="0" smtClean="0"/>
              <a:t>Soit environ 15% de la population mondiale</a:t>
            </a:r>
            <a:r>
              <a:rPr lang="fr-FR" sz="1200" b="0" u="non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u="none" dirty="0" smtClean="0"/>
              <a:t>Importance des aides techniques pour leur intégration.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algn="just">
              <a:buFont typeface="Wingdings" pitchFamily="2" charset="2"/>
              <a:buNone/>
            </a:pPr>
            <a:r>
              <a:rPr lang="fr-FR" sz="1200" dirty="0" smtClean="0">
                <a:cs typeface="Arial" charset="0"/>
              </a:rPr>
              <a:t>L’une des meilleures solution technologiques et performantes pour répondre au besoin de bien voir.</a:t>
            </a:r>
          </a:p>
          <a:p>
            <a:pPr algn="just">
              <a:buFont typeface="Wingdings" pitchFamily="2" charset="2"/>
              <a:buNone/>
            </a:pPr>
            <a:r>
              <a:rPr lang="fr-FR" sz="1200" dirty="0" smtClean="0">
                <a:cs typeface="Arial" charset="0"/>
              </a:rPr>
              <a:t>Possibilité de lire de près et grossir le texte jusqu'à 20x.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15</a:t>
            </a:fld>
            <a:endParaRPr dirty="0">
              <a:solidFill>
                <a:prstClr val="black"/>
              </a:solidFill>
            </a:endParaRPr>
          </a:p>
        </p:txBody>
      </p:sp>
    </p:spTree>
    <p:extLst>
      <p:ext uri="{BB962C8B-B14F-4D97-AF65-F5344CB8AC3E}">
        <p14:creationId xmlns:p14="http://schemas.microsoft.com/office/powerpoint/2010/main" xmlns="" val="2728706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Je</a:t>
            </a:r>
            <a:r>
              <a:rPr lang="fr-FR" sz="1200" baseline="0" dirty="0" smtClean="0"/>
              <a:t> vous </a:t>
            </a:r>
            <a:r>
              <a:rPr lang="fr-FR" sz="1200" baseline="0" dirty="0" err="1" smtClean="0"/>
              <a:t>presente</a:t>
            </a:r>
            <a:r>
              <a:rPr lang="fr-FR" sz="1200" baseline="0" dirty="0" smtClean="0"/>
              <a:t> aussi ici </a:t>
            </a:r>
            <a:r>
              <a:rPr lang="fr-FR" sz="1200" baseline="0" smtClean="0"/>
              <a:t>un logiciel </a:t>
            </a:r>
            <a:r>
              <a:rPr lang="fr-FR" sz="1200" baseline="0" dirty="0" err="1" smtClean="0"/>
              <a:t>developpé</a:t>
            </a:r>
            <a:r>
              <a:rPr lang="fr-FR" sz="1200" baseline="0" dirty="0" smtClean="0"/>
              <a:t> par un malvoyant Fernando d’où vient la lettre F du F123</a:t>
            </a: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F123 utilise le lecteur d’écran </a:t>
            </a:r>
            <a:r>
              <a:rPr lang="fr-FR" dirty="0" err="1" smtClean="0"/>
              <a:t>Orca</a:t>
            </a:r>
            <a:r>
              <a:rPr lang="fr-FR" dirty="0" smtClean="0"/>
              <a:t>, qui permet les malvoyants à utiliser les ordinateurs d’une manière plus efficace</a:t>
            </a:r>
            <a:endParaRPr lang="fr-F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16</a:t>
            </a:fld>
            <a:endParaRPr dirty="0">
              <a:solidFill>
                <a:prstClr val="black"/>
              </a:solidFill>
            </a:endParaRPr>
          </a:p>
        </p:txBody>
      </p:sp>
    </p:spTree>
    <p:extLst>
      <p:ext uri="{BB962C8B-B14F-4D97-AF65-F5344CB8AC3E}">
        <p14:creationId xmlns:p14="http://schemas.microsoft.com/office/powerpoint/2010/main" xmlns="" val="2728706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Avec un milliard et demi d’utilisateurs, </a:t>
            </a:r>
            <a:r>
              <a:rPr lang="fr-FR" dirty="0" err="1" smtClean="0"/>
              <a:t>Facebook</a:t>
            </a:r>
            <a:r>
              <a:rPr lang="fr-FR" dirty="0" smtClean="0"/>
              <a:t> est le premier réseau social au monde. Mais pour les malvoyants, l’accès à cette plateforme s’avère plus compliqué.</a:t>
            </a:r>
          </a:p>
          <a:p>
            <a:r>
              <a:rPr lang="fr-FR" dirty="0" smtClean="0"/>
              <a:t>À ce jour, un outil proposé par le site leur permet une lecture des publications écrites, mais non des images qui constituent l’immense majorité des contenus partagés sur la plateforme. C’est pourquoi Matt King, premier ingénieur aveugle de </a:t>
            </a:r>
            <a:r>
              <a:rPr lang="fr-FR" dirty="0" err="1" smtClean="0"/>
              <a:t>Facebook</a:t>
            </a:r>
            <a:r>
              <a:rPr lang="fr-FR" dirty="0" smtClean="0"/>
              <a:t>, est en train de mettre au point une </a:t>
            </a:r>
            <a:r>
              <a:rPr lang="fr-FR" dirty="0" smtClean="0">
                <a:hlinkClick r:id="rId3"/>
              </a:rPr>
              <a:t>intelligence artificielle</a:t>
            </a:r>
            <a:r>
              <a:rPr lang="fr-FR" dirty="0" smtClean="0"/>
              <a:t> qui pourrait décrire les contenus imagés aux utilisateurs malvoyants.</a:t>
            </a:r>
          </a:p>
          <a:p>
            <a:endParaRPr lang="fr-FR" dirty="0" smtClean="0"/>
          </a:p>
          <a:p>
            <a:endParaRPr lang="fr-FR" dirty="0" smtClean="0"/>
          </a:p>
          <a:p>
            <a:r>
              <a:rPr lang="fr-FR" dirty="0" smtClean="0"/>
              <a:t>Dans l’idéal, l’équipe de Matt King espère une mise en ligne de ce service dans les mois qui suivent, sur le web et pour </a:t>
            </a:r>
            <a:r>
              <a:rPr lang="fr-FR" dirty="0" err="1" smtClean="0"/>
              <a:t>iOs</a:t>
            </a:r>
            <a:r>
              <a:rPr lang="fr-FR"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17</a:t>
            </a:fld>
            <a:endParaRPr dirty="0">
              <a:solidFill>
                <a:prstClr val="black"/>
              </a:solidFill>
            </a:endParaRPr>
          </a:p>
        </p:txBody>
      </p:sp>
    </p:spTree>
    <p:extLst>
      <p:ext uri="{BB962C8B-B14F-4D97-AF65-F5344CB8AC3E}">
        <p14:creationId xmlns:p14="http://schemas.microsoft.com/office/powerpoint/2010/main" xmlns="" val="272870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2</a:t>
            </a:fld>
            <a:endParaRPr dirty="0">
              <a:solidFill>
                <a:prstClr val="black"/>
              </a:solidFill>
            </a:endParaRPr>
          </a:p>
        </p:txBody>
      </p:sp>
    </p:spTree>
    <p:extLst>
      <p:ext uri="{BB962C8B-B14F-4D97-AF65-F5344CB8AC3E}">
        <p14:creationId xmlns:p14="http://schemas.microsoft.com/office/powerpoint/2010/main" xmlns="" val="272870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Par définition, la couleur est l'impression produite sur l'</a:t>
            </a:r>
            <a:r>
              <a:rPr lang="fr-FR" sz="1200" i="1" kern="1200" dirty="0" err="1" smtClean="0">
                <a:solidFill>
                  <a:schemeClr val="tx1"/>
                </a:solidFill>
                <a:latin typeface="+mn-lt"/>
                <a:ea typeface="+mn-ea"/>
                <a:cs typeface="+mn-cs"/>
              </a:rPr>
              <a:t>oeil</a:t>
            </a:r>
            <a:r>
              <a:rPr lang="fr-FR" sz="1200" kern="1200" dirty="0" smtClean="0">
                <a:solidFill>
                  <a:schemeClr val="tx1"/>
                </a:solidFill>
                <a:latin typeface="+mn-lt"/>
                <a:ea typeface="+mn-ea"/>
                <a:cs typeface="+mn-cs"/>
              </a:rPr>
              <a:t> par les diverses radiations constitutives de la </a:t>
            </a:r>
            <a:r>
              <a:rPr lang="fr-FR" sz="1200" i="1" kern="1200" dirty="0" smtClean="0">
                <a:solidFill>
                  <a:schemeClr val="tx1"/>
                </a:solidFill>
                <a:latin typeface="+mn-lt"/>
                <a:ea typeface="+mn-ea"/>
                <a:cs typeface="+mn-cs"/>
              </a:rPr>
              <a:t>lumière</a:t>
            </a:r>
            <a:r>
              <a:rPr lang="fr-FR"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Aujourd’hui, la couleur sur nos écrans va de soi. N’importe quel logiciel de traitement d’images propose des palettes de milliers de couleurs et nous avons pris l’habitude d’utiliser les filtres pour rehausser les teintes du réel de nos photos, trop mornes sur nos téléphones.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Au moment ou l’on parle de couleur pa</a:t>
            </a:r>
            <a:r>
              <a:rPr lang="fr-FR" sz="1200" kern="1200" baseline="0" dirty="0" smtClean="0">
                <a:solidFill>
                  <a:schemeClr val="tx1"/>
                </a:solidFill>
                <a:latin typeface="+mn-lt"/>
                <a:ea typeface="+mn-ea"/>
                <a:cs typeface="+mn-cs"/>
              </a:rPr>
              <a:t>r évidences , certains handicapés visuels aveugles ou malvoyants ne se rendent même pas compte de l’existences de certains ou de la totalité de ces derniers.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L’informatique adaptée aux personnes aveugles ou malvoyantes recouvre un vaste domaine en fonction du degré du handicap visuel, des besoins spécifiques, des aptitudes de chaque utilisateur dans la manipulation des aides techniques, des conditions dans lesquelles elles sont utilisées (milieu professionnel ou cadre familial et personnel) et, naturellement, du budget à y consacrer.</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3</a:t>
            </a:fld>
            <a:endParaRPr dirty="0">
              <a:solidFill>
                <a:prstClr val="black"/>
              </a:solidFill>
            </a:endParaRPr>
          </a:p>
        </p:txBody>
      </p:sp>
    </p:spTree>
    <p:extLst>
      <p:ext uri="{BB962C8B-B14F-4D97-AF65-F5344CB8AC3E}">
        <p14:creationId xmlns:p14="http://schemas.microsoft.com/office/powerpoint/2010/main" xmlns="" val="272870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Dans les années 30, les couleurs en Technicolor étaient très difficiles à stabiliser. Au début, on ne pouvait les trouver que dans les dessins animés pour enfants, seul endroit où pouvaient passer ces couleurs crues, pas du tout réalistes  ! </a:t>
            </a:r>
          </a:p>
          <a:p>
            <a:r>
              <a:rPr lang="fr-FR" sz="1200" kern="1200" dirty="0" smtClean="0">
                <a:solidFill>
                  <a:schemeClr val="tx1"/>
                </a:solidFill>
                <a:latin typeface="+mn-lt"/>
                <a:ea typeface="+mn-ea"/>
                <a:cs typeface="+mn-cs"/>
              </a:rPr>
              <a:t>Puis dans les années 60, beaucoup de choses fascinantes se sont passées dans le champ de la couleur. L’industrie a commencé à s’intéresser sérieusement à la télé couleur parce que le cinéma couleur commençait à lui faire concurrence sur le créneau du réalisme.</a:t>
            </a:r>
          </a:p>
          <a:p>
            <a:r>
              <a:rPr lang="fr-FR" sz="1200" kern="1200" dirty="0" smtClean="0">
                <a:solidFill>
                  <a:schemeClr val="tx1"/>
                </a:solidFill>
                <a:latin typeface="+mn-lt"/>
                <a:ea typeface="+mn-ea"/>
                <a:cs typeface="+mn-cs"/>
              </a:rPr>
              <a:t>Mais c’était aussi le développement de la contre-culture, avec le développement et la standardisation des couleurs fluo... Cette époque-là a vraiment vu l’explosion d’un monde de couleurs, et c’est dans ce climat qu’est né l’art électronique.</a:t>
            </a:r>
          </a:p>
          <a:p>
            <a:endParaRPr lang="fr-F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4</a:t>
            </a:fld>
            <a:endParaRPr dirty="0">
              <a:solidFill>
                <a:prstClr val="black"/>
              </a:solidFill>
            </a:endParaRPr>
          </a:p>
        </p:txBody>
      </p:sp>
    </p:spTree>
    <p:extLst>
      <p:ext uri="{BB962C8B-B14F-4D97-AF65-F5344CB8AC3E}">
        <p14:creationId xmlns:p14="http://schemas.microsoft.com/office/powerpoint/2010/main" xmlns="" val="272870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Technicolor a été utilisé pour les</a:t>
            </a:r>
            <a:r>
              <a:rPr lang="fr-FR" baseline="0" dirty="0" smtClean="0"/>
              <a:t> photos costumes de robin </a:t>
            </a:r>
            <a:r>
              <a:rPr lang="fr-FR" baseline="0" dirty="0" err="1" smtClean="0"/>
              <a:t>hood</a:t>
            </a:r>
            <a:r>
              <a:rPr lang="fr-FR" baseline="0" dirty="0" smtClean="0"/>
              <a:t> en 1938.</a:t>
            </a:r>
            <a:endParaRPr lang="fr-F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5</a:t>
            </a:fld>
            <a:endParaRPr dirty="0">
              <a:solidFill>
                <a:prstClr val="black"/>
              </a:solidFill>
            </a:endParaRPr>
          </a:p>
        </p:txBody>
      </p:sp>
    </p:spTree>
    <p:extLst>
      <p:ext uri="{BB962C8B-B14F-4D97-AF65-F5344CB8AC3E}">
        <p14:creationId xmlns:p14="http://schemas.microsoft.com/office/powerpoint/2010/main" xmlns="" val="2728706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Au début, les programmeurs et les artistes qui voulaient générer des couleurs pour le « computer art » devaient souvent apprendre la programmation ou le code, ou bien travailler avec quelqu’un qui les connaissait. Pour produire des couleurs, il fallait partir de zéro. C’était donc une façon très matérielle et technique de comprendre la création des couleurs. </a:t>
            </a:r>
          </a:p>
          <a:p>
            <a:r>
              <a:rPr lang="fr-FR" sz="1200" kern="1200" dirty="0" smtClean="0">
                <a:solidFill>
                  <a:schemeClr val="tx1"/>
                </a:solidFill>
                <a:latin typeface="+mn-lt"/>
                <a:ea typeface="+mn-ea"/>
                <a:cs typeface="+mn-cs"/>
              </a:rPr>
              <a:t>Bien sûr, ce n’est pas absolument indispensable, mais ça ajoute une dimension à la pratique artistique.</a:t>
            </a:r>
            <a:endParaRPr lang="fr-F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6</a:t>
            </a:fld>
            <a:endParaRPr dirty="0">
              <a:solidFill>
                <a:prstClr val="black"/>
              </a:solidFill>
            </a:endParaRPr>
          </a:p>
        </p:txBody>
      </p:sp>
    </p:spTree>
    <p:extLst>
      <p:ext uri="{BB962C8B-B14F-4D97-AF65-F5344CB8AC3E}">
        <p14:creationId xmlns:p14="http://schemas.microsoft.com/office/powerpoint/2010/main" xmlns="" val="272870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Dans la photo ou le film, la pellicule capture littéralement la lumière des choses, la conserve et nous la restitue, grâce à l’intervention de produits chimiques.</a:t>
            </a:r>
          </a:p>
          <a:p>
            <a:r>
              <a:rPr lang="fr-FR" sz="1200" kern="1200" dirty="0" smtClean="0">
                <a:solidFill>
                  <a:schemeClr val="tx1"/>
                </a:solidFill>
                <a:latin typeface="+mn-lt"/>
                <a:ea typeface="+mn-ea"/>
                <a:cs typeface="+mn-cs"/>
              </a:rPr>
              <a:t>Les appareils photo ou les caméras numériques fonctionnent différemment. Ils enregistrent la lumière sur une plaque photosensible mais la transforment ensuite en une abstraction mathématique, une série de zéros et de un.</a:t>
            </a:r>
          </a:p>
          <a:p>
            <a:r>
              <a:rPr lang="fr-FR" sz="1200" kern="1200" dirty="0" smtClean="0">
                <a:solidFill>
                  <a:schemeClr val="tx1"/>
                </a:solidFill>
                <a:latin typeface="+mn-lt"/>
                <a:ea typeface="+mn-ea"/>
                <a:cs typeface="+mn-cs"/>
              </a:rPr>
              <a:t>Ces chiffres sont ensuite mis en correspondance avec un index, qui indique à quelle couleur et à quelle position dans l’image ils correspondent. Cette couleur est ensuite simulée sur l’écran.</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7</a:t>
            </a:fld>
            <a:endParaRPr dirty="0">
              <a:solidFill>
                <a:prstClr val="black"/>
              </a:solidFill>
            </a:endParaRPr>
          </a:p>
        </p:txBody>
      </p:sp>
    </p:spTree>
    <p:extLst>
      <p:ext uri="{BB962C8B-B14F-4D97-AF65-F5344CB8AC3E}">
        <p14:creationId xmlns:p14="http://schemas.microsoft.com/office/powerpoint/2010/main" xmlns="" val="2728706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1" kern="1200" dirty="0" smtClean="0">
                <a:solidFill>
                  <a:schemeClr val="tx1"/>
                </a:solidFill>
                <a:latin typeface="+mn-lt"/>
                <a:ea typeface="+mn-ea"/>
                <a:cs typeface="+mn-cs"/>
              </a:rPr>
              <a:t>Les couleurs primaires, secondaires, tertiaires, fondamentales</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couleurs </a:t>
            </a:r>
            <a:r>
              <a:rPr lang="fr-FR" sz="1200" b="1" kern="1200" dirty="0" smtClean="0">
                <a:solidFill>
                  <a:schemeClr val="tx1"/>
                </a:solidFill>
                <a:latin typeface="+mn-lt"/>
                <a:ea typeface="+mn-ea"/>
                <a:cs typeface="+mn-cs"/>
              </a:rPr>
              <a:t>primaires</a:t>
            </a:r>
            <a:r>
              <a:rPr lang="fr-FR" sz="1200" kern="1200" dirty="0" smtClean="0">
                <a:solidFill>
                  <a:schemeClr val="tx1"/>
                </a:solidFill>
                <a:latin typeface="+mn-lt"/>
                <a:ea typeface="+mn-ea"/>
                <a:cs typeface="+mn-cs"/>
              </a:rPr>
              <a:t> (dites aussi "</a:t>
            </a:r>
            <a:r>
              <a:rPr lang="fr-FR" sz="1200" b="1" kern="1200" dirty="0" smtClean="0">
                <a:solidFill>
                  <a:schemeClr val="tx1"/>
                </a:solidFill>
                <a:latin typeface="+mn-lt"/>
                <a:ea typeface="+mn-ea"/>
                <a:cs typeface="+mn-cs"/>
              </a:rPr>
              <a:t>principales</a:t>
            </a:r>
            <a:r>
              <a:rPr lang="fr-FR" sz="1200" kern="1200" dirty="0" smtClean="0">
                <a:solidFill>
                  <a:schemeClr val="tx1"/>
                </a:solidFill>
                <a:latin typeface="+mn-lt"/>
                <a:ea typeface="+mn-ea"/>
                <a:cs typeface="+mn-cs"/>
              </a:rPr>
              <a:t>") sont la donnée de deux ou trois couleurs permettant, par leur mélange, l'obtention de toute autre couleur du spectre visible. On utilise généralement 3 couleurs primaires, choisies de telle manière qu'on ne puisse pas obtenir l'une d'entre elles en mélangeant les deux autres. </a:t>
            </a:r>
          </a:p>
          <a:p>
            <a:r>
              <a:rPr lang="fr-FR" sz="1200" kern="1200" dirty="0" smtClean="0">
                <a:solidFill>
                  <a:schemeClr val="tx1"/>
                </a:solidFill>
                <a:latin typeface="+mn-lt"/>
                <a:ea typeface="+mn-ea"/>
                <a:cs typeface="+mn-cs"/>
              </a:rPr>
              <a:t>Les couleurs </a:t>
            </a:r>
            <a:r>
              <a:rPr lang="fr-FR" sz="1200" b="1" kern="1200" dirty="0" smtClean="0">
                <a:solidFill>
                  <a:schemeClr val="tx1"/>
                </a:solidFill>
                <a:latin typeface="+mn-lt"/>
                <a:ea typeface="+mn-ea"/>
                <a:cs typeface="+mn-cs"/>
              </a:rPr>
              <a:t>secondaires</a:t>
            </a:r>
            <a:r>
              <a:rPr lang="fr-FR" sz="1200" kern="1200" dirty="0" smtClean="0">
                <a:solidFill>
                  <a:schemeClr val="tx1"/>
                </a:solidFill>
                <a:latin typeface="+mn-lt"/>
                <a:ea typeface="+mn-ea"/>
                <a:cs typeface="+mn-cs"/>
              </a:rPr>
              <a:t> sont obtenues par mélange en égales proportions de deux couleurs primaires. Les couleurs </a:t>
            </a:r>
            <a:r>
              <a:rPr lang="fr-FR" sz="1200" b="1" kern="1200" dirty="0" smtClean="0">
                <a:solidFill>
                  <a:schemeClr val="tx1"/>
                </a:solidFill>
                <a:latin typeface="+mn-lt"/>
                <a:ea typeface="+mn-ea"/>
                <a:cs typeface="+mn-cs"/>
              </a:rPr>
              <a:t>tertiaires</a:t>
            </a:r>
            <a:r>
              <a:rPr lang="fr-FR" sz="1200" kern="1200" dirty="0" smtClean="0">
                <a:solidFill>
                  <a:schemeClr val="tx1"/>
                </a:solidFill>
                <a:latin typeface="+mn-lt"/>
                <a:ea typeface="+mn-ea"/>
                <a:cs typeface="+mn-cs"/>
              </a:rPr>
              <a:t> sont obtenues en mélangeant en égales proportions une couleur primaire et une couleur secondaire. </a:t>
            </a:r>
          </a:p>
          <a:p>
            <a:r>
              <a:rPr lang="fr-FR" sz="1200" kern="1200" dirty="0" smtClean="0">
                <a:solidFill>
                  <a:schemeClr val="tx1"/>
                </a:solidFill>
                <a:latin typeface="+mn-lt"/>
                <a:ea typeface="+mn-ea"/>
                <a:cs typeface="+mn-cs"/>
              </a:rPr>
              <a:t>La définition du terme "mélange" dépend du système dans lequel on se place: synthèse additive ou synthèse soustractive. </a:t>
            </a:r>
          </a:p>
          <a:p>
            <a:r>
              <a:rPr lang="fr-FR" sz="1200" kern="1200" dirty="0" smtClean="0">
                <a:solidFill>
                  <a:schemeClr val="tx1"/>
                </a:solidFill>
                <a:latin typeface="+mn-lt"/>
                <a:ea typeface="+mn-ea"/>
                <a:cs typeface="+mn-cs"/>
              </a:rPr>
              <a:t>Les couleurs dites </a:t>
            </a:r>
            <a:r>
              <a:rPr lang="fr-FR" sz="1200" b="1" kern="1200" dirty="0" smtClean="0">
                <a:solidFill>
                  <a:schemeClr val="tx1"/>
                </a:solidFill>
                <a:latin typeface="+mn-lt"/>
                <a:ea typeface="+mn-ea"/>
                <a:cs typeface="+mn-cs"/>
              </a:rPr>
              <a:t>fondamentales</a:t>
            </a:r>
            <a:r>
              <a:rPr lang="fr-FR" sz="1200" kern="1200" dirty="0" smtClean="0">
                <a:solidFill>
                  <a:schemeClr val="tx1"/>
                </a:solidFill>
                <a:latin typeface="+mn-lt"/>
                <a:ea typeface="+mn-ea"/>
                <a:cs typeface="+mn-cs"/>
              </a:rPr>
              <a:t> sont les 7 couleurs de l'arc-en-ciel: violet, indigo, bleu, vert, jaune, orangé et rouge.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8</a:t>
            </a:fld>
            <a:endParaRPr dirty="0">
              <a:solidFill>
                <a:prstClr val="black"/>
              </a:solidFill>
            </a:endParaRPr>
          </a:p>
        </p:txBody>
      </p:sp>
    </p:spTree>
    <p:extLst>
      <p:ext uri="{BB962C8B-B14F-4D97-AF65-F5344CB8AC3E}">
        <p14:creationId xmlns:p14="http://schemas.microsoft.com/office/powerpoint/2010/main" xmlns="" val="272870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dirty="0" smtClean="0">
                <a:latin typeface="Agency FB" pitchFamily="34" charset="0"/>
              </a:rPr>
              <a:t>Notre </a:t>
            </a:r>
            <a:r>
              <a:rPr lang="fr-FR" sz="1200" dirty="0" err="1" smtClean="0">
                <a:latin typeface="Agency FB" pitchFamily="34" charset="0"/>
              </a:rPr>
              <a:t>oeil</a:t>
            </a:r>
            <a:r>
              <a:rPr lang="fr-FR" sz="1200" dirty="0" smtClean="0">
                <a:latin typeface="Agency FB" pitchFamily="34" charset="0"/>
              </a:rPr>
              <a:t> est un organe complexe.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gency FB" pitchFamily="34" charset="0"/>
              </a:rPr>
              <a:t>La lumière qui provient d'un objet qu'on observe va pénétrer notre </a:t>
            </a:r>
            <a:r>
              <a:rPr lang="fr-FR" sz="1200" dirty="0" err="1" smtClean="0">
                <a:latin typeface="Agency FB" pitchFamily="34" charset="0"/>
              </a:rPr>
              <a:t>oeil</a:t>
            </a:r>
            <a:r>
              <a:rPr lang="fr-FR" sz="1200" dirty="0" smtClean="0">
                <a:latin typeface="Agency FB" pitchFamily="34" charset="0"/>
              </a:rPr>
              <a:t> par la pupille et exciter les cellules nerveuses qui vont</a:t>
            </a:r>
            <a:r>
              <a:rPr lang="fr-FR" sz="1200" baseline="0" dirty="0" smtClean="0">
                <a:latin typeface="Agency FB" pitchFamily="34" charset="0"/>
              </a:rPr>
              <a:t> distinguer les objets et les couleurs</a:t>
            </a:r>
            <a:r>
              <a:rPr lang="fr-FR" sz="1200" dirty="0" smtClean="0">
                <a:latin typeface="Agency FB" pitchFamily="34" charset="0"/>
              </a:rPr>
              <a:t>.  </a:t>
            </a:r>
            <a:endParaRPr lang="fr-FR" sz="1200" b="1" dirty="0" smtClean="0">
              <a:solidFill>
                <a:schemeClr val="tx1">
                  <a:lumMod val="75000"/>
                  <a:lumOff val="25000"/>
                </a:schemeClr>
              </a:solidFill>
              <a:latin typeface="Agency FB" pitchFamily="34" charset="0"/>
            </a:endParaRP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études semblent montrer que l'</a:t>
            </a:r>
            <a:r>
              <a:rPr lang="fr-FR" sz="1200" kern="1200" dirty="0" err="1" smtClean="0">
                <a:solidFill>
                  <a:schemeClr val="tx1"/>
                </a:solidFill>
                <a:latin typeface="+mn-lt"/>
                <a:ea typeface="+mn-ea"/>
                <a:cs typeface="+mn-cs"/>
              </a:rPr>
              <a:t>oeil</a:t>
            </a:r>
            <a:r>
              <a:rPr lang="fr-FR" sz="1200" kern="1200" dirty="0" smtClean="0">
                <a:solidFill>
                  <a:schemeClr val="tx1"/>
                </a:solidFill>
                <a:latin typeface="+mn-lt"/>
                <a:ea typeface="+mn-ea"/>
                <a:cs typeface="+mn-cs"/>
              </a:rPr>
              <a:t> est capable de discerner 300 000 couleurs, mais pas également "partout": l'</a:t>
            </a:r>
            <a:r>
              <a:rPr lang="fr-FR" sz="1200" kern="1200" dirty="0" err="1" smtClean="0">
                <a:solidFill>
                  <a:schemeClr val="tx1"/>
                </a:solidFill>
                <a:latin typeface="+mn-lt"/>
                <a:ea typeface="+mn-ea"/>
                <a:cs typeface="+mn-cs"/>
              </a:rPr>
              <a:t>oeil</a:t>
            </a:r>
            <a:r>
              <a:rPr lang="fr-FR" sz="1200" kern="1200" dirty="0" smtClean="0">
                <a:solidFill>
                  <a:schemeClr val="tx1"/>
                </a:solidFill>
                <a:latin typeface="+mn-lt"/>
                <a:ea typeface="+mn-ea"/>
                <a:cs typeface="+mn-cs"/>
              </a:rPr>
              <a:t> a une meilleure capacité à distinguer des nuances de verts ou de rouges que des nuances de bleus.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9</a:t>
            </a:fld>
            <a:endParaRPr dirty="0">
              <a:solidFill>
                <a:prstClr val="black"/>
              </a:solidFill>
            </a:endParaRPr>
          </a:p>
        </p:txBody>
      </p:sp>
    </p:spTree>
    <p:extLst>
      <p:ext uri="{BB962C8B-B14F-4D97-AF65-F5344CB8AC3E}">
        <p14:creationId xmlns:p14="http://schemas.microsoft.com/office/powerpoint/2010/main" xmlns="" val="2728706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7398" y="20548"/>
            <a:ext cx="4664703" cy="2825393"/>
          </a:xfrm>
          <a:prstGeom prst="rect">
            <a:avLst/>
          </a:prstGeom>
        </p:spPr>
      </p:pic>
      <p:pic>
        <p:nvPicPr>
          <p:cNvPr id="8" name="Picture 7"/>
          <p:cNvPicPr>
            <a:picLocks noChangeAspect="1"/>
          </p:cNvPicPr>
          <p:nvPr userDrawn="1"/>
        </p:nvPicPr>
        <p:blipFill>
          <a:blip r:embed="rId3" cstate="print"/>
          <a:stretch>
            <a:fillRect/>
          </a:stretch>
        </p:blipFill>
        <p:spPr>
          <a:xfrm>
            <a:off x="4671315" y="20548"/>
            <a:ext cx="7499224" cy="2825496"/>
          </a:xfrm>
          <a:prstGeom prst="rect">
            <a:avLst/>
          </a:prstGeom>
        </p:spPr>
      </p:pic>
      <p:pic>
        <p:nvPicPr>
          <p:cNvPr id="9" name="Picture 8"/>
          <p:cNvPicPr>
            <a:picLocks noChangeAspect="1"/>
          </p:cNvPicPr>
          <p:nvPr userDrawn="1"/>
        </p:nvPicPr>
        <p:blipFill>
          <a:blip r:embed="rId4" cstate="print"/>
          <a:stretch>
            <a:fillRect/>
          </a:stretch>
        </p:blipFill>
        <p:spPr>
          <a:xfrm>
            <a:off x="27898" y="2818500"/>
            <a:ext cx="10225325" cy="2296266"/>
          </a:xfrm>
          <a:prstGeom prst="rect">
            <a:avLst/>
          </a:prstGeom>
        </p:spPr>
      </p:pic>
      <p:pic>
        <p:nvPicPr>
          <p:cNvPr id="10" name="Picture 9"/>
          <p:cNvPicPr>
            <a:picLocks noChangeAspect="1"/>
          </p:cNvPicPr>
          <p:nvPr userDrawn="1"/>
        </p:nvPicPr>
        <p:blipFill>
          <a:blip r:embed="rId5" cstate="print"/>
          <a:stretch>
            <a:fillRect/>
          </a:stretch>
        </p:blipFill>
        <p:spPr>
          <a:xfrm>
            <a:off x="10216159" y="2819400"/>
            <a:ext cx="1948444" cy="2293850"/>
          </a:xfrm>
          <a:prstGeom prst="rect">
            <a:avLst/>
          </a:prstGeom>
        </p:spPr>
      </p:pic>
      <p:pic>
        <p:nvPicPr>
          <p:cNvPr id="11" name="Picture 10"/>
          <p:cNvPicPr>
            <a:picLocks/>
          </p:cNvPicPr>
          <p:nvPr userDrawn="1"/>
        </p:nvPicPr>
        <p:blipFill>
          <a:blip r:embed="rId6" cstate="print"/>
          <a:stretch>
            <a:fillRect/>
          </a:stretch>
        </p:blipFill>
        <p:spPr>
          <a:xfrm>
            <a:off x="27397" y="5089818"/>
            <a:ext cx="12131040" cy="1737360"/>
          </a:xfrm>
          <a:prstGeom prst="rect">
            <a:avLst/>
          </a:prstGeom>
        </p:spPr>
      </p:pic>
      <p:sp>
        <p:nvSpPr>
          <p:cNvPr id="14" name="Rectangle 13"/>
          <p:cNvSpPr/>
          <p:nvPr userDrawn="1"/>
        </p:nvSpPr>
        <p:spPr>
          <a:xfrm>
            <a:off x="11673640" y="2469776"/>
            <a:ext cx="4064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fr-FR">
                <a:solidFill>
                  <a:schemeClr val="bg1"/>
                </a:solidFill>
              </a:defRPr>
            </a:lvl1pPr>
          </a:lstStyle>
          <a:p>
            <a:fld id="{C0CB57F4-E8D0-4935-B540-73B9D87329B6}" type="datetime1">
              <a:rPr lang="fr-FR" smtClean="0">
                <a:solidFill>
                  <a:prstClr val="white"/>
                </a:solidFill>
              </a:rPr>
              <a:pPr/>
              <a:t>12/02/2016</a:t>
            </a:fld>
            <a:endParaRPr>
              <a:solidFill>
                <a:prstClr val="white"/>
              </a:solidFill>
            </a:endParaRPr>
          </a:p>
        </p:txBody>
      </p:sp>
      <p:sp>
        <p:nvSpPr>
          <p:cNvPr id="5" name="Footer Placeholder 4"/>
          <p:cNvSpPr>
            <a:spLocks noGrp="1"/>
          </p:cNvSpPr>
          <p:nvPr>
            <p:ph type="ftr" sz="quarter" idx="11"/>
          </p:nvPr>
        </p:nvSpPr>
        <p:spPr/>
        <p:txBody>
          <a:bodyPr/>
          <a:lstStyle>
            <a:lvl1pPr eaLnBrk="1" latinLnBrk="0" hangingPunct="1">
              <a:defRPr kumimoji="0" lang="fr-FR">
                <a:solidFill>
                  <a:schemeClr val="bg1"/>
                </a:solidFill>
              </a:defRPr>
            </a:lvl1pPr>
          </a:lstStyle>
          <a:p>
            <a:endParaRPr>
              <a:solidFill>
                <a:prstClr val="white"/>
              </a:solidFill>
            </a:endParaRP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solidFill>
                  <a:prstClr val="white"/>
                </a:solidFill>
              </a:rPr>
              <a:pPr/>
              <a:t>‹N°›</a:t>
            </a:fld>
            <a:endParaRPr>
              <a:solidFill>
                <a:prstClr val="white"/>
              </a:solidFill>
            </a:endParaRPr>
          </a:p>
        </p:txBody>
      </p:sp>
      <p:sp>
        <p:nvSpPr>
          <p:cNvPr id="15" name="Text Placeholder 15"/>
          <p:cNvSpPr>
            <a:spLocks noGrp="1"/>
          </p:cNvSpPr>
          <p:nvPr>
            <p:ph type="body" sz="quarter" idx="14" hasCustomPrompt="1"/>
          </p:nvPr>
        </p:nvSpPr>
        <p:spPr>
          <a:xfrm>
            <a:off x="4775200" y="1295400"/>
            <a:ext cx="6807200" cy="1416269"/>
          </a:xfrm>
        </p:spPr>
        <p:txBody>
          <a:bodyPr anchor="b">
            <a:normAutofit/>
          </a:bodyPr>
          <a:lstStyle>
            <a:lvl1pPr algn="r" eaLnBrk="1" latinLnBrk="0" hangingPunct="1">
              <a:buNone/>
              <a:defRPr kumimoji="0" lang="fr-FR" sz="2200" kern="1200">
                <a:solidFill>
                  <a:schemeClr val="tx1">
                    <a:lumMod val="75000"/>
                    <a:lumOff val="25000"/>
                  </a:schemeClr>
                </a:solidFill>
                <a:latin typeface="Calibri" pitchFamily="34" charset="0"/>
                <a:ea typeface="+mn-ea"/>
                <a:cs typeface="+mn-cs"/>
              </a:defRPr>
            </a:lvl1pPr>
          </a:lstStyle>
          <a:p>
            <a:pPr lvl="0"/>
            <a:r>
              <a:rPr kumimoji="0" lang="fr-FR"/>
              <a:t>Modifiez le style des sous-titres du masque</a:t>
            </a:r>
          </a:p>
        </p:txBody>
      </p:sp>
      <p:sp>
        <p:nvSpPr>
          <p:cNvPr id="2" name="Title 1"/>
          <p:cNvSpPr>
            <a:spLocks noGrp="1"/>
          </p:cNvSpPr>
          <p:nvPr>
            <p:ph type="title"/>
          </p:nvPr>
        </p:nvSpPr>
        <p:spPr>
          <a:xfrm>
            <a:off x="141792" y="4114800"/>
            <a:ext cx="9753600" cy="914400"/>
          </a:xfrm>
        </p:spPr>
        <p:txBody>
          <a:bodyPr anchor="b" anchorCtr="0">
            <a:normAutofit/>
          </a:bodyPr>
          <a:lstStyle>
            <a:lvl1pPr marL="0" indent="0" eaLnBrk="1" latinLnBrk="0" hangingPunct="1">
              <a:defRPr kumimoji="0" lang="fr-FR"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fr-FR" smtClean="0"/>
              <a:t>Modifiez le style du titre</a:t>
            </a:r>
            <a:endParaRPr/>
          </a:p>
        </p:txBody>
      </p:sp>
    </p:spTree>
    <p:extLst>
      <p:ext uri="{BB962C8B-B14F-4D97-AF65-F5344CB8AC3E}">
        <p14:creationId xmlns:p14="http://schemas.microsoft.com/office/powerpoint/2010/main" xmlns="" val="34091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édia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fr-FR">
                <a:solidFill>
                  <a:schemeClr val="bg1"/>
                </a:solidFill>
              </a:defRPr>
            </a:lvl1pPr>
          </a:lstStyle>
          <a:p>
            <a:fld id="{29D8B809-D253-43E4-8497-FF13FFD6BBB0}" type="datetime1">
              <a:rPr lang="fr-FR" smtClean="0">
                <a:solidFill>
                  <a:prstClr val="white"/>
                </a:solidFill>
              </a:rPr>
              <a:pPr/>
              <a:t>12/02/2016</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solidFill>
                  <a:prstClr val="white"/>
                </a:solidFill>
              </a:rPr>
              <a:pPr/>
              <a:t>‹N°›</a:t>
            </a:fld>
            <a:endParaRPr>
              <a:solidFill>
                <a:prstClr val="white"/>
              </a:solidFill>
            </a:endParaRPr>
          </a:p>
        </p:txBody>
      </p:sp>
      <p:sp>
        <p:nvSpPr>
          <p:cNvPr id="6" name="Rectangle 5"/>
          <p:cNvSpPr/>
          <p:nvPr userDrawn="1"/>
        </p:nvSpPr>
        <p:spPr>
          <a:xfrm>
            <a:off x="793684" y="4800600"/>
            <a:ext cx="6498336"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1">
              <a:solidFill>
                <a:prstClr val="white"/>
              </a:solidFill>
              <a:latin typeface="Georgia" pitchFamily="18" charset="0"/>
            </a:endParaRPr>
          </a:p>
        </p:txBody>
      </p:sp>
      <p:sp>
        <p:nvSpPr>
          <p:cNvPr id="7" name="Title 1"/>
          <p:cNvSpPr>
            <a:spLocks noGrp="1"/>
          </p:cNvSpPr>
          <p:nvPr>
            <p:ph type="title"/>
          </p:nvPr>
        </p:nvSpPr>
        <p:spPr>
          <a:xfrm>
            <a:off x="808736" y="4800600"/>
            <a:ext cx="6412325"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pPr eaLnBrk="1" latinLnBrk="0" hangingPunct="1"/>
            <a:r>
              <a:rPr lang="fr-FR" smtClean="0"/>
              <a:t>Modifiez le style du titre</a:t>
            </a:r>
            <a:endParaRPr/>
          </a:p>
        </p:txBody>
      </p:sp>
      <p:sp>
        <p:nvSpPr>
          <p:cNvPr id="9" name="Media Placeholder 8"/>
          <p:cNvSpPr>
            <a:spLocks noGrp="1"/>
          </p:cNvSpPr>
          <p:nvPr>
            <p:ph type="media" sz="quarter" idx="13"/>
          </p:nvPr>
        </p:nvSpPr>
        <p:spPr>
          <a:xfrm>
            <a:off x="782696" y="838200"/>
            <a:ext cx="6498336" cy="3812822"/>
          </a:xfrm>
        </p:spPr>
        <p:txBody>
          <a:bodyPr/>
          <a:lstStyle>
            <a:lvl1pPr eaLnBrk="1" latinLnBrk="0" hangingPunct="1">
              <a:buNone/>
              <a:defRPr kumimoji="0" lang="fr-FR"/>
            </a:lvl1pPr>
          </a:lstStyle>
          <a:p>
            <a:pPr eaLnBrk="1" latinLnBrk="0" hangingPunct="1"/>
            <a:r>
              <a:rPr lang="fr-FR" smtClean="0"/>
              <a:t>Cliquez sur l'icône pour ajouter l'élément multimédia</a:t>
            </a:r>
            <a:endParaRPr/>
          </a:p>
        </p:txBody>
      </p:sp>
      <p:sp>
        <p:nvSpPr>
          <p:cNvPr id="11" name="Text Placeholder 10"/>
          <p:cNvSpPr>
            <a:spLocks noGrp="1"/>
          </p:cNvSpPr>
          <p:nvPr>
            <p:ph type="body" sz="quarter" idx="14"/>
          </p:nvPr>
        </p:nvSpPr>
        <p:spPr>
          <a:xfrm>
            <a:off x="7702484" y="838201"/>
            <a:ext cx="3759200" cy="4636911"/>
          </a:xfrm>
        </p:spPr>
        <p:txBody>
          <a:bodyPr>
            <a:normAutofit/>
          </a:bodyPr>
          <a:lstStyle>
            <a:lvl1pPr marL="0" indent="0" algn="l" eaLnBrk="1" latinLnBrk="0" hangingPunct="1">
              <a:buNone/>
              <a:defRPr kumimoji="0" lang="fr-FR" sz="2400">
                <a:solidFill>
                  <a:schemeClr val="bg1"/>
                </a:solidFill>
              </a:defRPr>
            </a:lvl1pPr>
          </a:lstStyle>
          <a:p>
            <a:pPr lvl="0" eaLnBrk="1" latinLnBrk="0" hangingPunct="1"/>
            <a:r>
              <a:rPr lang="fr-FR" smtClean="0"/>
              <a:t>Modifiez les styles du texte du masque</a:t>
            </a:r>
          </a:p>
        </p:txBody>
      </p:sp>
    </p:spTree>
    <p:extLst>
      <p:ext uri="{BB962C8B-B14F-4D97-AF65-F5344CB8AC3E}">
        <p14:creationId xmlns:p14="http://schemas.microsoft.com/office/powerpoint/2010/main" xmlns="" val="2764903670"/>
      </p:ext>
    </p:extLst>
  </p:cSld>
  <p:clrMapOvr>
    <a:masterClrMapping/>
  </p:clrMapOvr>
  <mc:AlternateContent xmlns:mc="http://schemas.openxmlformats.org/markup-compatibility/2006">
    <mc:Choice xmlns:p14="http://schemas.microsoft.com/office/powerpoint/2010/main" xmlns="" Requires="p14">
      <p:transition spd="slow" p14:dur="2000">
        <p:wipe/>
      </p:transition>
    </mc:Choice>
    <mc:Fallback>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2390400" y="4800600"/>
            <a:ext cx="73344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1">
              <a:solidFill>
                <a:prstClr val="white"/>
              </a:solidFill>
              <a:latin typeface="Georgia" pitchFamily="18" charset="0"/>
            </a:endParaRPr>
          </a:p>
        </p:txBody>
      </p:sp>
      <p:sp>
        <p:nvSpPr>
          <p:cNvPr id="2" name="Title 1"/>
          <p:cNvSpPr>
            <a:spLocks noGrp="1"/>
          </p:cNvSpPr>
          <p:nvPr>
            <p:ph type="title"/>
          </p:nvPr>
        </p:nvSpPr>
        <p:spPr>
          <a:xfrm>
            <a:off x="2389717" y="4800600"/>
            <a:ext cx="7315200"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pPr eaLnBrk="1" latinLnBrk="0" hangingPunct="1"/>
            <a:r>
              <a:rPr lang="fr-FR" smtClean="0"/>
              <a:t>Modifiez le style du titre</a:t>
            </a:r>
            <a:endParaRPr/>
          </a:p>
        </p:txBody>
      </p:sp>
      <p:sp>
        <p:nvSpPr>
          <p:cNvPr id="3" name="Picture Placeholder 2"/>
          <p:cNvSpPr>
            <a:spLocks noGrp="1"/>
          </p:cNvSpPr>
          <p:nvPr>
            <p:ph type="pic" idx="1"/>
          </p:nvPr>
        </p:nvSpPr>
        <p:spPr>
          <a:xfrm>
            <a:off x="2389717" y="612775"/>
            <a:ext cx="7315200" cy="4114800"/>
          </a:xfrm>
        </p:spPr>
        <p:txBody>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eaLnBrk="1" latinLnBrk="0" hangingPunct="1"/>
            <a:r>
              <a:rPr lang="fr-FR" smtClean="0"/>
              <a:t>Cliquez sur l'icône pour ajouter une image</a:t>
            </a:r>
            <a:endParaRPr/>
          </a:p>
        </p:txBody>
      </p:sp>
      <p:sp>
        <p:nvSpPr>
          <p:cNvPr id="4" name="Text Placeholder 3"/>
          <p:cNvSpPr>
            <a:spLocks noGrp="1"/>
          </p:cNvSpPr>
          <p:nvPr>
            <p:ph type="body" sz="half" idx="2"/>
          </p:nvPr>
        </p:nvSpPr>
        <p:spPr>
          <a:xfrm>
            <a:off x="2389717" y="5562600"/>
            <a:ext cx="7315200" cy="609600"/>
          </a:xfrm>
        </p:spPr>
        <p:txBody>
          <a:bodyPr/>
          <a:lstStyle>
            <a:lvl1pPr marL="0" indent="0" algn="ctr"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Modifiez les styles du texte du masque</a:t>
            </a:r>
          </a:p>
        </p:txBody>
      </p:sp>
      <p:sp>
        <p:nvSpPr>
          <p:cNvPr id="5" name="Date Placeholder 4"/>
          <p:cNvSpPr>
            <a:spLocks noGrp="1"/>
          </p:cNvSpPr>
          <p:nvPr>
            <p:ph type="dt" sz="half" idx="10"/>
          </p:nvPr>
        </p:nvSpPr>
        <p:spPr/>
        <p:txBody>
          <a:bodyPr/>
          <a:lstStyle>
            <a:lvl1pPr eaLnBrk="1" latinLnBrk="0" hangingPunct="1">
              <a:defRPr kumimoji="0" lang="fr-FR">
                <a:solidFill>
                  <a:schemeClr val="bg1"/>
                </a:solidFill>
              </a:defRPr>
            </a:lvl1pPr>
          </a:lstStyle>
          <a:p>
            <a:fld id="{20DFC8C7-BC5F-44DE-99A5-EA5B71A539E0}" type="datetime1">
              <a:rPr lang="fr-FR" smtClean="0">
                <a:solidFill>
                  <a:prstClr val="white"/>
                </a:solidFill>
              </a:rPr>
              <a:pPr/>
              <a:t>12/02/2016</a:t>
            </a:fld>
            <a:endParaRPr>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fr-FR">
                <a:solidFill>
                  <a:schemeClr val="bg1"/>
                </a:solidFill>
              </a:defRPr>
            </a:lvl1pPr>
          </a:lstStyle>
          <a:p>
            <a:endParaRPr>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xmlns="" val="36286641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et texte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fld id="{59A35B32-505C-48AA-8703-E2016D467CB3}" type="datetime1">
              <a:rPr lang="fr-FR" smtClean="0">
                <a:solidFill>
                  <a:srgbClr val="262626">
                    <a:tint val="75000"/>
                  </a:srgbClr>
                </a:solidFill>
              </a:rPr>
              <a:pPr/>
              <a:t>12/02/2016</a:t>
            </a:fld>
            <a:endParaRPr>
              <a:solidFill>
                <a:srgbClr val="262626">
                  <a:tint val="75000"/>
                </a:srgbClr>
              </a:solidFill>
            </a:endParaRPr>
          </a:p>
        </p:txBody>
      </p:sp>
      <p:sp>
        <p:nvSpPr>
          <p:cNvPr id="5" name="Footer Placeholder 4"/>
          <p:cNvSpPr>
            <a:spLocks noGrp="1"/>
          </p:cNvSpPr>
          <p:nvPr>
            <p:ph type="ftr" sz="quarter" idx="11"/>
          </p:nvPr>
        </p:nvSpPr>
        <p:spPr/>
        <p:txBody>
          <a:bodyPr/>
          <a:lstStyle/>
          <a:p>
            <a:endParaRPr>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a:solidFill>
                  <a:srgbClr val="262626">
                    <a:tint val="75000"/>
                  </a:srgbClr>
                </a:solidFill>
              </a:rPr>
              <a:pPr/>
              <a:t>‹N°›</a:t>
            </a:fld>
            <a:endParaRPr>
              <a:solidFill>
                <a:srgbClr val="262626">
                  <a:tint val="75000"/>
                </a:srgbClr>
              </a:solidFill>
            </a:endParaRPr>
          </a:p>
        </p:txBody>
      </p:sp>
      <p:sp>
        <p:nvSpPr>
          <p:cNvPr id="14" name="Title 1"/>
          <p:cNvSpPr>
            <a:spLocks noGrp="1"/>
          </p:cNvSpPr>
          <p:nvPr>
            <p:ph type="title" hasCustomPrompt="1"/>
          </p:nvPr>
        </p:nvSpPr>
        <p:spPr>
          <a:xfrm>
            <a:off x="0" y="414867"/>
            <a:ext cx="6705600" cy="457200"/>
          </a:xfrm>
          <a:solidFill>
            <a:schemeClr val="tx1">
              <a:lumMod val="50000"/>
              <a:lumOff val="50000"/>
            </a:schemeClr>
          </a:solidFill>
        </p:spPr>
        <p:txBody>
          <a:bodyPr>
            <a:normAutofit/>
          </a:bodyPr>
          <a:lstStyle>
            <a:lvl1pPr algn="l" eaLnBrk="1" latinLnBrk="0" hangingPunct="1">
              <a:defRPr kumimoji="0" lang="fr-FR" sz="2800" b="1" kern="1200" baseline="0">
                <a:solidFill>
                  <a:schemeClr val="bg1"/>
                </a:solidFill>
                <a:latin typeface="+mn-lt"/>
                <a:ea typeface="+mn-ea"/>
                <a:cs typeface="+mn-cs"/>
              </a:defRPr>
            </a:lvl1pPr>
          </a:lstStyle>
          <a:p>
            <a:r>
              <a:rPr kumimoji="0" lang="fr-FR"/>
              <a:t>    Modifiez le style du titre</a:t>
            </a:r>
          </a:p>
        </p:txBody>
      </p:sp>
    </p:spTree>
    <p:extLst>
      <p:ext uri="{BB962C8B-B14F-4D97-AF65-F5344CB8AC3E}">
        <p14:creationId xmlns:p14="http://schemas.microsoft.com/office/powerpoint/2010/main" xmlns="" val="20346798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274639"/>
            <a:ext cx="2743200" cy="5851525"/>
          </a:xfrm>
        </p:spPr>
        <p:txBody>
          <a:bodyPr vert="eaVert"/>
          <a:lstStyle/>
          <a:p>
            <a:pPr eaLnBrk="1" latinLnBrk="0" hangingPunct="1"/>
            <a:r>
              <a:rPr lang="fr-FR" smtClean="0"/>
              <a:t>Modifiez le style du titre</a:t>
            </a:r>
            <a:endParaRPr/>
          </a:p>
        </p:txBody>
      </p:sp>
      <p:sp>
        <p:nvSpPr>
          <p:cNvPr id="3" name="Vertical Text Placeholder 2"/>
          <p:cNvSpPr>
            <a:spLocks noGrp="1"/>
          </p:cNvSpPr>
          <p:nvPr>
            <p:ph type="body" orient="vert" idx="1"/>
          </p:nvPr>
        </p:nvSpPr>
        <p:spPr>
          <a:xfrm>
            <a:off x="609600" y="274639"/>
            <a:ext cx="68072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fld id="{2CC89B0D-F69A-467B-907D-E49DEA95E51F}" type="datetime1">
              <a:rPr lang="fr-FR" smtClean="0">
                <a:solidFill>
                  <a:srgbClr val="262626">
                    <a:lumMod val="85000"/>
                    <a:lumOff val="15000"/>
                  </a:srgbClr>
                </a:solidFill>
              </a:rPr>
              <a:pPr/>
              <a:t>12/02/2016</a:t>
            </a:fld>
            <a:endParaRPr>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a:solidFill>
                <a:srgbClr val="262626">
                  <a:tint val="7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a:solidFill>
                  <a:srgbClr val="262626">
                    <a:lumMod val="85000"/>
                    <a:lumOff val="15000"/>
                  </a:srgbClr>
                </a:solidFill>
              </a:rPr>
              <a:pPr/>
              <a:t>‹N°›</a:t>
            </a:fld>
            <a:endParaRPr>
              <a:solidFill>
                <a:srgbClr val="262626">
                  <a:lumMod val="85000"/>
                  <a:lumOff val="15000"/>
                </a:srgbClr>
              </a:solidFill>
            </a:endParaRPr>
          </a:p>
        </p:txBody>
      </p:sp>
    </p:spTree>
    <p:extLst>
      <p:ext uri="{BB962C8B-B14F-4D97-AF65-F5344CB8AC3E}">
        <p14:creationId xmlns:p14="http://schemas.microsoft.com/office/powerpoint/2010/main" xmlns="" val="41449755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7398" y="20548"/>
            <a:ext cx="4664703" cy="2825393"/>
          </a:xfrm>
          <a:prstGeom prst="rect">
            <a:avLst/>
          </a:prstGeom>
        </p:spPr>
      </p:pic>
      <p:pic>
        <p:nvPicPr>
          <p:cNvPr id="8" name="Picture 7"/>
          <p:cNvPicPr>
            <a:picLocks noChangeAspect="1"/>
          </p:cNvPicPr>
          <p:nvPr userDrawn="1"/>
        </p:nvPicPr>
        <p:blipFill>
          <a:blip r:embed="rId3" cstate="print"/>
          <a:stretch>
            <a:fillRect/>
          </a:stretch>
        </p:blipFill>
        <p:spPr>
          <a:xfrm>
            <a:off x="4671315" y="20548"/>
            <a:ext cx="7499224" cy="2825496"/>
          </a:xfrm>
          <a:prstGeom prst="rect">
            <a:avLst/>
          </a:prstGeom>
        </p:spPr>
      </p:pic>
      <p:pic>
        <p:nvPicPr>
          <p:cNvPr id="9" name="Picture 8"/>
          <p:cNvPicPr>
            <a:picLocks noChangeAspect="1"/>
          </p:cNvPicPr>
          <p:nvPr userDrawn="1"/>
        </p:nvPicPr>
        <p:blipFill>
          <a:blip r:embed="rId4" cstate="print"/>
          <a:stretch>
            <a:fillRect/>
          </a:stretch>
        </p:blipFill>
        <p:spPr>
          <a:xfrm>
            <a:off x="27898" y="2818500"/>
            <a:ext cx="10225325" cy="2296266"/>
          </a:xfrm>
          <a:prstGeom prst="rect">
            <a:avLst/>
          </a:prstGeom>
        </p:spPr>
      </p:pic>
      <p:pic>
        <p:nvPicPr>
          <p:cNvPr id="10" name="Picture 9"/>
          <p:cNvPicPr>
            <a:picLocks noChangeAspect="1"/>
          </p:cNvPicPr>
          <p:nvPr userDrawn="1"/>
        </p:nvPicPr>
        <p:blipFill>
          <a:blip r:embed="rId5" cstate="print"/>
          <a:stretch>
            <a:fillRect/>
          </a:stretch>
        </p:blipFill>
        <p:spPr>
          <a:xfrm>
            <a:off x="10216159" y="2819400"/>
            <a:ext cx="1948444" cy="2293850"/>
          </a:xfrm>
          <a:prstGeom prst="rect">
            <a:avLst/>
          </a:prstGeom>
        </p:spPr>
      </p:pic>
      <p:pic>
        <p:nvPicPr>
          <p:cNvPr id="11" name="Picture 10"/>
          <p:cNvPicPr>
            <a:picLocks/>
          </p:cNvPicPr>
          <p:nvPr userDrawn="1"/>
        </p:nvPicPr>
        <p:blipFill>
          <a:blip r:embed="rId6" cstate="print"/>
          <a:stretch>
            <a:fillRect/>
          </a:stretch>
        </p:blipFill>
        <p:spPr>
          <a:xfrm>
            <a:off x="27397" y="5089818"/>
            <a:ext cx="12131040" cy="1737360"/>
          </a:xfrm>
          <a:prstGeom prst="rect">
            <a:avLst/>
          </a:prstGeom>
        </p:spPr>
      </p:pic>
      <p:sp>
        <p:nvSpPr>
          <p:cNvPr id="14" name="Rectangle 13"/>
          <p:cNvSpPr/>
          <p:nvPr userDrawn="1"/>
        </p:nvSpPr>
        <p:spPr>
          <a:xfrm>
            <a:off x="11673640" y="2469776"/>
            <a:ext cx="4064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fr-FR">
                <a:solidFill>
                  <a:schemeClr val="bg1"/>
                </a:solidFill>
              </a:defRPr>
            </a:lvl1pPr>
          </a:lstStyle>
          <a:p>
            <a:fld id="{FFC6A9ED-AB09-417E-BF02-D513EB9DDAB0}" type="datetime1">
              <a:rPr lang="fr-FR" smtClean="0">
                <a:solidFill>
                  <a:prstClr val="white"/>
                </a:solidFill>
              </a:rPr>
              <a:pPr/>
              <a:t>12/02/2016</a:t>
            </a:fld>
            <a:endParaRPr>
              <a:solidFill>
                <a:prstClr val="white"/>
              </a:solidFill>
            </a:endParaRPr>
          </a:p>
        </p:txBody>
      </p:sp>
      <p:sp>
        <p:nvSpPr>
          <p:cNvPr id="5" name="Footer Placeholder 4"/>
          <p:cNvSpPr>
            <a:spLocks noGrp="1"/>
          </p:cNvSpPr>
          <p:nvPr>
            <p:ph type="ftr" sz="quarter" idx="11"/>
          </p:nvPr>
        </p:nvSpPr>
        <p:spPr/>
        <p:txBody>
          <a:bodyPr/>
          <a:lstStyle>
            <a:lvl1pPr eaLnBrk="1" latinLnBrk="0" hangingPunct="1">
              <a:defRPr kumimoji="0" lang="fr-FR">
                <a:solidFill>
                  <a:schemeClr val="bg1"/>
                </a:solidFill>
              </a:defRPr>
            </a:lvl1pPr>
          </a:lstStyle>
          <a:p>
            <a:endParaRPr>
              <a:solidFill>
                <a:prstClr val="white"/>
              </a:solidFill>
            </a:endParaRP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solidFill>
                  <a:prstClr val="white"/>
                </a:solidFill>
              </a:rPr>
              <a:pPr/>
              <a:t>‹N°›</a:t>
            </a:fld>
            <a:endParaRPr>
              <a:solidFill>
                <a:prstClr val="white"/>
              </a:solidFill>
            </a:endParaRPr>
          </a:p>
        </p:txBody>
      </p:sp>
      <p:sp>
        <p:nvSpPr>
          <p:cNvPr id="15" name="Text Placeholder 15"/>
          <p:cNvSpPr>
            <a:spLocks noGrp="1"/>
          </p:cNvSpPr>
          <p:nvPr>
            <p:ph type="body" sz="quarter" idx="14" hasCustomPrompt="1"/>
          </p:nvPr>
        </p:nvSpPr>
        <p:spPr>
          <a:xfrm>
            <a:off x="4775200" y="1295400"/>
            <a:ext cx="6807200" cy="1416269"/>
          </a:xfrm>
        </p:spPr>
        <p:txBody>
          <a:bodyPr anchor="b">
            <a:normAutofit/>
          </a:bodyPr>
          <a:lstStyle>
            <a:lvl1pPr algn="r" eaLnBrk="1" latinLnBrk="0" hangingPunct="1">
              <a:buNone/>
              <a:defRPr kumimoji="0" lang="fr-FR" sz="2200" kern="1200">
                <a:solidFill>
                  <a:schemeClr val="tx1">
                    <a:lumMod val="75000"/>
                    <a:lumOff val="25000"/>
                  </a:schemeClr>
                </a:solidFill>
                <a:latin typeface="Calibri" pitchFamily="34" charset="0"/>
                <a:ea typeface="+mn-ea"/>
                <a:cs typeface="+mn-cs"/>
              </a:defRPr>
            </a:lvl1pPr>
          </a:lstStyle>
          <a:p>
            <a:pPr lvl="0"/>
            <a:r>
              <a:rPr kumimoji="0" lang="fr-FR"/>
              <a:t>Modifiez le style des sous-titres du masque</a:t>
            </a:r>
          </a:p>
        </p:txBody>
      </p:sp>
      <p:sp>
        <p:nvSpPr>
          <p:cNvPr id="2" name="Title 1"/>
          <p:cNvSpPr>
            <a:spLocks noGrp="1"/>
          </p:cNvSpPr>
          <p:nvPr>
            <p:ph type="title"/>
          </p:nvPr>
        </p:nvSpPr>
        <p:spPr>
          <a:xfrm>
            <a:off x="141792" y="4114800"/>
            <a:ext cx="9753600" cy="914400"/>
          </a:xfrm>
        </p:spPr>
        <p:txBody>
          <a:bodyPr anchor="b" anchorCtr="0">
            <a:normAutofit/>
          </a:bodyPr>
          <a:lstStyle>
            <a:lvl1pPr marL="0" indent="0" eaLnBrk="1" latinLnBrk="0" hangingPunct="1">
              <a:defRPr kumimoji="0" lang="fr-FR"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fr-FR" smtClean="0"/>
              <a:t>Modifiez le style du titre</a:t>
            </a:r>
            <a:endParaRPr/>
          </a:p>
        </p:txBody>
      </p:sp>
    </p:spTree>
    <p:extLst>
      <p:ext uri="{BB962C8B-B14F-4D97-AF65-F5344CB8AC3E}">
        <p14:creationId xmlns:p14="http://schemas.microsoft.com/office/powerpoint/2010/main" xmlns="" val="89151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0" y="1992354"/>
            <a:ext cx="7823200" cy="1970046"/>
          </a:xfrm>
        </p:spPr>
        <p:txBody>
          <a:bodyPr anchor="ctr">
            <a:normAutofit/>
          </a:bodyPr>
          <a:lstStyle>
            <a:lvl1pPr algn="l" eaLnBrk="1" latinLnBrk="0" hangingPunct="1">
              <a:defRPr kumimoji="0" lang="fr-FR" sz="3000" b="1" cap="all"/>
            </a:lvl1pPr>
          </a:lstStyle>
          <a:p>
            <a:pPr eaLnBrk="1" latinLnBrk="0" hangingPunct="1"/>
            <a:r>
              <a:rPr lang="fr-FR" smtClean="0"/>
              <a:t>Modifiez le style du titre</a:t>
            </a:r>
            <a:endParaRPr/>
          </a:p>
        </p:txBody>
      </p:sp>
      <p:sp>
        <p:nvSpPr>
          <p:cNvPr id="3" name="Text Placeholder 2"/>
          <p:cNvSpPr>
            <a:spLocks noGrp="1"/>
          </p:cNvSpPr>
          <p:nvPr>
            <p:ph type="body" idx="1"/>
          </p:nvPr>
        </p:nvSpPr>
        <p:spPr>
          <a:xfrm>
            <a:off x="508001" y="5105401"/>
            <a:ext cx="10972801" cy="375787"/>
          </a:xfrm>
        </p:spPr>
        <p:txBody>
          <a:bodyPr anchor="b">
            <a:normAutofit/>
          </a:bodyPr>
          <a:lstStyle>
            <a:lvl1pPr marL="0" indent="0" algn="r" eaLnBrk="1" latinLnBrk="0" hangingPunct="1">
              <a:buNone/>
              <a:defRPr kumimoji="0" lang="fr-FR" sz="1800">
                <a:solidFill>
                  <a:schemeClr val="tx1">
                    <a:lumMod val="65000"/>
                    <a:lumOff val="35000"/>
                  </a:schemeClr>
                </a:solidFill>
              </a:defRPr>
            </a:lvl1pPr>
            <a:lvl2pPr marL="457200" indent="0" eaLnBrk="1" latinLnBrk="0" hangingPunct="1">
              <a:buNone/>
              <a:defRPr kumimoji="0" lang="fr-FR" sz="1800">
                <a:solidFill>
                  <a:schemeClr val="tx1">
                    <a:tint val="75000"/>
                  </a:schemeClr>
                </a:solidFill>
              </a:defRPr>
            </a:lvl2pPr>
            <a:lvl3pPr marL="914400" indent="0" eaLnBrk="1" latinLnBrk="0" hangingPunct="1">
              <a:buNone/>
              <a:defRPr kumimoji="0" lang="fr-FR" sz="1600">
                <a:solidFill>
                  <a:schemeClr val="tx1">
                    <a:tint val="75000"/>
                  </a:schemeClr>
                </a:solidFill>
              </a:defRPr>
            </a:lvl3pPr>
            <a:lvl4pPr marL="1371600" indent="0" eaLnBrk="1" latinLnBrk="0" hangingPunct="1">
              <a:buNone/>
              <a:defRPr kumimoji="0" lang="fr-FR" sz="1400">
                <a:solidFill>
                  <a:schemeClr val="tx1">
                    <a:tint val="75000"/>
                  </a:schemeClr>
                </a:solidFill>
              </a:defRPr>
            </a:lvl4pPr>
            <a:lvl5pPr marL="1828800" indent="0" eaLnBrk="1" latinLnBrk="0" hangingPunct="1">
              <a:buNone/>
              <a:defRPr kumimoji="0" lang="fr-FR" sz="1400">
                <a:solidFill>
                  <a:schemeClr val="tx1">
                    <a:tint val="75000"/>
                  </a:schemeClr>
                </a:solidFill>
              </a:defRPr>
            </a:lvl5pPr>
            <a:lvl6pPr marL="2286000" indent="0" eaLnBrk="1" latinLnBrk="0" hangingPunct="1">
              <a:buNone/>
              <a:defRPr kumimoji="0" lang="fr-FR" sz="1400">
                <a:solidFill>
                  <a:schemeClr val="tx1">
                    <a:tint val="75000"/>
                  </a:schemeClr>
                </a:solidFill>
              </a:defRPr>
            </a:lvl6pPr>
            <a:lvl7pPr marL="2743200" indent="0" eaLnBrk="1" latinLnBrk="0" hangingPunct="1">
              <a:buNone/>
              <a:defRPr kumimoji="0" lang="fr-FR" sz="1400">
                <a:solidFill>
                  <a:schemeClr val="tx1">
                    <a:tint val="75000"/>
                  </a:schemeClr>
                </a:solidFill>
              </a:defRPr>
            </a:lvl7pPr>
            <a:lvl8pPr marL="3200400" indent="0" eaLnBrk="1" latinLnBrk="0" hangingPunct="1">
              <a:buNone/>
              <a:defRPr kumimoji="0" lang="fr-FR" sz="1400">
                <a:solidFill>
                  <a:schemeClr val="tx1">
                    <a:tint val="75000"/>
                  </a:schemeClr>
                </a:solidFill>
              </a:defRPr>
            </a:lvl8pPr>
            <a:lvl9pPr marL="3657600" indent="0" eaLnBrk="1" latinLnBrk="0" hangingPunct="1">
              <a:buNone/>
              <a:defRPr kumimoji="0" lang="fr-FR" sz="1400">
                <a:solidFill>
                  <a:schemeClr val="tx1">
                    <a:tint val="75000"/>
                  </a:schemeClr>
                </a:solidFill>
              </a:defRPr>
            </a:lvl9pPr>
          </a:lstStyle>
          <a:p>
            <a:pPr lvl="0" eaLnBrk="1" latinLnBrk="0" hangingPunct="1"/>
            <a:r>
              <a:rPr lang="fr-FR" smtClean="0"/>
              <a:t>Modifiez les styles du texte du masque</a:t>
            </a:r>
          </a:p>
        </p:txBody>
      </p:sp>
      <p:sp>
        <p:nvSpPr>
          <p:cNvPr id="5" name="Footer Placeholder 4"/>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endParaRPr>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a:solidFill>
                  <a:srgbClr val="262626">
                    <a:lumMod val="85000"/>
                    <a:lumOff val="15000"/>
                  </a:srgbClr>
                </a:solidFill>
              </a:rPr>
              <a:pPr/>
              <a:t>‹N°›</a:t>
            </a:fld>
            <a:endParaRPr>
              <a:solidFill>
                <a:srgbClr val="262626">
                  <a:lumMod val="85000"/>
                  <a:lumOff val="15000"/>
                </a:srgbClr>
              </a:solidFill>
            </a:endParaRPr>
          </a:p>
        </p:txBody>
      </p:sp>
      <p:sp>
        <p:nvSpPr>
          <p:cNvPr id="7" name="Oval 6"/>
          <p:cNvSpPr/>
          <p:nvPr userDrawn="1"/>
        </p:nvSpPr>
        <p:spPr>
          <a:xfrm>
            <a:off x="1016000" y="1946209"/>
            <a:ext cx="27432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solidFill>
                  <a:prstClr val="white"/>
                </a:solidFill>
              </a:rPr>
              <a:t>             </a:t>
            </a:r>
          </a:p>
        </p:txBody>
      </p:sp>
      <p:sp>
        <p:nvSpPr>
          <p:cNvPr id="8" name="Rectangle 7"/>
          <p:cNvSpPr/>
          <p:nvPr userDrawn="1"/>
        </p:nvSpPr>
        <p:spPr>
          <a:xfrm>
            <a:off x="11582400" y="5265376"/>
            <a:ext cx="6096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solidFill>
                  <a:srgbClr val="FF6600"/>
                </a:solidFill>
              </a:rPr>
              <a:t>           </a:t>
            </a:r>
          </a:p>
        </p:txBody>
      </p:sp>
      <p:sp>
        <p:nvSpPr>
          <p:cNvPr id="9" name="Oval 8"/>
          <p:cNvSpPr/>
          <p:nvPr userDrawn="1"/>
        </p:nvSpPr>
        <p:spPr>
          <a:xfrm>
            <a:off x="1343104" y="1992354"/>
            <a:ext cx="2111296"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solidFill>
                  <a:prstClr val="white"/>
                </a:solidFill>
              </a:rPr>
              <a:t>       </a:t>
            </a:r>
          </a:p>
        </p:txBody>
      </p:sp>
    </p:spTree>
    <p:extLst>
      <p:ext uri="{BB962C8B-B14F-4D97-AF65-F5344CB8AC3E}">
        <p14:creationId xmlns:p14="http://schemas.microsoft.com/office/powerpoint/2010/main" xmlns="" val="38292205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4707" y="5867400"/>
            <a:ext cx="12192000" cy="1053694"/>
          </a:xfrm>
          <a:prstGeom prst="rect">
            <a:avLst/>
          </a:prstGeom>
        </p:spPr>
      </p:pic>
      <p:sp>
        <p:nvSpPr>
          <p:cNvPr id="2" name="Title 1"/>
          <p:cNvSpPr>
            <a:spLocks noGrp="1"/>
          </p:cNvSpPr>
          <p:nvPr>
            <p:ph type="title"/>
          </p:nvPr>
        </p:nvSpPr>
        <p:spPr>
          <a:xfrm>
            <a:off x="581573" y="76200"/>
            <a:ext cx="11204027" cy="685800"/>
          </a:xfrm>
        </p:spPr>
        <p:txBody>
          <a:bodyPr anchor="ctr" anchorCtr="0">
            <a:normAutofit/>
          </a:bodyPr>
          <a:lstStyle>
            <a:lvl1pPr algn="l" eaLnBrk="1" latinLnBrk="0" hangingPunct="1">
              <a:defRPr kumimoji="0" lang="fr-FR" sz="3000" b="0">
                <a:solidFill>
                  <a:schemeClr val="tx1">
                    <a:lumMod val="85000"/>
                    <a:lumOff val="15000"/>
                  </a:schemeClr>
                </a:solidFill>
              </a:defRPr>
            </a:lvl1pPr>
          </a:lstStyle>
          <a:p>
            <a:pPr eaLnBrk="1" latinLnBrk="0" hangingPunct="1"/>
            <a:r>
              <a:rPr lang="fr-FR" smtClean="0"/>
              <a:t>Modifiez le style du titre</a:t>
            </a:r>
            <a:endParaRPr/>
          </a:p>
        </p:txBody>
      </p:sp>
      <p:sp>
        <p:nvSpPr>
          <p:cNvPr id="3" name="Content Placeholder 2"/>
          <p:cNvSpPr>
            <a:spLocks noGrp="1"/>
          </p:cNvSpPr>
          <p:nvPr>
            <p:ph idx="1"/>
          </p:nvPr>
        </p:nvSpPr>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fld id="{E442B49A-7935-4636-B1E2-8E92B6CDBF01}" type="datetime1">
              <a:rPr lang="fr-FR" smtClean="0">
                <a:solidFill>
                  <a:srgbClr val="262626">
                    <a:lumMod val="85000"/>
                    <a:lumOff val="15000"/>
                  </a:srgbClr>
                </a:solidFill>
              </a:rPr>
              <a:pPr/>
              <a:t>12/02/2016</a:t>
            </a:fld>
            <a:endParaRPr>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endParaRPr>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a:solidFill>
                  <a:srgbClr val="262626">
                    <a:lumMod val="85000"/>
                    <a:lumOff val="15000"/>
                  </a:srgbClr>
                </a:solidFill>
              </a:rPr>
              <a:pPr/>
              <a:t>‹N°›</a:t>
            </a:fld>
            <a:endParaRPr>
              <a:solidFill>
                <a:srgbClr val="262626">
                  <a:lumMod val="85000"/>
                  <a:lumOff val="15000"/>
                </a:srgbClr>
              </a:solidFill>
            </a:endParaRPr>
          </a:p>
        </p:txBody>
      </p:sp>
    </p:spTree>
    <p:extLst>
      <p:ext uri="{BB962C8B-B14F-4D97-AF65-F5344CB8AC3E}">
        <p14:creationId xmlns:p14="http://schemas.microsoft.com/office/powerpoint/2010/main" xmlns="" val="34111332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contenu : accentu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3" name="Date Placeholder 2"/>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fld id="{5CFADF8D-C61C-455F-A0A3-0BF7D772C2C3}" type="datetime1">
              <a:rPr lang="fr-FR" smtClean="0">
                <a:solidFill>
                  <a:srgbClr val="262626">
                    <a:lumMod val="85000"/>
                    <a:lumOff val="15000"/>
                  </a:srgbClr>
                </a:solidFill>
              </a:rPr>
              <a:pPr/>
              <a:t>12/02/2016</a:t>
            </a:fld>
            <a:endParaRPr>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endParaRPr>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a:solidFill>
                  <a:srgbClr val="262626">
                    <a:lumMod val="85000"/>
                    <a:lumOff val="15000"/>
                  </a:srgbClr>
                </a:solidFill>
              </a:rPr>
              <a:pPr/>
              <a:t>‹N°›</a:t>
            </a:fld>
            <a:endParaRPr>
              <a:solidFill>
                <a:srgbClr val="262626">
                  <a:lumMod val="85000"/>
                  <a:lumOff val="15000"/>
                </a:srgbClr>
              </a:solidFill>
            </a:endParaRPr>
          </a:p>
        </p:txBody>
      </p:sp>
      <p:sp>
        <p:nvSpPr>
          <p:cNvPr id="6" name="Content Placeholder 2"/>
          <p:cNvSpPr>
            <a:spLocks noGrp="1"/>
          </p:cNvSpPr>
          <p:nvPr>
            <p:ph idx="1"/>
          </p:nvPr>
        </p:nvSpPr>
        <p:spPr>
          <a:xfrm>
            <a:off x="609600" y="1600201"/>
            <a:ext cx="10972800" cy="4525963"/>
          </a:xfrm>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Tree>
    <p:extLst>
      <p:ext uri="{BB962C8B-B14F-4D97-AF65-F5344CB8AC3E}">
        <p14:creationId xmlns:p14="http://schemas.microsoft.com/office/powerpoint/2010/main" xmlns="" val="40655049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Deux contenu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999" y="1"/>
            <a:ext cx="9424020" cy="838200"/>
          </a:xfrm>
        </p:spPr>
        <p:txBody>
          <a:bodyPr anchor="b">
            <a:normAutofit/>
          </a:bodyPr>
          <a:lstStyle>
            <a:lvl1pPr algn="l" eaLnBrk="1" latinLnBrk="0" hangingPunct="1">
              <a:defRPr kumimoji="0" lang="fr-FR" sz="2800">
                <a:solidFill>
                  <a:schemeClr val="bg1"/>
                </a:solidFill>
              </a:defRPr>
            </a:lvl1pPr>
          </a:lstStyle>
          <a:p>
            <a:pPr eaLnBrk="1" latinLnBrk="0" hangingPunct="1"/>
            <a:r>
              <a:rPr lang="fr-FR" smtClean="0"/>
              <a:t>Modifiez le style du titre</a:t>
            </a:r>
            <a:endParaRPr/>
          </a:p>
        </p:txBody>
      </p:sp>
      <p:sp>
        <p:nvSpPr>
          <p:cNvPr id="3" name="Content Placeholder 2"/>
          <p:cNvSpPr>
            <a:spLocks noGrp="1"/>
          </p:cNvSpPr>
          <p:nvPr>
            <p:ph sz="half" idx="1"/>
          </p:nvPr>
        </p:nvSpPr>
        <p:spPr>
          <a:xfrm>
            <a:off x="609600" y="1676402"/>
            <a:ext cx="5384800" cy="3971455"/>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Content Placeholder 3"/>
          <p:cNvSpPr>
            <a:spLocks noGrp="1"/>
          </p:cNvSpPr>
          <p:nvPr>
            <p:ph sz="half" idx="2"/>
          </p:nvPr>
        </p:nvSpPr>
        <p:spPr>
          <a:xfrm>
            <a:off x="6197600" y="1676400"/>
            <a:ext cx="5384800" cy="3971454"/>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5" name="Date Placeholder 4"/>
          <p:cNvSpPr>
            <a:spLocks noGrp="1"/>
          </p:cNvSpPr>
          <p:nvPr>
            <p:ph type="dt" sz="half" idx="10"/>
          </p:nvPr>
        </p:nvSpPr>
        <p:spPr/>
        <p:txBody>
          <a:bodyPr/>
          <a:lstStyle/>
          <a:p>
            <a:fld id="{CB56CED3-2C7E-4603-8BB6-F46C6F51820F}" type="datetime1">
              <a:rPr lang="fr-FR" smtClean="0">
                <a:solidFill>
                  <a:srgbClr val="262626">
                    <a:tint val="75000"/>
                  </a:srgbClr>
                </a:solidFill>
              </a:rPr>
              <a:pPr/>
              <a:t>12/02/2016</a:t>
            </a:fld>
            <a:endParaRPr>
              <a:solidFill>
                <a:srgbClr val="262626">
                  <a:tint val="75000"/>
                </a:srgbClr>
              </a:solidFill>
            </a:endParaRPr>
          </a:p>
        </p:txBody>
      </p:sp>
      <p:sp>
        <p:nvSpPr>
          <p:cNvPr id="6" name="Footer Placeholder 5"/>
          <p:cNvSpPr>
            <a:spLocks noGrp="1"/>
          </p:cNvSpPr>
          <p:nvPr>
            <p:ph type="ftr" sz="quarter" idx="11"/>
          </p:nvPr>
        </p:nvSpPr>
        <p:spPr/>
        <p:txBody>
          <a:bodyPr/>
          <a:lstStyle/>
          <a:p>
            <a:endParaRPr>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a:solidFill>
                  <a:srgbClr val="262626">
                    <a:tint val="75000"/>
                  </a:srgbClr>
                </a:solidFill>
              </a:rPr>
              <a:pPr/>
              <a:t>‹N°›</a:t>
            </a:fld>
            <a:endParaRPr>
              <a:solidFill>
                <a:srgbClr val="262626">
                  <a:tint val="75000"/>
                </a:srgbClr>
              </a:solidFill>
            </a:endParaRPr>
          </a:p>
        </p:txBody>
      </p:sp>
    </p:spTree>
    <p:extLst>
      <p:ext uri="{BB962C8B-B14F-4D97-AF65-F5344CB8AC3E}">
        <p14:creationId xmlns:p14="http://schemas.microsoft.com/office/powerpoint/2010/main" xmlns="" val="16580395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re seu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fr-FR">
                <a:solidFill>
                  <a:schemeClr val="bg1"/>
                </a:solidFill>
              </a:defRPr>
            </a:lvl1pPr>
          </a:lstStyle>
          <a:p>
            <a:fld id="{A40057C5-8ADE-4E9E-BACF-DD8C5A8BC009}" type="datetime1">
              <a:rPr lang="fr-FR" smtClean="0">
                <a:solidFill>
                  <a:prstClr val="white"/>
                </a:solidFill>
              </a:rPr>
              <a:pPr/>
              <a:t>12/02/2016</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solidFill>
                  <a:prstClr val="white"/>
                </a:solidFill>
              </a:rPr>
              <a:pPr/>
              <a:t>‹N°›</a:t>
            </a:fld>
            <a:endParaRPr>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3260651" cy="2286000"/>
          </a:xfrm>
          <a:prstGeom prst="rect">
            <a:avLst/>
          </a:prstGeom>
        </p:spPr>
      </p:pic>
      <p:sp>
        <p:nvSpPr>
          <p:cNvPr id="2" name="Title 1"/>
          <p:cNvSpPr>
            <a:spLocks noGrp="1"/>
          </p:cNvSpPr>
          <p:nvPr>
            <p:ph type="title"/>
          </p:nvPr>
        </p:nvSpPr>
        <p:spPr>
          <a:xfrm>
            <a:off x="1499200" y="2077200"/>
            <a:ext cx="9347200" cy="1143000"/>
          </a:xfrm>
        </p:spPr>
        <p:txBody>
          <a:bodyPr/>
          <a:lstStyle>
            <a:lvl1pPr algn="l" eaLnBrk="1" latinLnBrk="0" hangingPunct="1">
              <a:defRPr kumimoji="0" lang="fr-FR"/>
            </a:lvl1pPr>
          </a:lstStyle>
          <a:p>
            <a:pPr eaLnBrk="1" latinLnBrk="0" hangingPunct="1"/>
            <a:r>
              <a:rPr lang="fr-FR" smtClean="0"/>
              <a:t>Modifiez le style du titre</a:t>
            </a:r>
            <a:endParaRPr/>
          </a:p>
        </p:txBody>
      </p:sp>
    </p:spTree>
    <p:extLst>
      <p:ext uri="{BB962C8B-B14F-4D97-AF65-F5344CB8AC3E}">
        <p14:creationId xmlns:p14="http://schemas.microsoft.com/office/powerpoint/2010/main" xmlns="" val="33817116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0" y="1992354"/>
            <a:ext cx="7823200" cy="1970046"/>
          </a:xfrm>
        </p:spPr>
        <p:txBody>
          <a:bodyPr anchor="ctr">
            <a:normAutofit/>
          </a:bodyPr>
          <a:lstStyle>
            <a:lvl1pPr algn="l" eaLnBrk="1" latinLnBrk="0" hangingPunct="1">
              <a:defRPr kumimoji="0" lang="fr-FR" sz="3000" b="1" cap="all"/>
            </a:lvl1pPr>
          </a:lstStyle>
          <a:p>
            <a:pPr eaLnBrk="1" latinLnBrk="0" hangingPunct="1"/>
            <a:r>
              <a:rPr lang="fr-FR" smtClean="0"/>
              <a:t>Modifiez le style du titre</a:t>
            </a:r>
            <a:endParaRPr/>
          </a:p>
        </p:txBody>
      </p:sp>
      <p:sp>
        <p:nvSpPr>
          <p:cNvPr id="3" name="Text Placeholder 2"/>
          <p:cNvSpPr>
            <a:spLocks noGrp="1"/>
          </p:cNvSpPr>
          <p:nvPr>
            <p:ph type="body" idx="1"/>
          </p:nvPr>
        </p:nvSpPr>
        <p:spPr>
          <a:xfrm>
            <a:off x="508001" y="5105401"/>
            <a:ext cx="10972801" cy="375787"/>
          </a:xfrm>
        </p:spPr>
        <p:txBody>
          <a:bodyPr anchor="b">
            <a:normAutofit/>
          </a:bodyPr>
          <a:lstStyle>
            <a:lvl1pPr marL="0" indent="0" algn="r" eaLnBrk="1" latinLnBrk="0" hangingPunct="1">
              <a:buNone/>
              <a:defRPr kumimoji="0" lang="fr-FR" sz="1800">
                <a:solidFill>
                  <a:schemeClr val="tx1">
                    <a:lumMod val="65000"/>
                    <a:lumOff val="35000"/>
                  </a:schemeClr>
                </a:solidFill>
              </a:defRPr>
            </a:lvl1pPr>
            <a:lvl2pPr marL="457200" indent="0" eaLnBrk="1" latinLnBrk="0" hangingPunct="1">
              <a:buNone/>
              <a:defRPr kumimoji="0" lang="fr-FR" sz="1800">
                <a:solidFill>
                  <a:schemeClr val="tx1">
                    <a:tint val="75000"/>
                  </a:schemeClr>
                </a:solidFill>
              </a:defRPr>
            </a:lvl2pPr>
            <a:lvl3pPr marL="914400" indent="0" eaLnBrk="1" latinLnBrk="0" hangingPunct="1">
              <a:buNone/>
              <a:defRPr kumimoji="0" lang="fr-FR" sz="1600">
                <a:solidFill>
                  <a:schemeClr val="tx1">
                    <a:tint val="75000"/>
                  </a:schemeClr>
                </a:solidFill>
              </a:defRPr>
            </a:lvl3pPr>
            <a:lvl4pPr marL="1371600" indent="0" eaLnBrk="1" latinLnBrk="0" hangingPunct="1">
              <a:buNone/>
              <a:defRPr kumimoji="0" lang="fr-FR" sz="1400">
                <a:solidFill>
                  <a:schemeClr val="tx1">
                    <a:tint val="75000"/>
                  </a:schemeClr>
                </a:solidFill>
              </a:defRPr>
            </a:lvl4pPr>
            <a:lvl5pPr marL="1828800" indent="0" eaLnBrk="1" latinLnBrk="0" hangingPunct="1">
              <a:buNone/>
              <a:defRPr kumimoji="0" lang="fr-FR" sz="1400">
                <a:solidFill>
                  <a:schemeClr val="tx1">
                    <a:tint val="75000"/>
                  </a:schemeClr>
                </a:solidFill>
              </a:defRPr>
            </a:lvl5pPr>
            <a:lvl6pPr marL="2286000" indent="0" eaLnBrk="1" latinLnBrk="0" hangingPunct="1">
              <a:buNone/>
              <a:defRPr kumimoji="0" lang="fr-FR" sz="1400">
                <a:solidFill>
                  <a:schemeClr val="tx1">
                    <a:tint val="75000"/>
                  </a:schemeClr>
                </a:solidFill>
              </a:defRPr>
            </a:lvl6pPr>
            <a:lvl7pPr marL="2743200" indent="0" eaLnBrk="1" latinLnBrk="0" hangingPunct="1">
              <a:buNone/>
              <a:defRPr kumimoji="0" lang="fr-FR" sz="1400">
                <a:solidFill>
                  <a:schemeClr val="tx1">
                    <a:tint val="75000"/>
                  </a:schemeClr>
                </a:solidFill>
              </a:defRPr>
            </a:lvl7pPr>
            <a:lvl8pPr marL="3200400" indent="0" eaLnBrk="1" latinLnBrk="0" hangingPunct="1">
              <a:buNone/>
              <a:defRPr kumimoji="0" lang="fr-FR" sz="1400">
                <a:solidFill>
                  <a:schemeClr val="tx1">
                    <a:tint val="75000"/>
                  </a:schemeClr>
                </a:solidFill>
              </a:defRPr>
            </a:lvl8pPr>
            <a:lvl9pPr marL="3657600" indent="0" eaLnBrk="1" latinLnBrk="0" hangingPunct="1">
              <a:buNone/>
              <a:defRPr kumimoji="0" lang="fr-FR" sz="1400">
                <a:solidFill>
                  <a:schemeClr val="tx1">
                    <a:tint val="75000"/>
                  </a:schemeClr>
                </a:solidFill>
              </a:defRPr>
            </a:lvl9pPr>
          </a:lstStyle>
          <a:p>
            <a:pPr lvl="0" eaLnBrk="1" latinLnBrk="0" hangingPunct="1"/>
            <a:r>
              <a:rPr lang="fr-FR" smtClean="0"/>
              <a:t>Modifiez les styles du texte du masque</a:t>
            </a:r>
          </a:p>
        </p:txBody>
      </p:sp>
      <p:sp>
        <p:nvSpPr>
          <p:cNvPr id="5" name="Footer Placeholder 4"/>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endParaRPr>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a:solidFill>
                  <a:srgbClr val="262626">
                    <a:lumMod val="85000"/>
                    <a:lumOff val="15000"/>
                  </a:srgbClr>
                </a:solidFill>
              </a:rPr>
              <a:pPr/>
              <a:t>‹N°›</a:t>
            </a:fld>
            <a:endParaRPr>
              <a:solidFill>
                <a:srgbClr val="262626">
                  <a:lumMod val="85000"/>
                  <a:lumOff val="15000"/>
                </a:srgbClr>
              </a:solidFill>
            </a:endParaRPr>
          </a:p>
        </p:txBody>
      </p:sp>
      <p:sp>
        <p:nvSpPr>
          <p:cNvPr id="7" name="Oval 6"/>
          <p:cNvSpPr/>
          <p:nvPr userDrawn="1"/>
        </p:nvSpPr>
        <p:spPr>
          <a:xfrm>
            <a:off x="1016000" y="1946209"/>
            <a:ext cx="27432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solidFill>
                  <a:prstClr val="white"/>
                </a:solidFill>
              </a:rPr>
              <a:t>             </a:t>
            </a:r>
          </a:p>
        </p:txBody>
      </p:sp>
      <p:sp>
        <p:nvSpPr>
          <p:cNvPr id="8" name="Rectangle 7"/>
          <p:cNvSpPr/>
          <p:nvPr userDrawn="1"/>
        </p:nvSpPr>
        <p:spPr>
          <a:xfrm>
            <a:off x="11582400" y="5265376"/>
            <a:ext cx="6096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solidFill>
                  <a:srgbClr val="FF6600"/>
                </a:solidFill>
              </a:rPr>
              <a:t>           </a:t>
            </a:r>
          </a:p>
        </p:txBody>
      </p:sp>
      <p:sp>
        <p:nvSpPr>
          <p:cNvPr id="9" name="Oval 8"/>
          <p:cNvSpPr/>
          <p:nvPr userDrawn="1"/>
        </p:nvSpPr>
        <p:spPr>
          <a:xfrm>
            <a:off x="1343104" y="1992354"/>
            <a:ext cx="2111296"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solidFill>
                  <a:prstClr val="white"/>
                </a:solidFill>
              </a:rPr>
              <a:t>       </a:t>
            </a:r>
          </a:p>
        </p:txBody>
      </p:sp>
    </p:spTree>
    <p:extLst>
      <p:ext uri="{BB962C8B-B14F-4D97-AF65-F5344CB8AC3E}">
        <p14:creationId xmlns:p14="http://schemas.microsoft.com/office/powerpoint/2010/main" xmlns="" val="7275661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re seul : accentu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9479D-7A89-4708-BDBB-ACA079647EE7}" type="datetime1">
              <a:rPr lang="fr-FR" smtClean="0">
                <a:solidFill>
                  <a:srgbClr val="262626">
                    <a:tint val="75000"/>
                  </a:srgbClr>
                </a:solidFill>
              </a:rPr>
              <a:pPr/>
              <a:t>12/02/2016</a:t>
            </a:fld>
            <a:endParaRPr>
              <a:solidFill>
                <a:srgbClr val="262626">
                  <a:tint val="75000"/>
                </a:srgbClr>
              </a:solidFill>
            </a:endParaRPr>
          </a:p>
        </p:txBody>
      </p:sp>
      <p:sp>
        <p:nvSpPr>
          <p:cNvPr id="3" name="Footer Placeholder 2"/>
          <p:cNvSpPr>
            <a:spLocks noGrp="1"/>
          </p:cNvSpPr>
          <p:nvPr>
            <p:ph type="ftr" sz="quarter" idx="11"/>
          </p:nvPr>
        </p:nvSpPr>
        <p:spPr/>
        <p:txBody>
          <a:bodyPr/>
          <a:lstStyle/>
          <a:p>
            <a:endParaRPr>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a:solidFill>
                  <a:srgbClr val="262626">
                    <a:tint val="75000"/>
                  </a:srgbClr>
                </a:solidFill>
              </a:rPr>
              <a:pPr/>
              <a:t>‹N°›</a:t>
            </a:fld>
            <a:endParaRPr>
              <a:solidFill>
                <a:srgbClr val="262626">
                  <a:tint val="75000"/>
                </a:srgbClr>
              </a:solidFill>
            </a:endParaRPr>
          </a:p>
        </p:txBody>
      </p:sp>
      <p:sp>
        <p:nvSpPr>
          <p:cNvPr id="6" name="Title 1"/>
          <p:cNvSpPr>
            <a:spLocks noGrp="1"/>
          </p:cNvSpPr>
          <p:nvPr>
            <p:ph type="title" hasCustomPrompt="1"/>
          </p:nvPr>
        </p:nvSpPr>
        <p:spPr>
          <a:xfrm>
            <a:off x="387200" y="3081000"/>
            <a:ext cx="11582400" cy="1095600"/>
          </a:xfr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fr-FR"/>
              <a:t>Modifiez le style du titre</a:t>
            </a:r>
          </a:p>
        </p:txBody>
      </p:sp>
      <p:sp>
        <p:nvSpPr>
          <p:cNvPr id="7" name="Text Placeholder 2"/>
          <p:cNvSpPr>
            <a:spLocks noGrp="1"/>
          </p:cNvSpPr>
          <p:nvPr>
            <p:ph type="body" idx="1"/>
          </p:nvPr>
        </p:nvSpPr>
        <p:spPr>
          <a:xfrm>
            <a:off x="378603" y="2424752"/>
            <a:ext cx="11592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Tree>
    <p:extLst>
      <p:ext uri="{BB962C8B-B14F-4D97-AF65-F5344CB8AC3E}">
        <p14:creationId xmlns:p14="http://schemas.microsoft.com/office/powerpoint/2010/main" xmlns="" val="1058518154"/>
      </p:ext>
    </p:extLst>
  </p:cSld>
  <p:clrMapOvr>
    <a:masterClrMapping/>
  </p:clrMapOvr>
  <mc:AlternateContent xmlns:mc="http://schemas.openxmlformats.org/markup-compatibility/2006">
    <mc:Choice xmlns:p14="http://schemas.microsoft.com/office/powerpoint/2010/main" xmlns="" Requires="p14">
      <p:transition spd="slow" p14:dur="2000">
        <p:push dir="u"/>
      </p:transition>
    </mc:Choice>
    <mc:Fallback>
      <p:transition spd="slow">
        <p:push dir="u"/>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re avec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fr-FR">
                <a:solidFill>
                  <a:schemeClr val="bg1"/>
                </a:solidFill>
              </a:defRPr>
            </a:lvl1pPr>
          </a:lstStyle>
          <a:p>
            <a:fld id="{A405BEE9-6FA8-4A72-A944-5195A4552274}" type="datetime1">
              <a:rPr lang="fr-FR" smtClean="0">
                <a:solidFill>
                  <a:prstClr val="white"/>
                </a:solidFill>
              </a:rPr>
              <a:pPr/>
              <a:t>12/02/2016</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solidFill>
                  <a:prstClr val="white"/>
                </a:solidFill>
              </a:rPr>
              <a:pPr/>
              <a:t>‹N°›</a:t>
            </a:fld>
            <a:endParaRPr>
              <a:solidFill>
                <a:prstClr val="white"/>
              </a:solidFill>
            </a:endParaRPr>
          </a:p>
        </p:txBody>
      </p:sp>
      <p:sp>
        <p:nvSpPr>
          <p:cNvPr id="7" name="Rectangle 6"/>
          <p:cNvSpPr/>
          <p:nvPr userDrawn="1"/>
        </p:nvSpPr>
        <p:spPr>
          <a:xfrm>
            <a:off x="0" y="2895600"/>
            <a:ext cx="100584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9" name="Title 1"/>
          <p:cNvSpPr>
            <a:spLocks noGrp="1"/>
          </p:cNvSpPr>
          <p:nvPr>
            <p:ph type="title"/>
          </p:nvPr>
        </p:nvSpPr>
        <p:spPr>
          <a:xfrm>
            <a:off x="553156" y="3200400"/>
            <a:ext cx="9347200" cy="1676400"/>
          </a:xfrm>
        </p:spPr>
        <p:txBody>
          <a:bodyPr>
            <a:normAutofit/>
          </a:bodyPr>
          <a:lstStyle>
            <a:lvl1pPr marL="0" algn="l" defTabSz="914400" rtl="0" eaLnBrk="1" latinLnBrk="0" hangingPunct="1">
              <a:defRPr kumimoji="0" lang="fr-FR" sz="4000" kern="1200">
                <a:solidFill>
                  <a:schemeClr val="bg1"/>
                </a:solidFill>
                <a:latin typeface="+mn-lt"/>
                <a:ea typeface="+mn-ea"/>
                <a:cs typeface="+mn-cs"/>
              </a:defRPr>
            </a:lvl1pPr>
          </a:lstStyle>
          <a:p>
            <a:pPr eaLnBrk="1" latinLnBrk="0" hangingPunct="1"/>
            <a:r>
              <a:rPr lang="fr-FR" smtClean="0"/>
              <a:t>Modifiez le style du titre</a:t>
            </a:r>
            <a:endParaRPr/>
          </a:p>
        </p:txBody>
      </p:sp>
      <p:sp>
        <p:nvSpPr>
          <p:cNvPr id="10" name="Text Placeholder 15"/>
          <p:cNvSpPr>
            <a:spLocks noGrp="1"/>
          </p:cNvSpPr>
          <p:nvPr>
            <p:ph type="body" sz="quarter" idx="14" hasCustomPrompt="1"/>
          </p:nvPr>
        </p:nvSpPr>
        <p:spPr>
          <a:xfrm>
            <a:off x="6197600" y="664780"/>
            <a:ext cx="5588000" cy="381000"/>
          </a:xfrm>
        </p:spPr>
        <p:txBody>
          <a:bodyPr>
            <a:normAutofit/>
          </a:bodyPr>
          <a:lstStyle>
            <a:lvl1pPr algn="r" eaLnBrk="1" latinLnBrk="0" hangingPunct="1">
              <a:buNone/>
              <a:defRPr kumimoji="0" lang="fr-FR" sz="1800" b="1" kern="1200">
                <a:solidFill>
                  <a:schemeClr val="bg1">
                    <a:lumMod val="65000"/>
                  </a:schemeClr>
                </a:solidFill>
                <a:latin typeface="Calibri" pitchFamily="34" charset="0"/>
                <a:ea typeface="+mn-ea"/>
                <a:cs typeface="+mn-cs"/>
              </a:defRPr>
            </a:lvl1pPr>
          </a:lstStyle>
          <a:p>
            <a:pPr lvl="0"/>
            <a:r>
              <a:rPr kumimoji="0" lang="fr-FR"/>
              <a:t>Modifiez le style des sous-titres du masque</a:t>
            </a:r>
          </a:p>
        </p:txBody>
      </p:sp>
    </p:spTree>
    <p:extLst>
      <p:ext uri="{BB962C8B-B14F-4D97-AF65-F5344CB8AC3E}">
        <p14:creationId xmlns:p14="http://schemas.microsoft.com/office/powerpoint/2010/main" xmlns="" val="2110352919"/>
      </p:ext>
    </p:extLst>
  </p:cSld>
  <p:clrMapOvr>
    <a:masterClrMapping/>
  </p:clrMapOvr>
  <mc:AlternateContent xmlns:mc="http://schemas.openxmlformats.org/markup-compatibility/2006">
    <mc:Choice xmlns:p14="http://schemas.microsoft.com/office/powerpoint/2010/main" xmlns="" Requires="p14">
      <p:transition spd="slow" p14:dur="2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1" y="609600"/>
            <a:ext cx="4011084" cy="825500"/>
          </a:xfrm>
        </p:spPr>
        <p:txBody>
          <a:bodyPr anchor="b"/>
          <a:lstStyle>
            <a:lvl1pPr algn="l" eaLnBrk="1" latinLnBrk="0" hangingPunct="1">
              <a:defRPr kumimoji="0" lang="fr-FR" sz="2000" b="1"/>
            </a:lvl1pPr>
          </a:lstStyle>
          <a:p>
            <a:pPr eaLnBrk="1" latinLnBrk="0" hangingPunct="1"/>
            <a:r>
              <a:rPr lang="fr-FR" smtClean="0"/>
              <a:t>Modifiez le style du titre</a:t>
            </a:r>
            <a:endParaRPr/>
          </a:p>
        </p:txBody>
      </p:sp>
      <p:sp>
        <p:nvSpPr>
          <p:cNvPr id="3" name="Content Placeholder 2"/>
          <p:cNvSpPr>
            <a:spLocks noGrp="1"/>
          </p:cNvSpPr>
          <p:nvPr>
            <p:ph idx="1"/>
          </p:nvPr>
        </p:nvSpPr>
        <p:spPr>
          <a:xfrm>
            <a:off x="5071533" y="609600"/>
            <a:ext cx="6815667" cy="5334000"/>
          </a:xfrm>
        </p:spPr>
        <p:txBody>
          <a:bodyPr/>
          <a:lstStyle>
            <a:lvl1pPr eaLnBrk="1" latinLnBrk="0" hangingPunct="1">
              <a:defRPr kumimoji="0" lang="fr-FR" sz="2800">
                <a:solidFill>
                  <a:schemeClr val="bg1"/>
                </a:solidFill>
              </a:defRPr>
            </a:lvl1pPr>
            <a:lvl2pPr eaLnBrk="1" latinLnBrk="0" hangingPunct="1">
              <a:defRPr kumimoji="0" lang="fr-FR" sz="2800">
                <a:solidFill>
                  <a:schemeClr val="bg1"/>
                </a:solidFill>
              </a:defRPr>
            </a:lvl2pPr>
            <a:lvl3pPr eaLnBrk="1" latinLnBrk="0" hangingPunct="1">
              <a:defRPr kumimoji="0" lang="fr-FR" sz="2400">
                <a:solidFill>
                  <a:schemeClr val="bg1"/>
                </a:solidFill>
              </a:defRPr>
            </a:lvl3pPr>
            <a:lvl4pPr eaLnBrk="1" latinLnBrk="0" hangingPunct="1">
              <a:defRPr kumimoji="0" lang="fr-FR" sz="2000">
                <a:solidFill>
                  <a:schemeClr val="bg1"/>
                </a:solidFill>
              </a:defRPr>
            </a:lvl4pPr>
            <a:lvl5pPr eaLnBrk="1" latinLnBrk="0" hangingPunct="1">
              <a:defRPr kumimoji="0" lang="fr-FR" sz="2000">
                <a:solidFill>
                  <a:schemeClr val="bg1"/>
                </a:solidFill>
              </a:defRPr>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Text Placeholder 3"/>
          <p:cNvSpPr>
            <a:spLocks noGrp="1"/>
          </p:cNvSpPr>
          <p:nvPr>
            <p:ph type="body" sz="half" idx="2"/>
          </p:nvPr>
        </p:nvSpPr>
        <p:spPr>
          <a:xfrm>
            <a:off x="304801" y="1435102"/>
            <a:ext cx="4011084" cy="3822699"/>
          </a:xfrm>
        </p:spPr>
        <p:txBody>
          <a:bodyPr/>
          <a:lstStyle>
            <a:lvl1pPr marL="0" indent="0" eaLnBrk="1" latinLnBrk="0" hangingPunct="1">
              <a:buNone/>
              <a:defRPr kumimoji="0" lang="fr-FR" sz="1400">
                <a:solidFill>
                  <a:schemeClr val="tx1">
                    <a:lumMod val="75000"/>
                    <a:lumOff val="25000"/>
                  </a:schemeClr>
                </a:solidFill>
              </a:defRPr>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Modifiez les styles du texte du masque</a:t>
            </a:r>
          </a:p>
        </p:txBody>
      </p:sp>
      <p:sp>
        <p:nvSpPr>
          <p:cNvPr id="5" name="Date Placeholder 4"/>
          <p:cNvSpPr>
            <a:spLocks noGrp="1"/>
          </p:cNvSpPr>
          <p:nvPr>
            <p:ph type="dt" sz="half" idx="10"/>
          </p:nvPr>
        </p:nvSpPr>
        <p:spPr/>
        <p:txBody>
          <a:bodyPr/>
          <a:lstStyle>
            <a:lvl1pPr eaLnBrk="1" latinLnBrk="0" hangingPunct="1">
              <a:defRPr kumimoji="0" lang="fr-FR">
                <a:solidFill>
                  <a:schemeClr val="bg1"/>
                </a:solidFill>
              </a:defRPr>
            </a:lvl1pPr>
          </a:lstStyle>
          <a:p>
            <a:fld id="{A62BE8F8-E95D-428E-BCDD-A16EAFD7C1D8}" type="datetime1">
              <a:rPr lang="fr-FR" smtClean="0">
                <a:solidFill>
                  <a:prstClr val="white"/>
                </a:solidFill>
              </a:rPr>
              <a:pPr/>
              <a:t>12/02/2016</a:t>
            </a:fld>
            <a:endParaRPr>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fr-FR">
                <a:solidFill>
                  <a:schemeClr val="bg1"/>
                </a:solidFill>
              </a:defRPr>
            </a:lvl1pPr>
          </a:lstStyle>
          <a:p>
            <a:endParaRPr>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xmlns="" val="8496211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Média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fr-FR">
                <a:solidFill>
                  <a:schemeClr val="bg1"/>
                </a:solidFill>
              </a:defRPr>
            </a:lvl1pPr>
          </a:lstStyle>
          <a:p>
            <a:fld id="{E8EF8C8F-6986-4DA0-BE23-687F532B4197}" type="datetime1">
              <a:rPr lang="fr-FR" smtClean="0">
                <a:solidFill>
                  <a:prstClr val="white"/>
                </a:solidFill>
              </a:rPr>
              <a:pPr/>
              <a:t>12/02/2016</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solidFill>
                  <a:prstClr val="white"/>
                </a:solidFill>
              </a:rPr>
              <a:pPr/>
              <a:t>‹N°›</a:t>
            </a:fld>
            <a:endParaRPr>
              <a:solidFill>
                <a:prstClr val="white"/>
              </a:solidFill>
            </a:endParaRPr>
          </a:p>
        </p:txBody>
      </p:sp>
      <p:sp>
        <p:nvSpPr>
          <p:cNvPr id="6" name="Rectangle 5"/>
          <p:cNvSpPr/>
          <p:nvPr userDrawn="1"/>
        </p:nvSpPr>
        <p:spPr>
          <a:xfrm>
            <a:off x="793684" y="4800600"/>
            <a:ext cx="6498336"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1">
              <a:solidFill>
                <a:prstClr val="white"/>
              </a:solidFill>
              <a:latin typeface="Georgia" pitchFamily="18" charset="0"/>
            </a:endParaRPr>
          </a:p>
        </p:txBody>
      </p:sp>
      <p:sp>
        <p:nvSpPr>
          <p:cNvPr id="7" name="Title 1"/>
          <p:cNvSpPr>
            <a:spLocks noGrp="1"/>
          </p:cNvSpPr>
          <p:nvPr>
            <p:ph type="title"/>
          </p:nvPr>
        </p:nvSpPr>
        <p:spPr>
          <a:xfrm>
            <a:off x="808736" y="4800600"/>
            <a:ext cx="6412325"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pPr eaLnBrk="1" latinLnBrk="0" hangingPunct="1"/>
            <a:r>
              <a:rPr lang="fr-FR" smtClean="0"/>
              <a:t>Modifiez le style du titre</a:t>
            </a:r>
            <a:endParaRPr/>
          </a:p>
        </p:txBody>
      </p:sp>
      <p:sp>
        <p:nvSpPr>
          <p:cNvPr id="9" name="Media Placeholder 8"/>
          <p:cNvSpPr>
            <a:spLocks noGrp="1"/>
          </p:cNvSpPr>
          <p:nvPr>
            <p:ph type="media" sz="quarter" idx="13"/>
          </p:nvPr>
        </p:nvSpPr>
        <p:spPr>
          <a:xfrm>
            <a:off x="782696" y="838200"/>
            <a:ext cx="6498336" cy="3812822"/>
          </a:xfrm>
        </p:spPr>
        <p:txBody>
          <a:bodyPr/>
          <a:lstStyle>
            <a:lvl1pPr eaLnBrk="1" latinLnBrk="0" hangingPunct="1">
              <a:buNone/>
              <a:defRPr kumimoji="0" lang="fr-FR"/>
            </a:lvl1pPr>
          </a:lstStyle>
          <a:p>
            <a:pPr eaLnBrk="1" latinLnBrk="0" hangingPunct="1"/>
            <a:r>
              <a:rPr lang="fr-FR" smtClean="0"/>
              <a:t>Cliquez sur l'icône pour ajouter l'élément multimédia</a:t>
            </a:r>
            <a:endParaRPr/>
          </a:p>
        </p:txBody>
      </p:sp>
      <p:sp>
        <p:nvSpPr>
          <p:cNvPr id="11" name="Text Placeholder 10"/>
          <p:cNvSpPr>
            <a:spLocks noGrp="1"/>
          </p:cNvSpPr>
          <p:nvPr>
            <p:ph type="body" sz="quarter" idx="14"/>
          </p:nvPr>
        </p:nvSpPr>
        <p:spPr>
          <a:xfrm>
            <a:off x="7702484" y="838201"/>
            <a:ext cx="3759200" cy="4636911"/>
          </a:xfrm>
        </p:spPr>
        <p:txBody>
          <a:bodyPr>
            <a:normAutofit/>
          </a:bodyPr>
          <a:lstStyle>
            <a:lvl1pPr marL="0" indent="0" algn="l" eaLnBrk="1" latinLnBrk="0" hangingPunct="1">
              <a:buNone/>
              <a:defRPr kumimoji="0" lang="fr-FR" sz="2400">
                <a:solidFill>
                  <a:schemeClr val="bg1"/>
                </a:solidFill>
              </a:defRPr>
            </a:lvl1pPr>
          </a:lstStyle>
          <a:p>
            <a:pPr lvl="0" eaLnBrk="1" latinLnBrk="0" hangingPunct="1"/>
            <a:r>
              <a:rPr lang="fr-FR" smtClean="0"/>
              <a:t>Modifiez les styles du texte du masque</a:t>
            </a:r>
          </a:p>
        </p:txBody>
      </p:sp>
    </p:spTree>
    <p:extLst>
      <p:ext uri="{BB962C8B-B14F-4D97-AF65-F5344CB8AC3E}">
        <p14:creationId xmlns:p14="http://schemas.microsoft.com/office/powerpoint/2010/main" xmlns="" val="4023177475"/>
      </p:ext>
    </p:extLst>
  </p:cSld>
  <p:clrMapOvr>
    <a:masterClrMapping/>
  </p:clrMapOvr>
  <mc:AlternateContent xmlns:mc="http://schemas.openxmlformats.org/markup-compatibility/2006">
    <mc:Choice xmlns:p14="http://schemas.microsoft.com/office/powerpoint/2010/main" xmlns="" Requires="p14">
      <p:transition spd="slow" p14:dur="2000">
        <p:wipe/>
      </p:transition>
    </mc:Choice>
    <mc:Fallback>
      <p:transition spd="slow">
        <p:wip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2390400" y="4800600"/>
            <a:ext cx="73344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b="1">
              <a:solidFill>
                <a:prstClr val="white"/>
              </a:solidFill>
              <a:latin typeface="Georgia" pitchFamily="18" charset="0"/>
            </a:endParaRPr>
          </a:p>
        </p:txBody>
      </p:sp>
      <p:sp>
        <p:nvSpPr>
          <p:cNvPr id="2" name="Title 1"/>
          <p:cNvSpPr>
            <a:spLocks noGrp="1"/>
          </p:cNvSpPr>
          <p:nvPr>
            <p:ph type="title"/>
          </p:nvPr>
        </p:nvSpPr>
        <p:spPr>
          <a:xfrm>
            <a:off x="2389717" y="4800600"/>
            <a:ext cx="7315200"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pPr eaLnBrk="1" latinLnBrk="0" hangingPunct="1"/>
            <a:r>
              <a:rPr lang="fr-FR" smtClean="0"/>
              <a:t>Modifiez le style du titre</a:t>
            </a:r>
            <a:endParaRPr/>
          </a:p>
        </p:txBody>
      </p:sp>
      <p:sp>
        <p:nvSpPr>
          <p:cNvPr id="3" name="Picture Placeholder 2"/>
          <p:cNvSpPr>
            <a:spLocks noGrp="1"/>
          </p:cNvSpPr>
          <p:nvPr>
            <p:ph type="pic" idx="1"/>
          </p:nvPr>
        </p:nvSpPr>
        <p:spPr>
          <a:xfrm>
            <a:off x="2389717" y="612775"/>
            <a:ext cx="7315200" cy="4114800"/>
          </a:xfrm>
        </p:spPr>
        <p:txBody>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eaLnBrk="1" latinLnBrk="0" hangingPunct="1"/>
            <a:r>
              <a:rPr lang="fr-FR" smtClean="0"/>
              <a:t>Cliquez sur l'icône pour ajouter une image</a:t>
            </a:r>
            <a:endParaRPr/>
          </a:p>
        </p:txBody>
      </p:sp>
      <p:sp>
        <p:nvSpPr>
          <p:cNvPr id="4" name="Text Placeholder 3"/>
          <p:cNvSpPr>
            <a:spLocks noGrp="1"/>
          </p:cNvSpPr>
          <p:nvPr>
            <p:ph type="body" sz="half" idx="2"/>
          </p:nvPr>
        </p:nvSpPr>
        <p:spPr>
          <a:xfrm>
            <a:off x="2389717" y="5562600"/>
            <a:ext cx="7315200" cy="609600"/>
          </a:xfrm>
        </p:spPr>
        <p:txBody>
          <a:bodyPr/>
          <a:lstStyle>
            <a:lvl1pPr marL="0" indent="0" algn="ctr"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Modifiez les styles du texte du masque</a:t>
            </a:r>
          </a:p>
        </p:txBody>
      </p:sp>
      <p:sp>
        <p:nvSpPr>
          <p:cNvPr id="5" name="Date Placeholder 4"/>
          <p:cNvSpPr>
            <a:spLocks noGrp="1"/>
          </p:cNvSpPr>
          <p:nvPr>
            <p:ph type="dt" sz="half" idx="10"/>
          </p:nvPr>
        </p:nvSpPr>
        <p:spPr/>
        <p:txBody>
          <a:bodyPr/>
          <a:lstStyle>
            <a:lvl1pPr eaLnBrk="1" latinLnBrk="0" hangingPunct="1">
              <a:defRPr kumimoji="0" lang="fr-FR">
                <a:solidFill>
                  <a:schemeClr val="bg1"/>
                </a:solidFill>
              </a:defRPr>
            </a:lvl1pPr>
          </a:lstStyle>
          <a:p>
            <a:fld id="{B0BC6584-1918-4ADD-9492-0AC7180C770A}" type="datetime1">
              <a:rPr lang="fr-FR" smtClean="0">
                <a:solidFill>
                  <a:prstClr val="white"/>
                </a:solidFill>
              </a:rPr>
              <a:pPr/>
              <a:t>12/02/2016</a:t>
            </a:fld>
            <a:endParaRPr>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fr-FR">
                <a:solidFill>
                  <a:schemeClr val="bg1"/>
                </a:solidFill>
              </a:defRPr>
            </a:lvl1pPr>
          </a:lstStyle>
          <a:p>
            <a:endParaRPr>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xmlns="" val="23227165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re et texte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fld id="{4618B992-7571-4900-BAF5-3B1D712BF339}" type="datetime1">
              <a:rPr lang="fr-FR" smtClean="0">
                <a:solidFill>
                  <a:srgbClr val="262626">
                    <a:tint val="75000"/>
                  </a:srgbClr>
                </a:solidFill>
              </a:rPr>
              <a:pPr/>
              <a:t>12/02/2016</a:t>
            </a:fld>
            <a:endParaRPr>
              <a:solidFill>
                <a:srgbClr val="262626">
                  <a:tint val="75000"/>
                </a:srgbClr>
              </a:solidFill>
            </a:endParaRPr>
          </a:p>
        </p:txBody>
      </p:sp>
      <p:sp>
        <p:nvSpPr>
          <p:cNvPr id="5" name="Footer Placeholder 4"/>
          <p:cNvSpPr>
            <a:spLocks noGrp="1"/>
          </p:cNvSpPr>
          <p:nvPr>
            <p:ph type="ftr" sz="quarter" idx="11"/>
          </p:nvPr>
        </p:nvSpPr>
        <p:spPr/>
        <p:txBody>
          <a:bodyPr/>
          <a:lstStyle/>
          <a:p>
            <a:endParaRPr>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a:solidFill>
                  <a:srgbClr val="262626">
                    <a:tint val="75000"/>
                  </a:srgbClr>
                </a:solidFill>
              </a:rPr>
              <a:pPr/>
              <a:t>‹N°›</a:t>
            </a:fld>
            <a:endParaRPr>
              <a:solidFill>
                <a:srgbClr val="262626">
                  <a:tint val="75000"/>
                </a:srgbClr>
              </a:solidFill>
            </a:endParaRPr>
          </a:p>
        </p:txBody>
      </p:sp>
      <p:sp>
        <p:nvSpPr>
          <p:cNvPr id="14" name="Title 1"/>
          <p:cNvSpPr>
            <a:spLocks noGrp="1"/>
          </p:cNvSpPr>
          <p:nvPr>
            <p:ph type="title" hasCustomPrompt="1"/>
          </p:nvPr>
        </p:nvSpPr>
        <p:spPr>
          <a:xfrm>
            <a:off x="0" y="414867"/>
            <a:ext cx="6705600" cy="457200"/>
          </a:xfrm>
          <a:solidFill>
            <a:schemeClr val="tx1">
              <a:lumMod val="50000"/>
              <a:lumOff val="50000"/>
            </a:schemeClr>
          </a:solidFill>
        </p:spPr>
        <p:txBody>
          <a:bodyPr>
            <a:normAutofit/>
          </a:bodyPr>
          <a:lstStyle>
            <a:lvl1pPr algn="l" eaLnBrk="1" latinLnBrk="0" hangingPunct="1">
              <a:defRPr kumimoji="0" lang="fr-FR" sz="2800" b="1" kern="1200" baseline="0">
                <a:solidFill>
                  <a:schemeClr val="bg1"/>
                </a:solidFill>
                <a:latin typeface="+mn-lt"/>
                <a:ea typeface="+mn-ea"/>
                <a:cs typeface="+mn-cs"/>
              </a:defRPr>
            </a:lvl1pPr>
          </a:lstStyle>
          <a:p>
            <a:r>
              <a:rPr kumimoji="0" lang="fr-FR"/>
              <a:t>    Modifiez le style du titre</a:t>
            </a:r>
          </a:p>
        </p:txBody>
      </p:sp>
    </p:spTree>
    <p:extLst>
      <p:ext uri="{BB962C8B-B14F-4D97-AF65-F5344CB8AC3E}">
        <p14:creationId xmlns:p14="http://schemas.microsoft.com/office/powerpoint/2010/main" xmlns="" val="115690214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274639"/>
            <a:ext cx="2743200" cy="5851525"/>
          </a:xfrm>
        </p:spPr>
        <p:txBody>
          <a:bodyPr vert="eaVert"/>
          <a:lstStyle/>
          <a:p>
            <a:pPr eaLnBrk="1" latinLnBrk="0" hangingPunct="1"/>
            <a:r>
              <a:rPr lang="fr-FR" smtClean="0"/>
              <a:t>Modifiez le style du titre</a:t>
            </a:r>
            <a:endParaRPr/>
          </a:p>
        </p:txBody>
      </p:sp>
      <p:sp>
        <p:nvSpPr>
          <p:cNvPr id="3" name="Vertical Text Placeholder 2"/>
          <p:cNvSpPr>
            <a:spLocks noGrp="1"/>
          </p:cNvSpPr>
          <p:nvPr>
            <p:ph type="body" orient="vert" idx="1"/>
          </p:nvPr>
        </p:nvSpPr>
        <p:spPr>
          <a:xfrm>
            <a:off x="609600" y="274639"/>
            <a:ext cx="68072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fld id="{3EE276BF-32C6-44E1-AB34-979F3234AC4D}" type="datetime1">
              <a:rPr lang="fr-FR" smtClean="0">
                <a:solidFill>
                  <a:srgbClr val="262626">
                    <a:lumMod val="85000"/>
                    <a:lumOff val="15000"/>
                  </a:srgbClr>
                </a:solidFill>
              </a:rPr>
              <a:pPr/>
              <a:t>12/02/2016</a:t>
            </a:fld>
            <a:endParaRPr>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a:solidFill>
                <a:srgbClr val="262626">
                  <a:tint val="7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a:solidFill>
                  <a:srgbClr val="262626">
                    <a:lumMod val="85000"/>
                    <a:lumOff val="15000"/>
                  </a:srgbClr>
                </a:solidFill>
              </a:rPr>
              <a:pPr/>
              <a:t>‹N°›</a:t>
            </a:fld>
            <a:endParaRPr>
              <a:solidFill>
                <a:srgbClr val="262626">
                  <a:lumMod val="85000"/>
                  <a:lumOff val="15000"/>
                </a:srgbClr>
              </a:solidFill>
            </a:endParaRPr>
          </a:p>
        </p:txBody>
      </p:sp>
    </p:spTree>
    <p:extLst>
      <p:ext uri="{BB962C8B-B14F-4D97-AF65-F5344CB8AC3E}">
        <p14:creationId xmlns:p14="http://schemas.microsoft.com/office/powerpoint/2010/main" xmlns="" val="1805052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Vide">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4707" y="5867400"/>
            <a:ext cx="12192000" cy="1053694"/>
          </a:xfrm>
          <a:prstGeom prst="rect">
            <a:avLst/>
          </a:prstGeom>
        </p:spPr>
      </p:pic>
      <p:sp>
        <p:nvSpPr>
          <p:cNvPr id="2" name="Date Placeholder 1"/>
          <p:cNvSpPr>
            <a:spLocks noGrp="1"/>
          </p:cNvSpPr>
          <p:nvPr>
            <p:ph type="dt" sz="half" idx="10"/>
          </p:nvPr>
        </p:nvSpPr>
        <p:spPr/>
        <p:txBody>
          <a:bodyPr/>
          <a:lstStyle/>
          <a:p>
            <a:fld id="{A3F06030-CBD8-418A-8FBC-01315B153411}" type="datetime1">
              <a:rPr lang="fr-FR" smtClean="0">
                <a:solidFill>
                  <a:srgbClr val="262626">
                    <a:tint val="75000"/>
                  </a:srgbClr>
                </a:solidFill>
              </a:rPr>
              <a:pPr/>
              <a:t>12/02/2016</a:t>
            </a:fld>
            <a:endParaRPr>
              <a:solidFill>
                <a:srgbClr val="262626">
                  <a:tint val="75000"/>
                </a:srgbClr>
              </a:solidFill>
            </a:endParaRPr>
          </a:p>
        </p:txBody>
      </p:sp>
      <p:sp>
        <p:nvSpPr>
          <p:cNvPr id="3" name="Footer Placeholder 2"/>
          <p:cNvSpPr>
            <a:spLocks noGrp="1"/>
          </p:cNvSpPr>
          <p:nvPr>
            <p:ph type="ftr" sz="quarter" idx="11"/>
          </p:nvPr>
        </p:nvSpPr>
        <p:spPr/>
        <p:txBody>
          <a:bodyPr/>
          <a:lstStyle/>
          <a:p>
            <a:endParaRPr>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a:solidFill>
                  <a:srgbClr val="262626">
                    <a:tint val="75000"/>
                  </a:srgbClr>
                </a:solidFill>
              </a:rPr>
              <a:pPr/>
              <a:t>‹N°›</a:t>
            </a:fld>
            <a:endParaRPr>
              <a:solidFill>
                <a:srgbClr val="262626">
                  <a:tint val="75000"/>
                </a:srgbClr>
              </a:solidFill>
            </a:endParaRPr>
          </a:p>
        </p:txBody>
      </p:sp>
    </p:spTree>
    <p:extLst>
      <p:ext uri="{BB962C8B-B14F-4D97-AF65-F5344CB8AC3E}">
        <p14:creationId xmlns:p14="http://schemas.microsoft.com/office/powerpoint/2010/main" xmlns="" val="42550001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4707" y="5867400"/>
            <a:ext cx="12192000" cy="1053694"/>
          </a:xfrm>
          <a:prstGeom prst="rect">
            <a:avLst/>
          </a:prstGeom>
        </p:spPr>
      </p:pic>
      <p:sp>
        <p:nvSpPr>
          <p:cNvPr id="2" name="Title 1"/>
          <p:cNvSpPr>
            <a:spLocks noGrp="1"/>
          </p:cNvSpPr>
          <p:nvPr>
            <p:ph type="title"/>
          </p:nvPr>
        </p:nvSpPr>
        <p:spPr>
          <a:xfrm>
            <a:off x="581573" y="76200"/>
            <a:ext cx="11204027" cy="685800"/>
          </a:xfrm>
        </p:spPr>
        <p:txBody>
          <a:bodyPr anchor="ctr" anchorCtr="0">
            <a:normAutofit/>
          </a:bodyPr>
          <a:lstStyle>
            <a:lvl1pPr algn="l" eaLnBrk="1" latinLnBrk="0" hangingPunct="1">
              <a:defRPr kumimoji="0" lang="fr-FR" sz="3000" b="0">
                <a:solidFill>
                  <a:schemeClr val="tx1">
                    <a:lumMod val="85000"/>
                    <a:lumOff val="15000"/>
                  </a:schemeClr>
                </a:solidFill>
              </a:defRPr>
            </a:lvl1pPr>
          </a:lstStyle>
          <a:p>
            <a:pPr eaLnBrk="1" latinLnBrk="0" hangingPunct="1"/>
            <a:r>
              <a:rPr lang="fr-FR" smtClean="0"/>
              <a:t>Modifiez le style du titre</a:t>
            </a:r>
            <a:endParaRPr/>
          </a:p>
        </p:txBody>
      </p:sp>
      <p:sp>
        <p:nvSpPr>
          <p:cNvPr id="3" name="Content Placeholder 2"/>
          <p:cNvSpPr>
            <a:spLocks noGrp="1"/>
          </p:cNvSpPr>
          <p:nvPr>
            <p:ph idx="1"/>
          </p:nvPr>
        </p:nvSpPr>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fld id="{DAB16263-281D-492F-AA45-58520B1E7C2B}" type="datetime1">
              <a:rPr lang="fr-FR" smtClean="0">
                <a:solidFill>
                  <a:srgbClr val="262626">
                    <a:lumMod val="85000"/>
                    <a:lumOff val="15000"/>
                  </a:srgbClr>
                </a:solidFill>
              </a:rPr>
              <a:pPr/>
              <a:t>12/02/2016</a:t>
            </a:fld>
            <a:endParaRPr>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endParaRPr>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a:solidFill>
                  <a:srgbClr val="262626">
                    <a:lumMod val="85000"/>
                    <a:lumOff val="15000"/>
                  </a:srgbClr>
                </a:solidFill>
              </a:rPr>
              <a:pPr/>
              <a:t>‹N°›</a:t>
            </a:fld>
            <a:endParaRPr>
              <a:solidFill>
                <a:srgbClr val="262626">
                  <a:lumMod val="85000"/>
                  <a:lumOff val="15000"/>
                </a:srgbClr>
              </a:solidFill>
            </a:endParaRPr>
          </a:p>
        </p:txBody>
      </p:sp>
    </p:spTree>
    <p:extLst>
      <p:ext uri="{BB962C8B-B14F-4D97-AF65-F5344CB8AC3E}">
        <p14:creationId xmlns:p14="http://schemas.microsoft.com/office/powerpoint/2010/main" xmlns="" val="12254063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 accentu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3" name="Date Placeholder 2"/>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fld id="{0289A33B-2270-4257-86B1-5FC4848CA9E9}" type="datetime1">
              <a:rPr lang="fr-FR" smtClean="0">
                <a:solidFill>
                  <a:srgbClr val="262626">
                    <a:lumMod val="85000"/>
                    <a:lumOff val="15000"/>
                  </a:srgbClr>
                </a:solidFill>
              </a:rPr>
              <a:pPr/>
              <a:t>12/02/2016</a:t>
            </a:fld>
            <a:endParaRPr>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endParaRPr>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a:solidFill>
                  <a:srgbClr val="262626">
                    <a:lumMod val="85000"/>
                    <a:lumOff val="15000"/>
                  </a:srgbClr>
                </a:solidFill>
              </a:rPr>
              <a:pPr/>
              <a:t>‹N°›</a:t>
            </a:fld>
            <a:endParaRPr>
              <a:solidFill>
                <a:srgbClr val="262626">
                  <a:lumMod val="85000"/>
                  <a:lumOff val="15000"/>
                </a:srgbClr>
              </a:solidFill>
            </a:endParaRPr>
          </a:p>
        </p:txBody>
      </p:sp>
      <p:sp>
        <p:nvSpPr>
          <p:cNvPr id="6" name="Content Placeholder 2"/>
          <p:cNvSpPr>
            <a:spLocks noGrp="1"/>
          </p:cNvSpPr>
          <p:nvPr>
            <p:ph idx="1"/>
          </p:nvPr>
        </p:nvSpPr>
        <p:spPr>
          <a:xfrm>
            <a:off x="609600" y="1600201"/>
            <a:ext cx="10972800" cy="4525963"/>
          </a:xfrm>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Tree>
    <p:extLst>
      <p:ext uri="{BB962C8B-B14F-4D97-AF65-F5344CB8AC3E}">
        <p14:creationId xmlns:p14="http://schemas.microsoft.com/office/powerpoint/2010/main" xmlns="" val="7632726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eux contenu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999" y="1"/>
            <a:ext cx="9424020" cy="838200"/>
          </a:xfrm>
        </p:spPr>
        <p:txBody>
          <a:bodyPr anchor="b">
            <a:normAutofit/>
          </a:bodyPr>
          <a:lstStyle>
            <a:lvl1pPr algn="l" eaLnBrk="1" latinLnBrk="0" hangingPunct="1">
              <a:defRPr kumimoji="0" lang="fr-FR" sz="2800">
                <a:solidFill>
                  <a:schemeClr val="bg1"/>
                </a:solidFill>
              </a:defRPr>
            </a:lvl1pPr>
          </a:lstStyle>
          <a:p>
            <a:pPr eaLnBrk="1" latinLnBrk="0" hangingPunct="1"/>
            <a:r>
              <a:rPr lang="fr-FR" smtClean="0"/>
              <a:t>Modifiez le style du titre</a:t>
            </a:r>
            <a:endParaRPr/>
          </a:p>
        </p:txBody>
      </p:sp>
      <p:sp>
        <p:nvSpPr>
          <p:cNvPr id="3" name="Content Placeholder 2"/>
          <p:cNvSpPr>
            <a:spLocks noGrp="1"/>
          </p:cNvSpPr>
          <p:nvPr>
            <p:ph sz="half" idx="1"/>
          </p:nvPr>
        </p:nvSpPr>
        <p:spPr>
          <a:xfrm>
            <a:off x="609600" y="1676402"/>
            <a:ext cx="5384800" cy="3971455"/>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Content Placeholder 3"/>
          <p:cNvSpPr>
            <a:spLocks noGrp="1"/>
          </p:cNvSpPr>
          <p:nvPr>
            <p:ph sz="half" idx="2"/>
          </p:nvPr>
        </p:nvSpPr>
        <p:spPr>
          <a:xfrm>
            <a:off x="6197600" y="1676400"/>
            <a:ext cx="5384800" cy="3971454"/>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5" name="Date Placeholder 4"/>
          <p:cNvSpPr>
            <a:spLocks noGrp="1"/>
          </p:cNvSpPr>
          <p:nvPr>
            <p:ph type="dt" sz="half" idx="10"/>
          </p:nvPr>
        </p:nvSpPr>
        <p:spPr/>
        <p:txBody>
          <a:bodyPr/>
          <a:lstStyle/>
          <a:p>
            <a:fld id="{914BFCB0-8946-467E-A9C9-348A33D61434}" type="datetime1">
              <a:rPr lang="fr-FR" smtClean="0">
                <a:solidFill>
                  <a:srgbClr val="262626">
                    <a:tint val="75000"/>
                  </a:srgbClr>
                </a:solidFill>
              </a:rPr>
              <a:pPr/>
              <a:t>12/02/2016</a:t>
            </a:fld>
            <a:endParaRPr>
              <a:solidFill>
                <a:srgbClr val="262626">
                  <a:tint val="75000"/>
                </a:srgbClr>
              </a:solidFill>
            </a:endParaRPr>
          </a:p>
        </p:txBody>
      </p:sp>
      <p:sp>
        <p:nvSpPr>
          <p:cNvPr id="6" name="Footer Placeholder 5"/>
          <p:cNvSpPr>
            <a:spLocks noGrp="1"/>
          </p:cNvSpPr>
          <p:nvPr>
            <p:ph type="ftr" sz="quarter" idx="11"/>
          </p:nvPr>
        </p:nvSpPr>
        <p:spPr/>
        <p:txBody>
          <a:bodyPr/>
          <a:lstStyle/>
          <a:p>
            <a:endParaRPr>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a:solidFill>
                  <a:srgbClr val="262626">
                    <a:tint val="75000"/>
                  </a:srgbClr>
                </a:solidFill>
              </a:rPr>
              <a:pPr/>
              <a:t>‹N°›</a:t>
            </a:fld>
            <a:endParaRPr>
              <a:solidFill>
                <a:srgbClr val="262626">
                  <a:tint val="75000"/>
                </a:srgbClr>
              </a:solidFill>
            </a:endParaRPr>
          </a:p>
        </p:txBody>
      </p:sp>
    </p:spTree>
    <p:extLst>
      <p:ext uri="{BB962C8B-B14F-4D97-AF65-F5344CB8AC3E}">
        <p14:creationId xmlns:p14="http://schemas.microsoft.com/office/powerpoint/2010/main" xmlns="" val="40161561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fr-FR">
                <a:solidFill>
                  <a:schemeClr val="bg1"/>
                </a:solidFill>
              </a:defRPr>
            </a:lvl1pPr>
          </a:lstStyle>
          <a:p>
            <a:fld id="{845E5360-C428-4693-A3D9-27B271375327}" type="datetime1">
              <a:rPr lang="fr-FR" smtClean="0">
                <a:solidFill>
                  <a:prstClr val="white"/>
                </a:solidFill>
              </a:rPr>
              <a:pPr/>
              <a:t>12/02/2016</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solidFill>
                  <a:prstClr val="white"/>
                </a:solidFill>
              </a:rPr>
              <a:pPr/>
              <a:t>‹N°›</a:t>
            </a:fld>
            <a:endParaRPr>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3260651" cy="2286000"/>
          </a:xfrm>
          <a:prstGeom prst="rect">
            <a:avLst/>
          </a:prstGeom>
        </p:spPr>
      </p:pic>
      <p:sp>
        <p:nvSpPr>
          <p:cNvPr id="2" name="Title 1"/>
          <p:cNvSpPr>
            <a:spLocks noGrp="1"/>
          </p:cNvSpPr>
          <p:nvPr>
            <p:ph type="title"/>
          </p:nvPr>
        </p:nvSpPr>
        <p:spPr>
          <a:xfrm>
            <a:off x="1499200" y="2077200"/>
            <a:ext cx="9347200" cy="1143000"/>
          </a:xfrm>
        </p:spPr>
        <p:txBody>
          <a:bodyPr/>
          <a:lstStyle>
            <a:lvl1pPr algn="l" eaLnBrk="1" latinLnBrk="0" hangingPunct="1">
              <a:defRPr kumimoji="0" lang="fr-FR"/>
            </a:lvl1pPr>
          </a:lstStyle>
          <a:p>
            <a:pPr eaLnBrk="1" latinLnBrk="0" hangingPunct="1"/>
            <a:r>
              <a:rPr lang="fr-FR" smtClean="0"/>
              <a:t>Modifiez le style du titre</a:t>
            </a:r>
            <a:endParaRPr/>
          </a:p>
        </p:txBody>
      </p:sp>
    </p:spTree>
    <p:extLst>
      <p:ext uri="{BB962C8B-B14F-4D97-AF65-F5344CB8AC3E}">
        <p14:creationId xmlns:p14="http://schemas.microsoft.com/office/powerpoint/2010/main" xmlns="" val="2770211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seul : accentu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856CF-3712-4672-8116-5CC058A51E95}" type="datetime1">
              <a:rPr lang="fr-FR" smtClean="0">
                <a:solidFill>
                  <a:srgbClr val="262626">
                    <a:tint val="75000"/>
                  </a:srgbClr>
                </a:solidFill>
              </a:rPr>
              <a:pPr/>
              <a:t>12/02/2016</a:t>
            </a:fld>
            <a:endParaRPr>
              <a:solidFill>
                <a:srgbClr val="262626">
                  <a:tint val="75000"/>
                </a:srgbClr>
              </a:solidFill>
            </a:endParaRPr>
          </a:p>
        </p:txBody>
      </p:sp>
      <p:sp>
        <p:nvSpPr>
          <p:cNvPr id="3" name="Footer Placeholder 2"/>
          <p:cNvSpPr>
            <a:spLocks noGrp="1"/>
          </p:cNvSpPr>
          <p:nvPr>
            <p:ph type="ftr" sz="quarter" idx="11"/>
          </p:nvPr>
        </p:nvSpPr>
        <p:spPr/>
        <p:txBody>
          <a:bodyPr/>
          <a:lstStyle/>
          <a:p>
            <a:endParaRPr>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a:solidFill>
                  <a:srgbClr val="262626">
                    <a:tint val="75000"/>
                  </a:srgbClr>
                </a:solidFill>
              </a:rPr>
              <a:pPr/>
              <a:t>‹N°›</a:t>
            </a:fld>
            <a:endParaRPr>
              <a:solidFill>
                <a:srgbClr val="262626">
                  <a:tint val="75000"/>
                </a:srgbClr>
              </a:solidFill>
            </a:endParaRPr>
          </a:p>
        </p:txBody>
      </p:sp>
      <p:sp>
        <p:nvSpPr>
          <p:cNvPr id="6" name="Title 1"/>
          <p:cNvSpPr>
            <a:spLocks noGrp="1"/>
          </p:cNvSpPr>
          <p:nvPr>
            <p:ph type="title" hasCustomPrompt="1"/>
          </p:nvPr>
        </p:nvSpPr>
        <p:spPr>
          <a:xfrm>
            <a:off x="387200" y="3081000"/>
            <a:ext cx="11582400" cy="1095600"/>
          </a:xfr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fr-FR"/>
              <a:t>Modifiez le style du titre</a:t>
            </a:r>
          </a:p>
        </p:txBody>
      </p:sp>
      <p:sp>
        <p:nvSpPr>
          <p:cNvPr id="7" name="Text Placeholder 2"/>
          <p:cNvSpPr>
            <a:spLocks noGrp="1"/>
          </p:cNvSpPr>
          <p:nvPr>
            <p:ph type="body" idx="1"/>
          </p:nvPr>
        </p:nvSpPr>
        <p:spPr>
          <a:xfrm>
            <a:off x="378603" y="2424752"/>
            <a:ext cx="11592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Tree>
    <p:extLst>
      <p:ext uri="{BB962C8B-B14F-4D97-AF65-F5344CB8AC3E}">
        <p14:creationId xmlns:p14="http://schemas.microsoft.com/office/powerpoint/2010/main" xmlns="" val="1648073612"/>
      </p:ext>
    </p:extLst>
  </p:cSld>
  <p:clrMapOvr>
    <a:masterClrMapping/>
  </p:clrMapOvr>
  <mc:AlternateContent xmlns:mc="http://schemas.openxmlformats.org/markup-compatibility/2006">
    <mc:Choice xmlns:p14="http://schemas.microsoft.com/office/powerpoint/2010/main" xmlns="" Requires="p14">
      <p:transition spd="slow" p14:dur="2000">
        <p:push dir="u"/>
      </p:transition>
    </mc:Choice>
    <mc:Fallback>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avec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fr-FR">
                <a:solidFill>
                  <a:schemeClr val="bg1"/>
                </a:solidFill>
              </a:defRPr>
            </a:lvl1pPr>
          </a:lstStyle>
          <a:p>
            <a:fld id="{9897BB7C-E1AA-485B-A594-023929C5A0CC}" type="datetime1">
              <a:rPr lang="fr-FR" smtClean="0">
                <a:solidFill>
                  <a:prstClr val="white"/>
                </a:solidFill>
              </a:rPr>
              <a:pPr/>
              <a:t>12/02/2016</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solidFill>
                  <a:prstClr val="white"/>
                </a:solidFill>
              </a:rPr>
              <a:pPr/>
              <a:t>‹N°›</a:t>
            </a:fld>
            <a:endParaRPr>
              <a:solidFill>
                <a:prstClr val="white"/>
              </a:solidFill>
            </a:endParaRPr>
          </a:p>
        </p:txBody>
      </p:sp>
      <p:sp>
        <p:nvSpPr>
          <p:cNvPr id="7" name="Rectangle 6"/>
          <p:cNvSpPr/>
          <p:nvPr userDrawn="1"/>
        </p:nvSpPr>
        <p:spPr>
          <a:xfrm>
            <a:off x="0" y="2895600"/>
            <a:ext cx="100584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prstClr val="white"/>
              </a:solidFill>
            </a:endParaRPr>
          </a:p>
        </p:txBody>
      </p:sp>
      <p:sp>
        <p:nvSpPr>
          <p:cNvPr id="9" name="Title 1"/>
          <p:cNvSpPr>
            <a:spLocks noGrp="1"/>
          </p:cNvSpPr>
          <p:nvPr>
            <p:ph type="title"/>
          </p:nvPr>
        </p:nvSpPr>
        <p:spPr>
          <a:xfrm>
            <a:off x="553156" y="3200400"/>
            <a:ext cx="9347200" cy="1676400"/>
          </a:xfrm>
        </p:spPr>
        <p:txBody>
          <a:bodyPr>
            <a:normAutofit/>
          </a:bodyPr>
          <a:lstStyle>
            <a:lvl1pPr marL="0" algn="l" defTabSz="914400" rtl="0" eaLnBrk="1" latinLnBrk="0" hangingPunct="1">
              <a:defRPr kumimoji="0" lang="fr-FR" sz="4000" kern="1200">
                <a:solidFill>
                  <a:schemeClr val="bg1"/>
                </a:solidFill>
                <a:latin typeface="+mn-lt"/>
                <a:ea typeface="+mn-ea"/>
                <a:cs typeface="+mn-cs"/>
              </a:defRPr>
            </a:lvl1pPr>
          </a:lstStyle>
          <a:p>
            <a:pPr eaLnBrk="1" latinLnBrk="0" hangingPunct="1"/>
            <a:r>
              <a:rPr lang="fr-FR" smtClean="0"/>
              <a:t>Modifiez le style du titre</a:t>
            </a:r>
            <a:endParaRPr/>
          </a:p>
        </p:txBody>
      </p:sp>
      <p:sp>
        <p:nvSpPr>
          <p:cNvPr id="10" name="Text Placeholder 15"/>
          <p:cNvSpPr>
            <a:spLocks noGrp="1"/>
          </p:cNvSpPr>
          <p:nvPr>
            <p:ph type="body" sz="quarter" idx="14" hasCustomPrompt="1"/>
          </p:nvPr>
        </p:nvSpPr>
        <p:spPr>
          <a:xfrm>
            <a:off x="6197600" y="664780"/>
            <a:ext cx="5588000" cy="381000"/>
          </a:xfrm>
        </p:spPr>
        <p:txBody>
          <a:bodyPr>
            <a:normAutofit/>
          </a:bodyPr>
          <a:lstStyle>
            <a:lvl1pPr algn="r" eaLnBrk="1" latinLnBrk="0" hangingPunct="1">
              <a:buNone/>
              <a:defRPr kumimoji="0" lang="fr-FR" sz="1800" b="1" kern="1200">
                <a:solidFill>
                  <a:schemeClr val="bg1">
                    <a:lumMod val="65000"/>
                  </a:schemeClr>
                </a:solidFill>
                <a:latin typeface="Calibri" pitchFamily="34" charset="0"/>
                <a:ea typeface="+mn-ea"/>
                <a:cs typeface="+mn-cs"/>
              </a:defRPr>
            </a:lvl1pPr>
          </a:lstStyle>
          <a:p>
            <a:pPr lvl="0"/>
            <a:r>
              <a:rPr kumimoji="0" lang="fr-FR"/>
              <a:t>Modifiez le style des sous-titres du masque</a:t>
            </a:r>
          </a:p>
        </p:txBody>
      </p:sp>
    </p:spTree>
    <p:extLst>
      <p:ext uri="{BB962C8B-B14F-4D97-AF65-F5344CB8AC3E}">
        <p14:creationId xmlns:p14="http://schemas.microsoft.com/office/powerpoint/2010/main" xmlns="" val="2842088161"/>
      </p:ext>
    </p:extLst>
  </p:cSld>
  <p:clrMapOvr>
    <a:masterClrMapping/>
  </p:clrMapOvr>
  <mc:AlternateContent xmlns:mc="http://schemas.openxmlformats.org/markup-compatibility/2006">
    <mc:Choice xmlns:p14="http://schemas.microsoft.com/office/powerpoint/2010/main" xmlns="" Requires="p14">
      <p:transition spd="slow" p14:dur="2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1" y="609600"/>
            <a:ext cx="4011084" cy="825500"/>
          </a:xfrm>
        </p:spPr>
        <p:txBody>
          <a:bodyPr anchor="b"/>
          <a:lstStyle>
            <a:lvl1pPr algn="l" eaLnBrk="1" latinLnBrk="0" hangingPunct="1">
              <a:defRPr kumimoji="0" lang="fr-FR" sz="2000" b="1"/>
            </a:lvl1pPr>
          </a:lstStyle>
          <a:p>
            <a:pPr eaLnBrk="1" latinLnBrk="0" hangingPunct="1"/>
            <a:r>
              <a:rPr lang="fr-FR" smtClean="0"/>
              <a:t>Modifiez le style du titre</a:t>
            </a:r>
            <a:endParaRPr/>
          </a:p>
        </p:txBody>
      </p:sp>
      <p:sp>
        <p:nvSpPr>
          <p:cNvPr id="3" name="Content Placeholder 2"/>
          <p:cNvSpPr>
            <a:spLocks noGrp="1"/>
          </p:cNvSpPr>
          <p:nvPr>
            <p:ph idx="1"/>
          </p:nvPr>
        </p:nvSpPr>
        <p:spPr>
          <a:xfrm>
            <a:off x="5071533" y="609600"/>
            <a:ext cx="6815667" cy="5334000"/>
          </a:xfrm>
        </p:spPr>
        <p:txBody>
          <a:bodyPr/>
          <a:lstStyle>
            <a:lvl1pPr eaLnBrk="1" latinLnBrk="0" hangingPunct="1">
              <a:defRPr kumimoji="0" lang="fr-FR" sz="2800">
                <a:solidFill>
                  <a:schemeClr val="bg1"/>
                </a:solidFill>
              </a:defRPr>
            </a:lvl1pPr>
            <a:lvl2pPr eaLnBrk="1" latinLnBrk="0" hangingPunct="1">
              <a:defRPr kumimoji="0" lang="fr-FR" sz="2800">
                <a:solidFill>
                  <a:schemeClr val="bg1"/>
                </a:solidFill>
              </a:defRPr>
            </a:lvl2pPr>
            <a:lvl3pPr eaLnBrk="1" latinLnBrk="0" hangingPunct="1">
              <a:defRPr kumimoji="0" lang="fr-FR" sz="2400">
                <a:solidFill>
                  <a:schemeClr val="bg1"/>
                </a:solidFill>
              </a:defRPr>
            </a:lvl3pPr>
            <a:lvl4pPr eaLnBrk="1" latinLnBrk="0" hangingPunct="1">
              <a:defRPr kumimoji="0" lang="fr-FR" sz="2000">
                <a:solidFill>
                  <a:schemeClr val="bg1"/>
                </a:solidFill>
              </a:defRPr>
            </a:lvl4pPr>
            <a:lvl5pPr eaLnBrk="1" latinLnBrk="0" hangingPunct="1">
              <a:defRPr kumimoji="0" lang="fr-FR" sz="2000">
                <a:solidFill>
                  <a:schemeClr val="bg1"/>
                </a:solidFill>
              </a:defRPr>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Text Placeholder 3"/>
          <p:cNvSpPr>
            <a:spLocks noGrp="1"/>
          </p:cNvSpPr>
          <p:nvPr>
            <p:ph type="body" sz="half" idx="2"/>
          </p:nvPr>
        </p:nvSpPr>
        <p:spPr>
          <a:xfrm>
            <a:off x="304801" y="1435102"/>
            <a:ext cx="4011084" cy="3822699"/>
          </a:xfrm>
        </p:spPr>
        <p:txBody>
          <a:bodyPr/>
          <a:lstStyle>
            <a:lvl1pPr marL="0" indent="0" eaLnBrk="1" latinLnBrk="0" hangingPunct="1">
              <a:buNone/>
              <a:defRPr kumimoji="0" lang="fr-FR" sz="1400">
                <a:solidFill>
                  <a:schemeClr val="tx1">
                    <a:lumMod val="75000"/>
                    <a:lumOff val="25000"/>
                  </a:schemeClr>
                </a:solidFill>
              </a:defRPr>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Modifiez les styles du texte du masque</a:t>
            </a:r>
          </a:p>
        </p:txBody>
      </p:sp>
      <p:sp>
        <p:nvSpPr>
          <p:cNvPr id="5" name="Date Placeholder 4"/>
          <p:cNvSpPr>
            <a:spLocks noGrp="1"/>
          </p:cNvSpPr>
          <p:nvPr>
            <p:ph type="dt" sz="half" idx="10"/>
          </p:nvPr>
        </p:nvSpPr>
        <p:spPr/>
        <p:txBody>
          <a:bodyPr/>
          <a:lstStyle>
            <a:lvl1pPr eaLnBrk="1" latinLnBrk="0" hangingPunct="1">
              <a:defRPr kumimoji="0" lang="fr-FR">
                <a:solidFill>
                  <a:schemeClr val="bg1"/>
                </a:solidFill>
              </a:defRPr>
            </a:lvl1pPr>
          </a:lstStyle>
          <a:p>
            <a:fld id="{EEC292AE-99B6-4969-A7B9-C4C2A3F8A167}" type="datetime1">
              <a:rPr lang="fr-FR" smtClean="0">
                <a:solidFill>
                  <a:prstClr val="white"/>
                </a:solidFill>
              </a:rPr>
              <a:pPr/>
              <a:t>12/02/2016</a:t>
            </a:fld>
            <a:endParaRPr>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fr-FR">
                <a:solidFill>
                  <a:schemeClr val="bg1"/>
                </a:solidFill>
              </a:defRPr>
            </a:lvl1pPr>
          </a:lstStyle>
          <a:p>
            <a:endParaRPr>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xmlns="" val="3180659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print"/>
          <a:srcRect l="2599" r="5874" b="5262"/>
          <a:stretch/>
        </p:blipFill>
        <p:spPr>
          <a:xfrm>
            <a:off x="4707" y="5867400"/>
            <a:ext cx="12192000" cy="1053694"/>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pPr eaLnBrk="1" latinLnBrk="0" hangingPunct="1"/>
            <a:r>
              <a:rPr kumimoji="0" lang="fr-FR" smtClean="0"/>
              <a:t>Modifiez le style du titre</a:t>
            </a:r>
            <a:endParaRPr kumimoji="0" 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latinLnBrk="0" hangingPunct="1">
              <a:defRPr kumimoji="0" lang="fr-FR" sz="1200">
                <a:solidFill>
                  <a:schemeClr val="tx1">
                    <a:tint val="75000"/>
                  </a:schemeClr>
                </a:solidFill>
              </a:defRPr>
            </a:lvl1pPr>
          </a:lstStyle>
          <a:p>
            <a:fld id="{07990CFD-7381-4463-855B-15D0ACBED4A8}" type="datetime1">
              <a:rPr lang="fr-FR" smtClean="0">
                <a:solidFill>
                  <a:srgbClr val="262626">
                    <a:tint val="75000"/>
                  </a:srgbClr>
                </a:solidFill>
              </a:rPr>
              <a:pPr/>
              <a:t>12/02/2016</a:t>
            </a:fld>
            <a:endParaRPr>
              <a:solidFill>
                <a:srgbClr val="262626">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latinLnBrk="0" hangingPunct="1">
              <a:defRPr kumimoji="0" lang="fr-FR" sz="1200">
                <a:solidFill>
                  <a:schemeClr val="tx1">
                    <a:tint val="75000"/>
                  </a:schemeClr>
                </a:solidFill>
              </a:defRPr>
            </a:lvl1pPr>
          </a:lstStyle>
          <a:p>
            <a:endParaRPr>
              <a:solidFill>
                <a:srgbClr val="262626">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latinLnBrk="0" hangingPunct="1">
              <a:defRPr kumimoji="0" lang="fr-FR" sz="1200">
                <a:solidFill>
                  <a:schemeClr val="tx1">
                    <a:tint val="75000"/>
                  </a:schemeClr>
                </a:solidFill>
              </a:defRPr>
            </a:lvl1pPr>
          </a:lstStyle>
          <a:p>
            <a:fld id="{240D5ECE-8B49-45CD-BE81-EF81920D1969}" type="slidenum">
              <a:rPr>
                <a:solidFill>
                  <a:srgbClr val="262626">
                    <a:tint val="75000"/>
                  </a:srgbClr>
                </a:solidFill>
              </a:rPr>
              <a:pPr/>
              <a:t>‹N°›</a:t>
            </a:fld>
            <a:endParaRPr>
              <a:solidFill>
                <a:srgbClr val="262626">
                  <a:tint val="75000"/>
                </a:srgbClr>
              </a:solidFill>
            </a:endParaRP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extLst>
      <p:ext uri="{BB962C8B-B14F-4D97-AF65-F5344CB8AC3E}">
        <p14:creationId xmlns:p14="http://schemas.microsoft.com/office/powerpoint/2010/main" xmlns="" val="2340866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ctr" defTabSz="914400" rtl="0" eaLnBrk="1" latinLnBrk="0" hangingPunct="1">
        <a:spcBef>
          <a:spcPct val="0"/>
        </a:spcBef>
        <a:buNone/>
        <a:defRPr kumimoji="0" lang="fr-F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fr-F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4707" y="5867400"/>
            <a:ext cx="12192000" cy="1053694"/>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pPr eaLnBrk="1" latinLnBrk="0" hangingPunct="1"/>
            <a:r>
              <a:rPr kumimoji="0" lang="fr-FR" smtClean="0"/>
              <a:t>Modifiez le style du titre</a:t>
            </a:r>
            <a:endParaRPr kumimoji="0" 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latinLnBrk="0" hangingPunct="1">
              <a:defRPr kumimoji="0" lang="fr-FR" sz="1200">
                <a:solidFill>
                  <a:schemeClr val="tx1">
                    <a:tint val="75000"/>
                  </a:schemeClr>
                </a:solidFill>
              </a:defRPr>
            </a:lvl1pPr>
          </a:lstStyle>
          <a:p>
            <a:fld id="{F5171DA7-545A-4EEE-9281-23444F20985B}" type="datetime1">
              <a:rPr lang="fr-FR" smtClean="0">
                <a:solidFill>
                  <a:srgbClr val="262626">
                    <a:tint val="75000"/>
                  </a:srgbClr>
                </a:solidFill>
              </a:rPr>
              <a:pPr/>
              <a:t>12/02/2016</a:t>
            </a:fld>
            <a:endParaRPr>
              <a:solidFill>
                <a:srgbClr val="262626">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latinLnBrk="0" hangingPunct="1">
              <a:defRPr kumimoji="0" lang="fr-FR" sz="1200">
                <a:solidFill>
                  <a:schemeClr val="tx1">
                    <a:tint val="75000"/>
                  </a:schemeClr>
                </a:solidFill>
              </a:defRPr>
            </a:lvl1pPr>
          </a:lstStyle>
          <a:p>
            <a:endParaRPr>
              <a:solidFill>
                <a:srgbClr val="262626">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latinLnBrk="0" hangingPunct="1">
              <a:defRPr kumimoji="0" lang="fr-FR" sz="1200">
                <a:solidFill>
                  <a:schemeClr val="tx1">
                    <a:tint val="75000"/>
                  </a:schemeClr>
                </a:solidFill>
              </a:defRPr>
            </a:lvl1pPr>
          </a:lstStyle>
          <a:p>
            <a:fld id="{240D5ECE-8B49-45CD-BE81-EF81920D1969}" type="slidenum">
              <a:rPr>
                <a:solidFill>
                  <a:srgbClr val="262626">
                    <a:tint val="75000"/>
                  </a:srgbClr>
                </a:solidFill>
              </a:rPr>
              <a:pPr/>
              <a:t>‹N°›</a:t>
            </a:fld>
            <a:endParaRPr>
              <a:solidFill>
                <a:srgbClr val="262626">
                  <a:tint val="75000"/>
                </a:srgbClr>
              </a:solidFill>
            </a:endParaRP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extLst>
      <p:ext uri="{BB962C8B-B14F-4D97-AF65-F5344CB8AC3E}">
        <p14:creationId xmlns:p14="http://schemas.microsoft.com/office/powerpoint/2010/main" xmlns="" val="40698209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hf hdr="0" ftr="0" dt="0"/>
  <p:txStyles>
    <p:titleStyle>
      <a:lvl1pPr algn="ctr" defTabSz="914400" rtl="0" eaLnBrk="1" latinLnBrk="0" hangingPunct="1">
        <a:spcBef>
          <a:spcPct val="0"/>
        </a:spcBef>
        <a:buNone/>
        <a:defRPr kumimoji="0" lang="fr-F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fr-F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24.gif"/><Relationship Id="rId4" Type="http://schemas.openxmlformats.org/officeDocument/2006/relationships/image" Target="../media/image23.gif"/></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7.xml"/><Relationship Id="rId5" Type="http://schemas.openxmlformats.org/officeDocument/2006/relationships/image" Target="../media/image26.gif"/><Relationship Id="rId4" Type="http://schemas.openxmlformats.org/officeDocument/2006/relationships/image" Target="../media/image25.gif"/></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28.gif"/><Relationship Id="rId4" Type="http://schemas.openxmlformats.org/officeDocument/2006/relationships/image" Target="../media/image27.gi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7.xml"/><Relationship Id="rId1" Type="http://schemas.openxmlformats.org/officeDocument/2006/relationships/video" Target="file:///D:\0-EID2\IHM\CANDY%204%20HD%20et%20CANDY%205%20HD,%20loupe%20&#233;lectronique.mp4" TargetMode="External"/><Relationship Id="rId5" Type="http://schemas.openxmlformats.org/officeDocument/2006/relationships/image" Target="../media/image3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7.xml"/><Relationship Id="rId1" Type="http://schemas.openxmlformats.org/officeDocument/2006/relationships/video" Target="file:///D:\0-EID2\IHM\F123,%20logiciel%20pour%20malvoyants%20-%20Fernando%20Botelho.mp4" TargetMode="External"/><Relationship Id="rId5" Type="http://schemas.openxmlformats.org/officeDocument/2006/relationships/image" Target="../media/image30.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1558" y="3887600"/>
            <a:ext cx="9882011" cy="1828800"/>
          </a:xfrm>
        </p:spPr>
        <p:txBody>
          <a:bodyPr>
            <a:noAutofit/>
          </a:bodyPr>
          <a:lstStyle/>
          <a:p>
            <a:pPr algn="l"/>
            <a:r>
              <a:rPr lang="fr-FR" sz="6000" dirty="0"/>
              <a:t/>
            </a:r>
            <a:br>
              <a:rPr lang="fr-FR" sz="6000" dirty="0"/>
            </a:br>
            <a:endParaRPr lang="fr-FR" sz="5600" b="0" dirty="0"/>
          </a:p>
        </p:txBody>
      </p:sp>
      <p:sp>
        <p:nvSpPr>
          <p:cNvPr id="3" name="ZoneTexte 2"/>
          <p:cNvSpPr txBox="1"/>
          <p:nvPr/>
        </p:nvSpPr>
        <p:spPr>
          <a:xfrm>
            <a:off x="786063" y="3128210"/>
            <a:ext cx="9095874" cy="1323439"/>
          </a:xfrm>
          <a:prstGeom prst="rect">
            <a:avLst/>
          </a:prstGeom>
          <a:noFill/>
        </p:spPr>
        <p:txBody>
          <a:bodyPr wrap="square" rtlCol="0">
            <a:spAutoFit/>
          </a:bodyPr>
          <a:lstStyle/>
          <a:p>
            <a:r>
              <a:rPr lang="fr-FR" sz="8000" dirty="0" smtClean="0">
                <a:solidFill>
                  <a:schemeClr val="bg1"/>
                </a:solidFill>
                <a:latin typeface="Agency FB" pitchFamily="34" charset="0"/>
              </a:rPr>
              <a:t>Vision sur ordinateur</a:t>
            </a:r>
            <a:endParaRPr lang="fr-FR" sz="8000" dirty="0">
              <a:solidFill>
                <a:schemeClr val="bg1"/>
              </a:solidFill>
              <a:latin typeface="Agency FB" pitchFamily="34" charset="0"/>
            </a:endParaRPr>
          </a:p>
        </p:txBody>
      </p:sp>
      <p:sp>
        <p:nvSpPr>
          <p:cNvPr id="6" name="ZoneTexte 5"/>
          <p:cNvSpPr txBox="1"/>
          <p:nvPr/>
        </p:nvSpPr>
        <p:spPr>
          <a:xfrm>
            <a:off x="5085347" y="770021"/>
            <a:ext cx="6641431" cy="1785104"/>
          </a:xfrm>
          <a:prstGeom prst="rect">
            <a:avLst/>
          </a:prstGeom>
          <a:noFill/>
        </p:spPr>
        <p:txBody>
          <a:bodyPr wrap="square" rtlCol="0">
            <a:spAutoFit/>
          </a:bodyPr>
          <a:lstStyle/>
          <a:p>
            <a:pPr algn="ctr"/>
            <a:r>
              <a:rPr lang="fr-FR" sz="2800" dirty="0" smtClean="0">
                <a:latin typeface="Agency FB" pitchFamily="34" charset="0"/>
              </a:rPr>
              <a:t>Université Paris 13 – Institut Galilée </a:t>
            </a:r>
          </a:p>
          <a:p>
            <a:pPr algn="ctr"/>
            <a:r>
              <a:rPr lang="fr-FR" sz="2800" dirty="0" smtClean="0">
                <a:latin typeface="Agency FB" pitchFamily="34" charset="0"/>
              </a:rPr>
              <a:t>Exploration des données et informatique décisionnelle</a:t>
            </a:r>
          </a:p>
          <a:p>
            <a:endParaRPr lang="fr-FR" dirty="0" smtClean="0"/>
          </a:p>
          <a:p>
            <a:endParaRPr lang="fr-FR" dirty="0" smtClean="0"/>
          </a:p>
          <a:p>
            <a:endParaRPr lang="fr-FR" dirty="0" smtClean="0"/>
          </a:p>
        </p:txBody>
      </p:sp>
      <p:sp>
        <p:nvSpPr>
          <p:cNvPr id="7" name="ZoneTexte 6"/>
          <p:cNvSpPr txBox="1"/>
          <p:nvPr/>
        </p:nvSpPr>
        <p:spPr>
          <a:xfrm>
            <a:off x="10202779" y="3352800"/>
            <a:ext cx="1989221" cy="1200329"/>
          </a:xfrm>
          <a:prstGeom prst="rect">
            <a:avLst/>
          </a:prstGeom>
          <a:noFill/>
        </p:spPr>
        <p:txBody>
          <a:bodyPr wrap="square" rtlCol="0">
            <a:spAutoFit/>
          </a:bodyPr>
          <a:lstStyle/>
          <a:p>
            <a:pPr algn="ctr"/>
            <a:r>
              <a:rPr lang="fr-FR" sz="3600" dirty="0" err="1" smtClean="0">
                <a:solidFill>
                  <a:schemeClr val="bg1"/>
                </a:solidFill>
                <a:latin typeface="Agency FB" pitchFamily="34" charset="0"/>
              </a:rPr>
              <a:t>Ihssane</a:t>
            </a:r>
            <a:r>
              <a:rPr lang="fr-FR" sz="3600" dirty="0" smtClean="0">
                <a:solidFill>
                  <a:schemeClr val="bg1"/>
                </a:solidFill>
                <a:latin typeface="Agency FB" pitchFamily="34" charset="0"/>
              </a:rPr>
              <a:t> BARBOUCH</a:t>
            </a:r>
            <a:endParaRPr lang="fr-FR" sz="3600" dirty="0">
              <a:solidFill>
                <a:schemeClr val="bg1"/>
              </a:solidFill>
              <a:latin typeface="Agency FB" pitchFamily="34" charset="0"/>
            </a:endParaRPr>
          </a:p>
        </p:txBody>
      </p:sp>
    </p:spTree>
    <p:extLst>
      <p:ext uri="{BB962C8B-B14F-4D97-AF65-F5344CB8AC3E}">
        <p14:creationId xmlns:p14="http://schemas.microsoft.com/office/powerpoint/2010/main" xmlns="" val="10081605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03059" y="501315"/>
            <a:ext cx="9800183" cy="3926306"/>
          </a:xfrm>
          <a:prstGeom prst="rect">
            <a:avLst/>
          </a:prstGeom>
          <a:noFill/>
        </p:spPr>
        <p:txBody>
          <a:bodyPr wrap="square" rtlCol="0">
            <a:normAutofit/>
          </a:bodyPr>
          <a:lstStyle/>
          <a:p>
            <a:endParaRPr lang="en-US" sz="4400" dirty="0">
              <a:latin typeface="Agency FB" pitchFamily="34" charset="0"/>
            </a:endParaRPr>
          </a:p>
        </p:txBody>
      </p:sp>
      <p:sp>
        <p:nvSpPr>
          <p:cNvPr id="2" name="Espace réservé du numéro de diapositive 1"/>
          <p:cNvSpPr>
            <a:spLocks noGrp="1"/>
          </p:cNvSpPr>
          <p:nvPr>
            <p:ph type="sldNum" sz="quarter" idx="12"/>
          </p:nvPr>
        </p:nvSpPr>
        <p:spPr/>
        <p:txBody>
          <a:bodyPr/>
          <a:lstStyle/>
          <a:p>
            <a:fld id="{73820FCD-5F4C-4989-BE05-0A8208BCBC21}" type="slidenum">
              <a:rPr lang="fr-FR" smtClean="0">
                <a:solidFill>
                  <a:srgbClr val="262626">
                    <a:tint val="75000"/>
                  </a:srgbClr>
                </a:solidFill>
              </a:rPr>
              <a:pPr/>
              <a:t>10</a:t>
            </a:fld>
            <a:endParaRPr lang="fr-FR">
              <a:solidFill>
                <a:srgbClr val="262626">
                  <a:tint val="75000"/>
                </a:srgbClr>
              </a:solidFill>
            </a:endParaRPr>
          </a:p>
        </p:txBody>
      </p:sp>
      <p:sp>
        <p:nvSpPr>
          <p:cNvPr id="4" name="ZoneTexte 3"/>
          <p:cNvSpPr txBox="1"/>
          <p:nvPr/>
        </p:nvSpPr>
        <p:spPr>
          <a:xfrm>
            <a:off x="1828801" y="529389"/>
            <a:ext cx="9833810" cy="5293757"/>
          </a:xfrm>
          <a:prstGeom prst="rect">
            <a:avLst/>
          </a:prstGeom>
          <a:noFill/>
        </p:spPr>
        <p:txBody>
          <a:bodyPr wrap="square" rtlCol="0">
            <a:spAutoFit/>
          </a:bodyPr>
          <a:lstStyle/>
          <a:p>
            <a:r>
              <a:rPr lang="fr-FR" sz="3200" b="1" dirty="0" smtClean="0">
                <a:solidFill>
                  <a:schemeClr val="tx1">
                    <a:lumMod val="75000"/>
                    <a:lumOff val="25000"/>
                  </a:schemeClr>
                </a:solidFill>
                <a:latin typeface="Agency FB" pitchFamily="34" charset="0"/>
              </a:rPr>
              <a:t>Perception des couleurs:</a:t>
            </a:r>
          </a:p>
          <a:p>
            <a:endParaRPr lang="fr-FR" sz="3200" b="1" dirty="0" smtClean="0">
              <a:solidFill>
                <a:schemeClr val="tx1">
                  <a:lumMod val="75000"/>
                  <a:lumOff val="25000"/>
                </a:schemeClr>
              </a:solidFill>
              <a:latin typeface="Agency FB" pitchFamily="34" charset="0"/>
            </a:endParaRPr>
          </a:p>
          <a:p>
            <a:r>
              <a:rPr lang="fr-FR" sz="3200" dirty="0" smtClean="0">
                <a:latin typeface="Agency FB" pitchFamily="34" charset="0"/>
              </a:rPr>
              <a:t>Notre œil ne voit pas la même couleur toujours de la même manière</a:t>
            </a:r>
          </a:p>
          <a:p>
            <a:endParaRPr lang="fr-FR" sz="3200" dirty="0" smtClean="0">
              <a:solidFill>
                <a:schemeClr val="tx1">
                  <a:lumMod val="75000"/>
                  <a:lumOff val="25000"/>
                </a:schemeClr>
              </a:solidFill>
              <a:latin typeface="Agency FB" pitchFamily="34" charset="0"/>
            </a:endParaRPr>
          </a:p>
          <a:p>
            <a:endParaRPr lang="fr-FR" sz="3200" dirty="0" smtClean="0">
              <a:solidFill>
                <a:schemeClr val="tx1">
                  <a:lumMod val="75000"/>
                  <a:lumOff val="25000"/>
                </a:schemeClr>
              </a:solidFill>
              <a:latin typeface="Agency FB" pitchFamily="34" charset="0"/>
            </a:endParaRPr>
          </a:p>
          <a:p>
            <a:endParaRPr lang="fr-FR" sz="3200" dirty="0" smtClean="0">
              <a:solidFill>
                <a:schemeClr val="tx1">
                  <a:lumMod val="75000"/>
                  <a:lumOff val="25000"/>
                </a:schemeClr>
              </a:solidFill>
              <a:latin typeface="Agency FB" pitchFamily="34" charset="0"/>
            </a:endParaRPr>
          </a:p>
          <a:p>
            <a:r>
              <a:rPr lang="fr-FR" sz="3200" dirty="0" smtClean="0">
                <a:latin typeface="Agency FB" pitchFamily="34" charset="0"/>
              </a:rPr>
              <a:t>                                               Contraste</a:t>
            </a: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dirty="0"/>
          </a:p>
        </p:txBody>
      </p:sp>
      <p:sp>
        <p:nvSpPr>
          <p:cNvPr id="5" name="Flèche vers le haut 4"/>
          <p:cNvSpPr/>
          <p:nvPr/>
        </p:nvSpPr>
        <p:spPr>
          <a:xfrm>
            <a:off x="6128084" y="2245895"/>
            <a:ext cx="320842" cy="1187115"/>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xmlns="" val="3969702085"/>
      </p:ext>
    </p:extLst>
  </p:cSld>
  <p:clrMapOvr>
    <a:masterClrMapping/>
  </p:clrMapOvr>
  <mc:AlternateContent xmlns:mc="http://schemas.openxmlformats.org/markup-compatibility/2006">
    <mc:Choice xmlns:p14="http://schemas.microsoft.com/office/powerpoint/2010/main" xmlns=""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03059" y="501315"/>
            <a:ext cx="9800183" cy="3926306"/>
          </a:xfrm>
          <a:prstGeom prst="rect">
            <a:avLst/>
          </a:prstGeom>
          <a:noFill/>
        </p:spPr>
        <p:txBody>
          <a:bodyPr wrap="square" rtlCol="0">
            <a:normAutofit/>
          </a:bodyPr>
          <a:lstStyle/>
          <a:p>
            <a:endParaRPr lang="en-US" sz="4400" dirty="0">
              <a:latin typeface="Agency FB" pitchFamily="34" charset="0"/>
            </a:endParaRPr>
          </a:p>
        </p:txBody>
      </p:sp>
      <p:sp>
        <p:nvSpPr>
          <p:cNvPr id="2" name="Espace réservé du numéro de diapositive 1"/>
          <p:cNvSpPr>
            <a:spLocks noGrp="1"/>
          </p:cNvSpPr>
          <p:nvPr>
            <p:ph type="sldNum" sz="quarter" idx="12"/>
          </p:nvPr>
        </p:nvSpPr>
        <p:spPr/>
        <p:txBody>
          <a:bodyPr/>
          <a:lstStyle/>
          <a:p>
            <a:fld id="{73820FCD-5F4C-4989-BE05-0A8208BCBC21}" type="slidenum">
              <a:rPr lang="fr-FR" smtClean="0">
                <a:solidFill>
                  <a:srgbClr val="262626">
                    <a:tint val="75000"/>
                  </a:srgbClr>
                </a:solidFill>
              </a:rPr>
              <a:pPr/>
              <a:t>11</a:t>
            </a:fld>
            <a:endParaRPr lang="fr-FR">
              <a:solidFill>
                <a:srgbClr val="262626">
                  <a:tint val="75000"/>
                </a:srgbClr>
              </a:solidFill>
            </a:endParaRPr>
          </a:p>
        </p:txBody>
      </p:sp>
      <p:sp>
        <p:nvSpPr>
          <p:cNvPr id="4" name="ZoneTexte 3"/>
          <p:cNvSpPr txBox="1"/>
          <p:nvPr/>
        </p:nvSpPr>
        <p:spPr>
          <a:xfrm>
            <a:off x="1828801" y="529389"/>
            <a:ext cx="9833810" cy="7755969"/>
          </a:xfrm>
          <a:prstGeom prst="rect">
            <a:avLst/>
          </a:prstGeom>
          <a:noFill/>
        </p:spPr>
        <p:txBody>
          <a:bodyPr wrap="square" rtlCol="0">
            <a:spAutoFit/>
          </a:bodyPr>
          <a:lstStyle/>
          <a:p>
            <a:r>
              <a:rPr lang="fr-FR" sz="3200" b="1" dirty="0" smtClean="0">
                <a:solidFill>
                  <a:schemeClr val="tx1">
                    <a:lumMod val="75000"/>
                    <a:lumOff val="25000"/>
                  </a:schemeClr>
                </a:solidFill>
                <a:latin typeface="Agency FB" pitchFamily="34" charset="0"/>
              </a:rPr>
              <a:t>Perception des couleurs:</a:t>
            </a:r>
          </a:p>
          <a:p>
            <a:endParaRPr lang="fr-FR" sz="3200" b="1" dirty="0" smtClean="0">
              <a:solidFill>
                <a:schemeClr val="tx1">
                  <a:lumMod val="75000"/>
                  <a:lumOff val="25000"/>
                </a:schemeClr>
              </a:solidFill>
              <a:latin typeface="Agency FB" pitchFamily="34" charset="0"/>
            </a:endParaRPr>
          </a:p>
          <a:p>
            <a:pPr>
              <a:buFont typeface="Arial" pitchFamily="34" charset="0"/>
              <a:buChar char="•"/>
            </a:pPr>
            <a:r>
              <a:rPr lang="fr-FR" sz="3200" b="1" dirty="0" smtClean="0">
                <a:solidFill>
                  <a:schemeClr val="tx1">
                    <a:lumMod val="75000"/>
                    <a:lumOff val="25000"/>
                  </a:schemeClr>
                </a:solidFill>
                <a:latin typeface="Agency FB" pitchFamily="34" charset="0"/>
              </a:rPr>
              <a:t>Contraste de luminosité </a:t>
            </a:r>
          </a:p>
          <a:p>
            <a:pPr>
              <a:buFont typeface="Arial" pitchFamily="34" charset="0"/>
              <a:buChar char="•"/>
            </a:pPr>
            <a:endParaRPr lang="fr-FR" sz="3200" b="1" dirty="0" smtClean="0">
              <a:solidFill>
                <a:schemeClr val="tx1">
                  <a:lumMod val="75000"/>
                  <a:lumOff val="25000"/>
                </a:schemeClr>
              </a:solidFill>
              <a:latin typeface="Agency FB" pitchFamily="34" charset="0"/>
            </a:endParaRPr>
          </a:p>
          <a:p>
            <a:pPr>
              <a:buFont typeface="Arial" pitchFamily="34" charset="0"/>
              <a:buChar char="•"/>
            </a:pPr>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dirty="0" smtClean="0"/>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dirty="0"/>
          </a:p>
        </p:txBody>
      </p:sp>
      <p:pic>
        <p:nvPicPr>
          <p:cNvPr id="6" name="Image 5" descr="luminosité environnante faible"/>
          <p:cNvPicPr/>
          <p:nvPr/>
        </p:nvPicPr>
        <p:blipFill>
          <a:blip r:embed="rId4" cstate="print"/>
          <a:srcRect/>
          <a:stretch>
            <a:fillRect/>
          </a:stretch>
        </p:blipFill>
        <p:spPr bwMode="auto">
          <a:xfrm>
            <a:off x="4620126" y="2919162"/>
            <a:ext cx="1392154" cy="1604712"/>
          </a:xfrm>
          <a:prstGeom prst="rect">
            <a:avLst/>
          </a:prstGeom>
          <a:noFill/>
          <a:ln w="9525">
            <a:noFill/>
            <a:miter lim="800000"/>
            <a:headEnd/>
            <a:tailEnd/>
          </a:ln>
        </p:spPr>
      </p:pic>
      <p:pic>
        <p:nvPicPr>
          <p:cNvPr id="7" name="Image 6" descr="luminosité environnante élevée"/>
          <p:cNvPicPr/>
          <p:nvPr/>
        </p:nvPicPr>
        <p:blipFill>
          <a:blip r:embed="rId5" cstate="print"/>
          <a:srcRect/>
          <a:stretch>
            <a:fillRect/>
          </a:stretch>
        </p:blipFill>
        <p:spPr bwMode="auto">
          <a:xfrm>
            <a:off x="7310688" y="2975308"/>
            <a:ext cx="1512470" cy="1564607"/>
          </a:xfrm>
          <a:prstGeom prst="rect">
            <a:avLst/>
          </a:prstGeom>
          <a:noFill/>
          <a:ln w="9525">
            <a:noFill/>
            <a:miter lim="800000"/>
            <a:headEnd/>
            <a:tailEnd/>
          </a:ln>
        </p:spPr>
      </p:pic>
    </p:spTree>
    <p:extLst>
      <p:ext uri="{BB962C8B-B14F-4D97-AF65-F5344CB8AC3E}">
        <p14:creationId xmlns:p14="http://schemas.microsoft.com/office/powerpoint/2010/main" xmlns="" val="3969702085"/>
      </p:ext>
    </p:extLst>
  </p:cSld>
  <p:clrMapOvr>
    <a:masterClrMapping/>
  </p:clrMapOvr>
  <mc:AlternateContent xmlns:mc="http://schemas.openxmlformats.org/markup-compatibility/2006">
    <mc:Choice xmlns:p14="http://schemas.microsoft.com/office/powerpoint/2010/main" xmlns=""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03059" y="501315"/>
            <a:ext cx="9800183" cy="3926306"/>
          </a:xfrm>
          <a:prstGeom prst="rect">
            <a:avLst/>
          </a:prstGeom>
          <a:noFill/>
        </p:spPr>
        <p:txBody>
          <a:bodyPr wrap="square" rtlCol="0">
            <a:normAutofit/>
          </a:bodyPr>
          <a:lstStyle/>
          <a:p>
            <a:endParaRPr lang="en-US" sz="4400" dirty="0">
              <a:latin typeface="Agency FB" pitchFamily="34" charset="0"/>
            </a:endParaRPr>
          </a:p>
        </p:txBody>
      </p:sp>
      <p:sp>
        <p:nvSpPr>
          <p:cNvPr id="2" name="Espace réservé du numéro de diapositive 1"/>
          <p:cNvSpPr>
            <a:spLocks noGrp="1"/>
          </p:cNvSpPr>
          <p:nvPr>
            <p:ph type="sldNum" sz="quarter" idx="12"/>
          </p:nvPr>
        </p:nvSpPr>
        <p:spPr/>
        <p:txBody>
          <a:bodyPr/>
          <a:lstStyle/>
          <a:p>
            <a:fld id="{73820FCD-5F4C-4989-BE05-0A8208BCBC21}" type="slidenum">
              <a:rPr lang="fr-FR" smtClean="0">
                <a:solidFill>
                  <a:srgbClr val="262626">
                    <a:tint val="75000"/>
                  </a:srgbClr>
                </a:solidFill>
              </a:rPr>
              <a:pPr/>
              <a:t>12</a:t>
            </a:fld>
            <a:endParaRPr lang="fr-FR">
              <a:solidFill>
                <a:srgbClr val="262626">
                  <a:tint val="75000"/>
                </a:srgbClr>
              </a:solidFill>
            </a:endParaRPr>
          </a:p>
        </p:txBody>
      </p:sp>
      <p:sp>
        <p:nvSpPr>
          <p:cNvPr id="4" name="ZoneTexte 3"/>
          <p:cNvSpPr txBox="1"/>
          <p:nvPr/>
        </p:nvSpPr>
        <p:spPr>
          <a:xfrm>
            <a:off x="1828801" y="529389"/>
            <a:ext cx="9833810" cy="8248412"/>
          </a:xfrm>
          <a:prstGeom prst="rect">
            <a:avLst/>
          </a:prstGeom>
          <a:noFill/>
        </p:spPr>
        <p:txBody>
          <a:bodyPr wrap="square" rtlCol="0">
            <a:spAutoFit/>
          </a:bodyPr>
          <a:lstStyle/>
          <a:p>
            <a:r>
              <a:rPr lang="fr-FR" sz="3200" b="1" dirty="0" smtClean="0">
                <a:solidFill>
                  <a:schemeClr val="tx1">
                    <a:lumMod val="75000"/>
                    <a:lumOff val="25000"/>
                  </a:schemeClr>
                </a:solidFill>
                <a:latin typeface="Agency FB" pitchFamily="34" charset="0"/>
              </a:rPr>
              <a:t>Perception des couleurs:</a:t>
            </a:r>
          </a:p>
          <a:p>
            <a:endParaRPr lang="fr-FR" sz="3200" b="1" dirty="0" smtClean="0">
              <a:solidFill>
                <a:schemeClr val="tx1">
                  <a:lumMod val="75000"/>
                  <a:lumOff val="25000"/>
                </a:schemeClr>
              </a:solidFill>
              <a:latin typeface="Agency FB" pitchFamily="34" charset="0"/>
            </a:endParaRPr>
          </a:p>
          <a:p>
            <a:pPr>
              <a:buFont typeface="Arial" pitchFamily="34" charset="0"/>
              <a:buChar char="•"/>
            </a:pPr>
            <a:r>
              <a:rPr lang="fr-FR" sz="3200" b="1" dirty="0" smtClean="0">
                <a:solidFill>
                  <a:schemeClr val="tx1">
                    <a:lumMod val="75000"/>
                    <a:lumOff val="25000"/>
                  </a:schemeClr>
                </a:solidFill>
                <a:latin typeface="Agency FB" pitchFamily="34" charset="0"/>
              </a:rPr>
              <a:t>Contraste de saturation</a:t>
            </a:r>
          </a:p>
          <a:p>
            <a:r>
              <a:rPr lang="fr-FR" sz="3200" b="1" dirty="0" smtClean="0">
                <a:solidFill>
                  <a:schemeClr val="tx1">
                    <a:lumMod val="75000"/>
                    <a:lumOff val="25000"/>
                  </a:schemeClr>
                </a:solidFill>
                <a:latin typeface="Agency FB" pitchFamily="34" charset="0"/>
              </a:rPr>
              <a:t> </a:t>
            </a:r>
          </a:p>
          <a:p>
            <a:endParaRPr lang="fr-FR" sz="3200" b="1" dirty="0" smtClean="0">
              <a:solidFill>
                <a:schemeClr val="tx1">
                  <a:lumMod val="75000"/>
                  <a:lumOff val="25000"/>
                </a:schemeClr>
              </a:solidFill>
              <a:latin typeface="Agency FB" pitchFamily="34" charset="0"/>
            </a:endParaRPr>
          </a:p>
          <a:p>
            <a:pPr>
              <a:buFont typeface="Arial" pitchFamily="34" charset="0"/>
              <a:buChar char="•"/>
            </a:pPr>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dirty="0" smtClean="0"/>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dirty="0"/>
          </a:p>
        </p:txBody>
      </p:sp>
      <p:pic>
        <p:nvPicPr>
          <p:cNvPr id="8" name="Image 7" descr="saturation environnante élevée"/>
          <p:cNvPicPr/>
          <p:nvPr/>
        </p:nvPicPr>
        <p:blipFill>
          <a:blip r:embed="rId4" cstate="print"/>
          <a:srcRect/>
          <a:stretch>
            <a:fillRect/>
          </a:stretch>
        </p:blipFill>
        <p:spPr bwMode="auto">
          <a:xfrm>
            <a:off x="4960521" y="3143751"/>
            <a:ext cx="1520490" cy="1652838"/>
          </a:xfrm>
          <a:prstGeom prst="rect">
            <a:avLst/>
          </a:prstGeom>
          <a:noFill/>
          <a:ln w="9525">
            <a:noFill/>
            <a:miter lim="800000"/>
            <a:headEnd/>
            <a:tailEnd/>
          </a:ln>
        </p:spPr>
      </p:pic>
      <p:pic>
        <p:nvPicPr>
          <p:cNvPr id="9" name="Image 8" descr="saturation environnante faible"/>
          <p:cNvPicPr/>
          <p:nvPr/>
        </p:nvPicPr>
        <p:blipFill>
          <a:blip r:embed="rId5" cstate="print"/>
          <a:srcRect/>
          <a:stretch>
            <a:fillRect/>
          </a:stretch>
        </p:blipFill>
        <p:spPr bwMode="auto">
          <a:xfrm>
            <a:off x="7511214" y="3143750"/>
            <a:ext cx="1680911" cy="1668881"/>
          </a:xfrm>
          <a:prstGeom prst="rect">
            <a:avLst/>
          </a:prstGeom>
          <a:noFill/>
          <a:ln w="9525">
            <a:noFill/>
            <a:miter lim="800000"/>
            <a:headEnd/>
            <a:tailEnd/>
          </a:ln>
        </p:spPr>
      </p:pic>
    </p:spTree>
    <p:extLst>
      <p:ext uri="{BB962C8B-B14F-4D97-AF65-F5344CB8AC3E}">
        <p14:creationId xmlns:p14="http://schemas.microsoft.com/office/powerpoint/2010/main" xmlns="" val="3969702085"/>
      </p:ext>
    </p:extLst>
  </p:cSld>
  <p:clrMapOvr>
    <a:masterClrMapping/>
  </p:clrMapOvr>
  <mc:AlternateContent xmlns:mc="http://schemas.openxmlformats.org/markup-compatibility/2006">
    <mc:Choice xmlns:p14="http://schemas.microsoft.com/office/powerpoint/2010/main" xmlns=""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03059" y="501315"/>
            <a:ext cx="9800183" cy="3926306"/>
          </a:xfrm>
          <a:prstGeom prst="rect">
            <a:avLst/>
          </a:prstGeom>
          <a:noFill/>
        </p:spPr>
        <p:txBody>
          <a:bodyPr wrap="square" rtlCol="0">
            <a:normAutofit/>
          </a:bodyPr>
          <a:lstStyle/>
          <a:p>
            <a:endParaRPr lang="en-US" sz="4400" dirty="0">
              <a:latin typeface="Agency FB" pitchFamily="34" charset="0"/>
            </a:endParaRPr>
          </a:p>
        </p:txBody>
      </p:sp>
      <p:sp>
        <p:nvSpPr>
          <p:cNvPr id="2" name="Espace réservé du numéro de diapositive 1"/>
          <p:cNvSpPr>
            <a:spLocks noGrp="1"/>
          </p:cNvSpPr>
          <p:nvPr>
            <p:ph type="sldNum" sz="quarter" idx="12"/>
          </p:nvPr>
        </p:nvSpPr>
        <p:spPr/>
        <p:txBody>
          <a:bodyPr/>
          <a:lstStyle/>
          <a:p>
            <a:fld id="{73820FCD-5F4C-4989-BE05-0A8208BCBC21}" type="slidenum">
              <a:rPr lang="fr-FR" smtClean="0">
                <a:solidFill>
                  <a:srgbClr val="262626">
                    <a:tint val="75000"/>
                  </a:srgbClr>
                </a:solidFill>
              </a:rPr>
              <a:pPr/>
              <a:t>13</a:t>
            </a:fld>
            <a:endParaRPr lang="fr-FR">
              <a:solidFill>
                <a:srgbClr val="262626">
                  <a:tint val="75000"/>
                </a:srgbClr>
              </a:solidFill>
            </a:endParaRPr>
          </a:p>
        </p:txBody>
      </p:sp>
      <p:sp>
        <p:nvSpPr>
          <p:cNvPr id="4" name="ZoneTexte 3"/>
          <p:cNvSpPr txBox="1"/>
          <p:nvPr/>
        </p:nvSpPr>
        <p:spPr>
          <a:xfrm>
            <a:off x="1828801" y="529389"/>
            <a:ext cx="9833810" cy="6771084"/>
          </a:xfrm>
          <a:prstGeom prst="rect">
            <a:avLst/>
          </a:prstGeom>
          <a:noFill/>
        </p:spPr>
        <p:txBody>
          <a:bodyPr wrap="square" rtlCol="0">
            <a:spAutoFit/>
          </a:bodyPr>
          <a:lstStyle/>
          <a:p>
            <a:r>
              <a:rPr lang="fr-FR" sz="3200" b="1" dirty="0" smtClean="0">
                <a:solidFill>
                  <a:schemeClr val="tx1">
                    <a:lumMod val="75000"/>
                    <a:lumOff val="25000"/>
                  </a:schemeClr>
                </a:solidFill>
                <a:latin typeface="Agency FB" pitchFamily="34" charset="0"/>
              </a:rPr>
              <a:t>Perception des couleurs:</a:t>
            </a:r>
          </a:p>
          <a:p>
            <a:endParaRPr lang="fr-FR" sz="3200" b="1" dirty="0" smtClean="0">
              <a:solidFill>
                <a:schemeClr val="tx1">
                  <a:lumMod val="75000"/>
                  <a:lumOff val="25000"/>
                </a:schemeClr>
              </a:solidFill>
              <a:latin typeface="Agency FB" pitchFamily="34" charset="0"/>
            </a:endParaRPr>
          </a:p>
          <a:p>
            <a:pPr>
              <a:buFont typeface="Arial" pitchFamily="34" charset="0"/>
              <a:buChar char="•"/>
            </a:pPr>
            <a:r>
              <a:rPr lang="fr-FR" sz="3200" b="1" dirty="0" smtClean="0">
                <a:solidFill>
                  <a:schemeClr val="tx1">
                    <a:lumMod val="75000"/>
                    <a:lumOff val="25000"/>
                  </a:schemeClr>
                </a:solidFill>
                <a:latin typeface="Agency FB" pitchFamily="34" charset="0"/>
              </a:rPr>
              <a:t>Contraste de teinte</a:t>
            </a:r>
          </a:p>
          <a:p>
            <a:pPr>
              <a:buFont typeface="Arial" pitchFamily="34" charset="0"/>
              <a:buChar char="•"/>
            </a:pPr>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dirty="0"/>
          </a:p>
        </p:txBody>
      </p:sp>
      <p:pic>
        <p:nvPicPr>
          <p:cNvPr id="7" name="Image 6" descr="forme bleutée"/>
          <p:cNvPicPr/>
          <p:nvPr/>
        </p:nvPicPr>
        <p:blipFill>
          <a:blip r:embed="rId4" cstate="print"/>
          <a:srcRect/>
          <a:stretch>
            <a:fillRect/>
          </a:stretch>
        </p:blipFill>
        <p:spPr bwMode="auto">
          <a:xfrm>
            <a:off x="4751972" y="2935204"/>
            <a:ext cx="1311944" cy="1700964"/>
          </a:xfrm>
          <a:prstGeom prst="rect">
            <a:avLst/>
          </a:prstGeom>
          <a:noFill/>
          <a:ln w="9525">
            <a:noFill/>
            <a:miter lim="800000"/>
            <a:headEnd/>
            <a:tailEnd/>
          </a:ln>
        </p:spPr>
      </p:pic>
      <p:pic>
        <p:nvPicPr>
          <p:cNvPr id="10" name="Image 9" descr="forme verdâtre"/>
          <p:cNvPicPr/>
          <p:nvPr/>
        </p:nvPicPr>
        <p:blipFill>
          <a:blip r:embed="rId5" cstate="print"/>
          <a:srcRect/>
          <a:stretch>
            <a:fillRect/>
          </a:stretch>
        </p:blipFill>
        <p:spPr bwMode="auto">
          <a:xfrm>
            <a:off x="7511213" y="2951246"/>
            <a:ext cx="1199650" cy="1588670"/>
          </a:xfrm>
          <a:prstGeom prst="rect">
            <a:avLst/>
          </a:prstGeom>
          <a:noFill/>
          <a:ln w="9525">
            <a:noFill/>
            <a:miter lim="800000"/>
            <a:headEnd/>
            <a:tailEnd/>
          </a:ln>
        </p:spPr>
      </p:pic>
    </p:spTree>
    <p:extLst>
      <p:ext uri="{BB962C8B-B14F-4D97-AF65-F5344CB8AC3E}">
        <p14:creationId xmlns:p14="http://schemas.microsoft.com/office/powerpoint/2010/main" xmlns="" val="3969702085"/>
      </p:ext>
    </p:extLst>
  </p:cSld>
  <p:clrMapOvr>
    <a:masterClrMapping/>
  </p:clrMapOvr>
  <mc:AlternateContent xmlns:mc="http://schemas.openxmlformats.org/markup-compatibility/2006">
    <mc:Choice xmlns:p14="http://schemas.microsoft.com/office/powerpoint/2010/main" xmlns=""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03059" y="501315"/>
            <a:ext cx="9800183" cy="3926306"/>
          </a:xfrm>
          <a:prstGeom prst="rect">
            <a:avLst/>
          </a:prstGeom>
          <a:noFill/>
        </p:spPr>
        <p:txBody>
          <a:bodyPr wrap="square" rtlCol="0">
            <a:normAutofit/>
          </a:bodyPr>
          <a:lstStyle/>
          <a:p>
            <a:endParaRPr lang="en-US" sz="4400" dirty="0">
              <a:latin typeface="Agency FB" pitchFamily="34" charset="0"/>
            </a:endParaRPr>
          </a:p>
        </p:txBody>
      </p:sp>
      <p:sp>
        <p:nvSpPr>
          <p:cNvPr id="2" name="Espace réservé du numéro de diapositive 1"/>
          <p:cNvSpPr>
            <a:spLocks noGrp="1"/>
          </p:cNvSpPr>
          <p:nvPr>
            <p:ph type="sldNum" sz="quarter" idx="12"/>
          </p:nvPr>
        </p:nvSpPr>
        <p:spPr/>
        <p:txBody>
          <a:bodyPr/>
          <a:lstStyle/>
          <a:p>
            <a:fld id="{73820FCD-5F4C-4989-BE05-0A8208BCBC21}" type="slidenum">
              <a:rPr lang="fr-FR" smtClean="0">
                <a:solidFill>
                  <a:srgbClr val="262626">
                    <a:tint val="75000"/>
                  </a:srgbClr>
                </a:solidFill>
              </a:rPr>
              <a:pPr/>
              <a:t>14</a:t>
            </a:fld>
            <a:endParaRPr lang="fr-FR">
              <a:solidFill>
                <a:srgbClr val="262626">
                  <a:tint val="75000"/>
                </a:srgbClr>
              </a:solidFill>
            </a:endParaRPr>
          </a:p>
        </p:txBody>
      </p:sp>
      <p:sp>
        <p:nvSpPr>
          <p:cNvPr id="4" name="ZoneTexte 3"/>
          <p:cNvSpPr txBox="1"/>
          <p:nvPr/>
        </p:nvSpPr>
        <p:spPr>
          <a:xfrm>
            <a:off x="1828801" y="529389"/>
            <a:ext cx="9833810" cy="7817525"/>
          </a:xfrm>
          <a:prstGeom prst="rect">
            <a:avLst/>
          </a:prstGeom>
          <a:noFill/>
        </p:spPr>
        <p:txBody>
          <a:bodyPr wrap="square" rtlCol="0">
            <a:spAutoFit/>
          </a:bodyPr>
          <a:lstStyle/>
          <a:p>
            <a:r>
              <a:rPr lang="fr-FR" sz="3200" b="1" dirty="0" smtClean="0">
                <a:solidFill>
                  <a:schemeClr val="tx1">
                    <a:lumMod val="75000"/>
                    <a:lumOff val="25000"/>
                  </a:schemeClr>
                </a:solidFill>
                <a:latin typeface="Agency FB" pitchFamily="34" charset="0"/>
              </a:rPr>
              <a:t>Perception des couleurs:</a:t>
            </a:r>
          </a:p>
          <a:p>
            <a:endParaRPr lang="fr-FR" sz="3200" b="1" dirty="0" smtClean="0">
              <a:solidFill>
                <a:schemeClr val="tx1">
                  <a:lumMod val="75000"/>
                  <a:lumOff val="25000"/>
                </a:schemeClr>
              </a:solidFill>
              <a:latin typeface="Agency FB" pitchFamily="34" charset="0"/>
            </a:endParaRPr>
          </a:p>
          <a:p>
            <a:pPr>
              <a:buFont typeface="Arial" pitchFamily="34" charset="0"/>
              <a:buChar char="•"/>
            </a:pPr>
            <a:r>
              <a:rPr lang="fr-FR" sz="3200" b="1" dirty="0" smtClean="0">
                <a:solidFill>
                  <a:schemeClr val="tx1">
                    <a:lumMod val="75000"/>
                    <a:lumOff val="25000"/>
                  </a:schemeClr>
                </a:solidFill>
                <a:latin typeface="Agency FB" pitchFamily="34" charset="0"/>
              </a:rPr>
              <a:t>Décodage du cerveau</a:t>
            </a:r>
          </a:p>
          <a:p>
            <a:pPr>
              <a:buFont typeface="Arial" pitchFamily="34" charset="0"/>
              <a:buChar char="•"/>
            </a:pPr>
            <a:endParaRPr lang="fr-FR" sz="3200" b="1" dirty="0" smtClean="0">
              <a:solidFill>
                <a:schemeClr val="tx1">
                  <a:lumMod val="75000"/>
                  <a:lumOff val="25000"/>
                </a:schemeClr>
              </a:solidFill>
              <a:latin typeface="Agency FB" pitchFamily="34" charset="0"/>
            </a:endParaRPr>
          </a:p>
          <a:p>
            <a:r>
              <a:rPr lang="fr-FR" sz="3600" i="1" dirty="0" smtClean="0">
                <a:latin typeface="Agency FB" pitchFamily="34" charset="0"/>
              </a:rPr>
              <a:t>"Quelle est la couleur de cette robe ?" </a:t>
            </a:r>
            <a:endParaRPr lang="fr-FR" sz="3600" b="1" dirty="0" smtClean="0">
              <a:solidFill>
                <a:schemeClr val="tx1">
                  <a:lumMod val="75000"/>
                  <a:lumOff val="25000"/>
                </a:schemeClr>
              </a:solidFill>
              <a:latin typeface="Agency FB" pitchFamily="34" charset="0"/>
            </a:endParaRPr>
          </a:p>
          <a:p>
            <a:r>
              <a:rPr lang="fr-FR" sz="3200" dirty="0" smtClean="0"/>
              <a:t>       </a:t>
            </a:r>
            <a:r>
              <a:rPr lang="fr-FR" sz="3600" i="1" dirty="0" smtClean="0">
                <a:latin typeface="Agency FB" pitchFamily="34" charset="0"/>
              </a:rPr>
              <a:t>Vendredi 27 février 2015 </a:t>
            </a: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dirty="0"/>
          </a:p>
        </p:txBody>
      </p:sp>
      <p:pic>
        <p:nvPicPr>
          <p:cNvPr id="8" name="Image 7" descr="http://www.cineclubdecaen.com/peinture/analyse/couleur/robebleueoublanche%20noireetdoree.jpg"/>
          <p:cNvPicPr/>
          <p:nvPr/>
        </p:nvPicPr>
        <p:blipFill>
          <a:blip r:embed="rId4" cstate="print"/>
          <a:srcRect/>
          <a:stretch>
            <a:fillRect/>
          </a:stretch>
        </p:blipFill>
        <p:spPr bwMode="auto">
          <a:xfrm>
            <a:off x="7700963" y="596566"/>
            <a:ext cx="3913522" cy="5948613"/>
          </a:xfrm>
          <a:prstGeom prst="rect">
            <a:avLst/>
          </a:prstGeom>
          <a:noFill/>
          <a:ln w="9525">
            <a:noFill/>
            <a:miter lim="800000"/>
            <a:headEnd/>
            <a:tailEnd/>
          </a:ln>
        </p:spPr>
      </p:pic>
    </p:spTree>
    <p:extLst>
      <p:ext uri="{BB962C8B-B14F-4D97-AF65-F5344CB8AC3E}">
        <p14:creationId xmlns:p14="http://schemas.microsoft.com/office/powerpoint/2010/main" xmlns="" val="3969702085"/>
      </p:ext>
    </p:extLst>
  </p:cSld>
  <p:clrMapOvr>
    <a:masterClrMapping/>
  </p:clrMapOvr>
  <mc:AlternateContent xmlns:mc="http://schemas.openxmlformats.org/markup-compatibility/2006">
    <mc:Choice xmlns:p14="http://schemas.microsoft.com/office/powerpoint/2010/main" xmlns=""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03059" y="501315"/>
            <a:ext cx="9800183" cy="3926306"/>
          </a:xfrm>
          <a:prstGeom prst="rect">
            <a:avLst/>
          </a:prstGeom>
          <a:noFill/>
        </p:spPr>
        <p:txBody>
          <a:bodyPr wrap="square" rtlCol="0">
            <a:normAutofit/>
          </a:bodyPr>
          <a:lstStyle/>
          <a:p>
            <a:endParaRPr lang="en-US" sz="4400" dirty="0">
              <a:latin typeface="Agency FB" pitchFamily="34" charset="0"/>
            </a:endParaRPr>
          </a:p>
        </p:txBody>
      </p:sp>
      <p:sp>
        <p:nvSpPr>
          <p:cNvPr id="2" name="Espace réservé du numéro de diapositive 1"/>
          <p:cNvSpPr>
            <a:spLocks noGrp="1"/>
          </p:cNvSpPr>
          <p:nvPr>
            <p:ph type="sldNum" sz="quarter" idx="12"/>
          </p:nvPr>
        </p:nvSpPr>
        <p:spPr/>
        <p:txBody>
          <a:bodyPr/>
          <a:lstStyle/>
          <a:p>
            <a:fld id="{73820FCD-5F4C-4989-BE05-0A8208BCBC21}" type="slidenum">
              <a:rPr lang="fr-FR" smtClean="0">
                <a:solidFill>
                  <a:srgbClr val="262626">
                    <a:tint val="75000"/>
                  </a:srgbClr>
                </a:solidFill>
              </a:rPr>
              <a:pPr/>
              <a:t>15</a:t>
            </a:fld>
            <a:endParaRPr lang="fr-FR">
              <a:solidFill>
                <a:srgbClr val="262626">
                  <a:tint val="75000"/>
                </a:srgbClr>
              </a:solidFill>
            </a:endParaRPr>
          </a:p>
        </p:txBody>
      </p:sp>
      <p:sp>
        <p:nvSpPr>
          <p:cNvPr id="4" name="ZoneTexte 3"/>
          <p:cNvSpPr txBox="1"/>
          <p:nvPr/>
        </p:nvSpPr>
        <p:spPr>
          <a:xfrm>
            <a:off x="1796717" y="208547"/>
            <a:ext cx="9833810" cy="6278642"/>
          </a:xfrm>
          <a:prstGeom prst="rect">
            <a:avLst/>
          </a:prstGeom>
          <a:noFill/>
        </p:spPr>
        <p:txBody>
          <a:bodyPr wrap="square" rtlCol="0">
            <a:spAutoFit/>
          </a:bodyPr>
          <a:lstStyle/>
          <a:p>
            <a:r>
              <a:rPr lang="fr-FR" sz="3200" b="1" dirty="0" smtClean="0">
                <a:solidFill>
                  <a:schemeClr val="tx1">
                    <a:lumMod val="75000"/>
                    <a:lumOff val="25000"/>
                  </a:schemeClr>
                </a:solidFill>
                <a:latin typeface="Agency FB" pitchFamily="34" charset="0"/>
              </a:rPr>
              <a:t>Dispositifs pour handicapés visuel:</a:t>
            </a:r>
          </a:p>
          <a:p>
            <a:pPr>
              <a:buFont typeface="Arial" pitchFamily="34" charset="0"/>
              <a:buChar char="•"/>
            </a:pPr>
            <a:r>
              <a:rPr lang="fr-FR" sz="3200" b="1" dirty="0" smtClean="0">
                <a:solidFill>
                  <a:schemeClr val="tx1">
                    <a:lumMod val="75000"/>
                    <a:lumOff val="25000"/>
                  </a:schemeClr>
                </a:solidFill>
                <a:latin typeface="Agency FB" pitchFamily="34" charset="0"/>
              </a:rPr>
              <a:t> Loupe électronique pour mal voyants</a:t>
            </a:r>
          </a:p>
          <a:p>
            <a:pPr>
              <a:buFont typeface="Arial" pitchFamily="34" charset="0"/>
              <a:buChar char="•"/>
            </a:pPr>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pPr>
              <a:buFont typeface="Arial" pitchFamily="34" charset="0"/>
              <a:buChar char="•"/>
            </a:pPr>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dirty="0"/>
          </a:p>
        </p:txBody>
      </p:sp>
      <p:pic>
        <p:nvPicPr>
          <p:cNvPr id="8" name="CANDY 4 HD et CANDY 5 HD, loupe électronique.mp4">
            <a:hlinkClick r:id="" action="ppaction://media"/>
          </p:cNvPr>
          <p:cNvPicPr>
            <a:picLocks noRot="1" noChangeAspect="1"/>
          </p:cNvPicPr>
          <p:nvPr>
            <a:videoFile r:link="rId1"/>
          </p:nvPr>
        </p:nvPicPr>
        <p:blipFill>
          <a:blip r:embed="rId5"/>
          <a:stretch>
            <a:fillRect/>
          </a:stretch>
        </p:blipFill>
        <p:spPr>
          <a:xfrm>
            <a:off x="3561348" y="1499937"/>
            <a:ext cx="7448884" cy="5125451"/>
          </a:xfrm>
          <a:prstGeom prst="rect">
            <a:avLst/>
          </a:prstGeom>
        </p:spPr>
      </p:pic>
    </p:spTree>
    <p:extLst>
      <p:ext uri="{BB962C8B-B14F-4D97-AF65-F5344CB8AC3E}">
        <p14:creationId xmlns:p14="http://schemas.microsoft.com/office/powerpoint/2010/main" xmlns="" val="3969702085"/>
      </p:ext>
    </p:extLst>
  </p:cSld>
  <p:clrMapOvr>
    <a:masterClrMapping/>
  </p:clrMapOvr>
  <mc:AlternateContent xmlns:mc="http://schemas.openxmlformats.org/markup-compatibility/2006">
    <mc:Choice xmlns:p14="http://schemas.microsoft.com/office/powerpoint/2010/main" xmlns=""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03059" y="501315"/>
            <a:ext cx="9800183" cy="3926306"/>
          </a:xfrm>
          <a:prstGeom prst="rect">
            <a:avLst/>
          </a:prstGeom>
          <a:noFill/>
        </p:spPr>
        <p:txBody>
          <a:bodyPr wrap="square" rtlCol="0">
            <a:normAutofit/>
          </a:bodyPr>
          <a:lstStyle/>
          <a:p>
            <a:endParaRPr lang="en-US" sz="4400" dirty="0">
              <a:latin typeface="Agency FB" pitchFamily="34" charset="0"/>
            </a:endParaRPr>
          </a:p>
        </p:txBody>
      </p:sp>
      <p:sp>
        <p:nvSpPr>
          <p:cNvPr id="2" name="Espace réservé du numéro de diapositive 1"/>
          <p:cNvSpPr>
            <a:spLocks noGrp="1"/>
          </p:cNvSpPr>
          <p:nvPr>
            <p:ph type="sldNum" sz="quarter" idx="12"/>
          </p:nvPr>
        </p:nvSpPr>
        <p:spPr/>
        <p:txBody>
          <a:bodyPr/>
          <a:lstStyle/>
          <a:p>
            <a:fld id="{73820FCD-5F4C-4989-BE05-0A8208BCBC21}" type="slidenum">
              <a:rPr lang="fr-FR" smtClean="0">
                <a:solidFill>
                  <a:srgbClr val="262626">
                    <a:tint val="75000"/>
                  </a:srgbClr>
                </a:solidFill>
              </a:rPr>
              <a:pPr/>
              <a:t>16</a:t>
            </a:fld>
            <a:endParaRPr lang="fr-FR">
              <a:solidFill>
                <a:srgbClr val="262626">
                  <a:tint val="75000"/>
                </a:srgbClr>
              </a:solidFill>
            </a:endParaRPr>
          </a:p>
        </p:txBody>
      </p:sp>
      <p:sp>
        <p:nvSpPr>
          <p:cNvPr id="4" name="ZoneTexte 3"/>
          <p:cNvSpPr txBox="1"/>
          <p:nvPr/>
        </p:nvSpPr>
        <p:spPr>
          <a:xfrm>
            <a:off x="1860885" y="86916"/>
            <a:ext cx="9833810" cy="6771084"/>
          </a:xfrm>
          <a:prstGeom prst="rect">
            <a:avLst/>
          </a:prstGeom>
          <a:noFill/>
        </p:spPr>
        <p:txBody>
          <a:bodyPr wrap="square" rtlCol="0">
            <a:spAutoFit/>
          </a:bodyPr>
          <a:lstStyle/>
          <a:p>
            <a:r>
              <a:rPr lang="fr-FR" sz="3200" b="1" dirty="0" smtClean="0">
                <a:solidFill>
                  <a:schemeClr val="tx1">
                    <a:lumMod val="75000"/>
                    <a:lumOff val="25000"/>
                  </a:schemeClr>
                </a:solidFill>
                <a:latin typeface="Agency FB" pitchFamily="34" charset="0"/>
              </a:rPr>
              <a:t>Dispositifs pour handicapés visuel:</a:t>
            </a:r>
          </a:p>
          <a:p>
            <a:pPr>
              <a:buFont typeface="Arial" pitchFamily="34" charset="0"/>
              <a:buChar char="•"/>
            </a:pPr>
            <a:r>
              <a:rPr lang="fr-FR" sz="3200" b="1" dirty="0" smtClean="0">
                <a:solidFill>
                  <a:schemeClr val="tx1">
                    <a:lumMod val="75000"/>
                    <a:lumOff val="25000"/>
                  </a:schemeClr>
                </a:solidFill>
                <a:latin typeface="Agency FB" pitchFamily="34" charset="0"/>
              </a:rPr>
              <a:t> F123</a:t>
            </a:r>
          </a:p>
          <a:p>
            <a:pPr>
              <a:buFont typeface="Arial" pitchFamily="34" charset="0"/>
              <a:buChar char="•"/>
            </a:pPr>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pPr>
              <a:buFont typeface="Arial" pitchFamily="34" charset="0"/>
              <a:buChar char="•"/>
            </a:pPr>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dirty="0"/>
          </a:p>
        </p:txBody>
      </p:sp>
      <p:pic>
        <p:nvPicPr>
          <p:cNvPr id="7" name="F123, logiciel pour malvoyants - Fernando Botelho.mp4">
            <a:hlinkClick r:id="" action="ppaction://media"/>
          </p:cNvPr>
          <p:cNvPicPr>
            <a:picLocks noRot="1" noChangeAspect="1"/>
          </p:cNvPicPr>
          <p:nvPr>
            <a:videoFile r:link="rId1"/>
          </p:nvPr>
        </p:nvPicPr>
        <p:blipFill>
          <a:blip r:embed="rId5"/>
          <a:stretch>
            <a:fillRect/>
          </a:stretch>
        </p:blipFill>
        <p:spPr>
          <a:xfrm>
            <a:off x="3318987" y="946484"/>
            <a:ext cx="7717982" cy="5558589"/>
          </a:xfrm>
          <a:prstGeom prst="rect">
            <a:avLst/>
          </a:prstGeom>
        </p:spPr>
      </p:pic>
    </p:spTree>
    <p:extLst>
      <p:ext uri="{BB962C8B-B14F-4D97-AF65-F5344CB8AC3E}">
        <p14:creationId xmlns:p14="http://schemas.microsoft.com/office/powerpoint/2010/main" xmlns="" val="3969702085"/>
      </p:ext>
    </p:extLst>
  </p:cSld>
  <p:clrMapOvr>
    <a:masterClrMapping/>
  </p:clrMapOvr>
  <mc:AlternateContent xmlns:mc="http://schemas.openxmlformats.org/markup-compatibility/2006">
    <mc:Choice xmlns:p14="http://schemas.microsoft.com/office/powerpoint/2010/main" xmlns="" Requires="p14">
      <p:transition spd="slow" p14:dur="2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03059" y="501315"/>
            <a:ext cx="9800183" cy="3926306"/>
          </a:xfrm>
          <a:prstGeom prst="rect">
            <a:avLst/>
          </a:prstGeom>
          <a:noFill/>
        </p:spPr>
        <p:txBody>
          <a:bodyPr wrap="square" rtlCol="0">
            <a:normAutofit/>
          </a:bodyPr>
          <a:lstStyle/>
          <a:p>
            <a:endParaRPr lang="en-US" sz="4400" dirty="0">
              <a:latin typeface="Agency FB" pitchFamily="34" charset="0"/>
            </a:endParaRPr>
          </a:p>
        </p:txBody>
      </p:sp>
      <p:sp>
        <p:nvSpPr>
          <p:cNvPr id="2" name="Espace réservé du numéro de diapositive 1"/>
          <p:cNvSpPr>
            <a:spLocks noGrp="1"/>
          </p:cNvSpPr>
          <p:nvPr>
            <p:ph type="sldNum" sz="quarter" idx="12"/>
          </p:nvPr>
        </p:nvSpPr>
        <p:spPr/>
        <p:txBody>
          <a:bodyPr/>
          <a:lstStyle/>
          <a:p>
            <a:fld id="{73820FCD-5F4C-4989-BE05-0A8208BCBC21}" type="slidenum">
              <a:rPr lang="fr-FR" smtClean="0">
                <a:solidFill>
                  <a:srgbClr val="262626">
                    <a:tint val="75000"/>
                  </a:srgbClr>
                </a:solidFill>
              </a:rPr>
              <a:pPr/>
              <a:t>17</a:t>
            </a:fld>
            <a:endParaRPr lang="fr-FR">
              <a:solidFill>
                <a:srgbClr val="262626">
                  <a:tint val="75000"/>
                </a:srgbClr>
              </a:solidFill>
            </a:endParaRPr>
          </a:p>
        </p:txBody>
      </p:sp>
      <p:sp>
        <p:nvSpPr>
          <p:cNvPr id="4" name="ZoneTexte 3"/>
          <p:cNvSpPr txBox="1"/>
          <p:nvPr/>
        </p:nvSpPr>
        <p:spPr>
          <a:xfrm>
            <a:off x="1828801" y="529389"/>
            <a:ext cx="9833810" cy="7263527"/>
          </a:xfrm>
          <a:prstGeom prst="rect">
            <a:avLst/>
          </a:prstGeom>
          <a:noFill/>
        </p:spPr>
        <p:txBody>
          <a:bodyPr wrap="square" rtlCol="0">
            <a:spAutoFit/>
          </a:bodyPr>
          <a:lstStyle/>
          <a:p>
            <a:r>
              <a:rPr lang="fr-FR" sz="3200" b="1" dirty="0" smtClean="0">
                <a:solidFill>
                  <a:schemeClr val="tx1">
                    <a:lumMod val="75000"/>
                    <a:lumOff val="25000"/>
                  </a:schemeClr>
                </a:solidFill>
                <a:latin typeface="Agency FB" pitchFamily="34" charset="0"/>
              </a:rPr>
              <a:t>Dispositifs pour handicapés visuel:</a:t>
            </a:r>
          </a:p>
          <a:p>
            <a:endParaRPr lang="fr-FR" sz="3200" b="1" dirty="0" smtClean="0">
              <a:solidFill>
                <a:schemeClr val="tx1">
                  <a:lumMod val="75000"/>
                  <a:lumOff val="25000"/>
                </a:schemeClr>
              </a:solidFill>
              <a:latin typeface="Agency FB" pitchFamily="34" charset="0"/>
            </a:endParaRPr>
          </a:p>
          <a:p>
            <a:pPr>
              <a:buFont typeface="Arial" pitchFamily="34" charset="0"/>
              <a:buChar char="•"/>
            </a:pPr>
            <a:r>
              <a:rPr lang="fr-FR" sz="3200" b="1" dirty="0" smtClean="0">
                <a:solidFill>
                  <a:schemeClr val="tx1">
                    <a:lumMod val="75000"/>
                    <a:lumOff val="25000"/>
                  </a:schemeClr>
                </a:solidFill>
                <a:latin typeface="Agency FB" pitchFamily="34" charset="0"/>
              </a:rPr>
              <a:t> </a:t>
            </a:r>
            <a:r>
              <a:rPr lang="fr-FR" sz="3200" b="1" dirty="0" err="1" smtClean="0">
                <a:solidFill>
                  <a:schemeClr val="tx1">
                    <a:lumMod val="75000"/>
                    <a:lumOff val="25000"/>
                  </a:schemeClr>
                </a:solidFill>
                <a:latin typeface="Agency FB" pitchFamily="34" charset="0"/>
              </a:rPr>
              <a:t>Facebook</a:t>
            </a:r>
            <a:endParaRPr lang="fr-FR" sz="3200" b="1" dirty="0" smtClean="0">
              <a:solidFill>
                <a:schemeClr val="tx1">
                  <a:lumMod val="75000"/>
                  <a:lumOff val="25000"/>
                </a:schemeClr>
              </a:solidFill>
              <a:latin typeface="Agency FB" pitchFamily="34" charset="0"/>
            </a:endParaRPr>
          </a:p>
          <a:p>
            <a:pPr>
              <a:buFont typeface="Arial" pitchFamily="34" charset="0"/>
              <a:buChar char="•"/>
            </a:pPr>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pPr>
              <a:buFont typeface="Arial" pitchFamily="34" charset="0"/>
              <a:buChar char="•"/>
            </a:pPr>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dirty="0"/>
          </a:p>
        </p:txBody>
      </p:sp>
      <p:pic>
        <p:nvPicPr>
          <p:cNvPr id="5" name="Image 4" descr="facebook-aveugle-final-810x800.png"/>
          <p:cNvPicPr>
            <a:picLocks noChangeAspect="1"/>
          </p:cNvPicPr>
          <p:nvPr/>
        </p:nvPicPr>
        <p:blipFill>
          <a:blip r:embed="rId4"/>
          <a:stretch>
            <a:fillRect/>
          </a:stretch>
        </p:blipFill>
        <p:spPr>
          <a:xfrm>
            <a:off x="3737811" y="1833305"/>
            <a:ext cx="5855368" cy="4504794"/>
          </a:xfrm>
          <a:prstGeom prst="rect">
            <a:avLst/>
          </a:prstGeom>
        </p:spPr>
      </p:pic>
    </p:spTree>
    <p:extLst>
      <p:ext uri="{BB962C8B-B14F-4D97-AF65-F5344CB8AC3E}">
        <p14:creationId xmlns:p14="http://schemas.microsoft.com/office/powerpoint/2010/main" xmlns="" val="3969702085"/>
      </p:ext>
    </p:extLst>
  </p:cSld>
  <p:clrMapOvr>
    <a:masterClrMapping/>
  </p:clrMapOvr>
  <mc:AlternateContent xmlns:mc="http://schemas.openxmlformats.org/markup-compatibility/2006">
    <mc:Choice xmlns:p14="http://schemas.microsoft.com/office/powerpoint/2010/main" xmlns=""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820FCD-5F4C-4989-BE05-0A8208BCBC21}" type="slidenum">
              <a:rPr lang="fr-FR" smtClean="0">
                <a:solidFill>
                  <a:srgbClr val="262626">
                    <a:tint val="75000"/>
                  </a:srgbClr>
                </a:solidFill>
              </a:rPr>
              <a:pPr/>
              <a:t>18</a:t>
            </a:fld>
            <a:endParaRPr lang="fr-FR">
              <a:solidFill>
                <a:srgbClr val="262626">
                  <a:tint val="75000"/>
                </a:srgbClr>
              </a:solidFill>
            </a:endParaRPr>
          </a:p>
        </p:txBody>
      </p:sp>
      <p:sp>
        <p:nvSpPr>
          <p:cNvPr id="3" name="ZoneTexte 2"/>
          <p:cNvSpPr txBox="1"/>
          <p:nvPr/>
        </p:nvSpPr>
        <p:spPr>
          <a:xfrm>
            <a:off x="3737810" y="2598821"/>
            <a:ext cx="3673642" cy="1446550"/>
          </a:xfrm>
          <a:prstGeom prst="rect">
            <a:avLst/>
          </a:prstGeom>
          <a:noFill/>
        </p:spPr>
        <p:txBody>
          <a:bodyPr wrap="square" rtlCol="0">
            <a:spAutoFit/>
          </a:bodyPr>
          <a:lstStyle/>
          <a:p>
            <a:pPr algn="ctr"/>
            <a:r>
              <a:rPr lang="fr-FR" sz="8800" dirty="0" smtClean="0">
                <a:latin typeface="Agency FB" pitchFamily="34" charset="0"/>
              </a:rPr>
              <a:t>Merci</a:t>
            </a:r>
            <a:endParaRPr lang="fr-FR" sz="8800" dirty="0">
              <a:latin typeface="Agency FB"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03059" y="501315"/>
            <a:ext cx="7391401" cy="814589"/>
          </a:xfrm>
          <a:prstGeom prst="rect">
            <a:avLst/>
          </a:prstGeom>
          <a:noFill/>
        </p:spPr>
        <p:txBody>
          <a:bodyPr wrap="square" rtlCol="0">
            <a:normAutofit/>
          </a:bodyPr>
          <a:lstStyle/>
          <a:p>
            <a:r>
              <a:rPr lang="en-US" sz="3200" b="1" dirty="0" err="1" smtClean="0">
                <a:solidFill>
                  <a:srgbClr val="262626">
                    <a:lumMod val="75000"/>
                    <a:lumOff val="25000"/>
                  </a:srgbClr>
                </a:solidFill>
                <a:latin typeface="Agency FB" pitchFamily="34" charset="0"/>
              </a:rPr>
              <a:t>Sommaire</a:t>
            </a:r>
            <a:r>
              <a:rPr lang="en-US" sz="3200" b="1" dirty="0" smtClean="0">
                <a:solidFill>
                  <a:srgbClr val="262626">
                    <a:lumMod val="75000"/>
                    <a:lumOff val="25000"/>
                  </a:srgbClr>
                </a:solidFill>
                <a:latin typeface="Agency FB" pitchFamily="34" charset="0"/>
              </a:rPr>
              <a:t>:</a:t>
            </a:r>
            <a:endParaRPr lang="en-US" sz="3200" dirty="0">
              <a:solidFill>
                <a:srgbClr val="262626">
                  <a:lumMod val="75000"/>
                  <a:lumOff val="25000"/>
                </a:srgbClr>
              </a:solidFill>
              <a:latin typeface="Agency FB" pitchFamily="34" charset="0"/>
            </a:endParaRPr>
          </a:p>
        </p:txBody>
      </p:sp>
      <p:sp>
        <p:nvSpPr>
          <p:cNvPr id="2" name="Espace réservé du numéro de diapositive 1"/>
          <p:cNvSpPr>
            <a:spLocks noGrp="1"/>
          </p:cNvSpPr>
          <p:nvPr>
            <p:ph type="sldNum" sz="quarter" idx="12"/>
          </p:nvPr>
        </p:nvSpPr>
        <p:spPr/>
        <p:txBody>
          <a:bodyPr/>
          <a:lstStyle/>
          <a:p>
            <a:fld id="{73820FCD-5F4C-4989-BE05-0A8208BCBC21}" type="slidenum">
              <a:rPr lang="fr-FR" smtClean="0">
                <a:solidFill>
                  <a:srgbClr val="262626">
                    <a:tint val="75000"/>
                  </a:srgbClr>
                </a:solidFill>
              </a:rPr>
              <a:pPr/>
              <a:t>2</a:t>
            </a:fld>
            <a:endParaRPr lang="fr-FR">
              <a:solidFill>
                <a:srgbClr val="262626">
                  <a:tint val="75000"/>
                </a:srgbClr>
              </a:solidFill>
            </a:endParaRPr>
          </a:p>
        </p:txBody>
      </p:sp>
      <p:sp>
        <p:nvSpPr>
          <p:cNvPr id="6" name="ZoneTexte 5"/>
          <p:cNvSpPr txBox="1"/>
          <p:nvPr/>
        </p:nvSpPr>
        <p:spPr>
          <a:xfrm>
            <a:off x="2245895" y="1540042"/>
            <a:ext cx="7154778" cy="2800767"/>
          </a:xfrm>
          <a:prstGeom prst="rect">
            <a:avLst/>
          </a:prstGeom>
          <a:noFill/>
        </p:spPr>
        <p:txBody>
          <a:bodyPr wrap="square" rtlCol="0">
            <a:spAutoFit/>
          </a:bodyPr>
          <a:lstStyle/>
          <a:p>
            <a:pPr marL="742950" indent="-742950">
              <a:buFont typeface="Arial" pitchFamily="34" charset="0"/>
              <a:buChar char="•"/>
            </a:pPr>
            <a:r>
              <a:rPr lang="fr-FR" sz="4400" dirty="0" smtClean="0">
                <a:latin typeface="Agency FB" pitchFamily="34" charset="0"/>
              </a:rPr>
              <a:t>Introduction</a:t>
            </a:r>
          </a:p>
          <a:p>
            <a:pPr marL="742950" indent="-742950">
              <a:buFont typeface="Arial" pitchFamily="34" charset="0"/>
              <a:buChar char="•"/>
            </a:pPr>
            <a:r>
              <a:rPr lang="fr-FR" sz="4400" dirty="0" smtClean="0">
                <a:latin typeface="Agency FB" pitchFamily="34" charset="0"/>
              </a:rPr>
              <a:t>Histoire des couleurs</a:t>
            </a:r>
          </a:p>
          <a:p>
            <a:pPr marL="742950" indent="-742950">
              <a:buFont typeface="Arial" pitchFamily="34" charset="0"/>
              <a:buChar char="•"/>
            </a:pPr>
            <a:r>
              <a:rPr lang="fr-FR" sz="4400" dirty="0" smtClean="0">
                <a:latin typeface="Agency FB" pitchFamily="34" charset="0"/>
              </a:rPr>
              <a:t>Perception des couleurs</a:t>
            </a:r>
          </a:p>
          <a:p>
            <a:pPr marL="742950" indent="-742950">
              <a:buFont typeface="Arial" pitchFamily="34" charset="0"/>
              <a:buChar char="•"/>
            </a:pPr>
            <a:r>
              <a:rPr lang="fr-FR" sz="4400" dirty="0" smtClean="0">
                <a:latin typeface="Agency FB" pitchFamily="34" charset="0"/>
              </a:rPr>
              <a:t>Dispositifs pour malvoyants</a:t>
            </a:r>
            <a:endParaRPr lang="fr-FR" sz="4400" dirty="0">
              <a:latin typeface="Agency FB" pitchFamily="34" charset="0"/>
            </a:endParaRPr>
          </a:p>
        </p:txBody>
      </p:sp>
    </p:spTree>
    <p:extLst>
      <p:ext uri="{BB962C8B-B14F-4D97-AF65-F5344CB8AC3E}">
        <p14:creationId xmlns:p14="http://schemas.microsoft.com/office/powerpoint/2010/main" xmlns="" val="3969702085"/>
      </p:ext>
    </p:extLst>
  </p:cSld>
  <p:clrMapOvr>
    <a:masterClrMapping/>
  </p:clrMapOvr>
  <mc:AlternateContent xmlns:mc="http://schemas.openxmlformats.org/markup-compatibility/2006">
    <mc:Choice xmlns:p14="http://schemas.microsoft.com/office/powerpoint/2010/main" xmlns=""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03059" y="693821"/>
            <a:ext cx="9800183" cy="3926306"/>
          </a:xfrm>
          <a:prstGeom prst="rect">
            <a:avLst/>
          </a:prstGeom>
          <a:noFill/>
        </p:spPr>
        <p:txBody>
          <a:bodyPr wrap="square" rtlCol="0">
            <a:normAutofit lnSpcReduction="10000"/>
          </a:bodyPr>
          <a:lstStyle/>
          <a:p>
            <a:r>
              <a:rPr lang="en-US" sz="3200" b="1" dirty="0" smtClean="0">
                <a:solidFill>
                  <a:srgbClr val="262626">
                    <a:lumMod val="75000"/>
                    <a:lumOff val="25000"/>
                  </a:srgbClr>
                </a:solidFill>
                <a:latin typeface="Agency FB" pitchFamily="34" charset="0"/>
              </a:rPr>
              <a:t>Introduction:</a:t>
            </a:r>
          </a:p>
          <a:p>
            <a:endParaRPr lang="en-US" sz="4400" b="1" dirty="0" smtClean="0">
              <a:solidFill>
                <a:srgbClr val="262626">
                  <a:lumMod val="75000"/>
                  <a:lumOff val="25000"/>
                </a:srgbClr>
              </a:solidFill>
              <a:latin typeface="Agency FB" pitchFamily="34" charset="0"/>
            </a:endParaRPr>
          </a:p>
          <a:p>
            <a:endParaRPr lang="en-US" sz="4400" b="1" dirty="0" smtClean="0">
              <a:solidFill>
                <a:srgbClr val="262626">
                  <a:lumMod val="75000"/>
                  <a:lumOff val="25000"/>
                </a:srgbClr>
              </a:solidFill>
              <a:latin typeface="Agency FB" pitchFamily="34" charset="0"/>
            </a:endParaRPr>
          </a:p>
          <a:p>
            <a:r>
              <a:rPr lang="en-US" sz="4400" dirty="0" smtClean="0">
                <a:latin typeface="Agency FB" pitchFamily="34" charset="0"/>
              </a:rPr>
              <a:t>La </a:t>
            </a:r>
            <a:r>
              <a:rPr lang="en-US" sz="4400" dirty="0" err="1" smtClean="0">
                <a:latin typeface="Agency FB" pitchFamily="34" charset="0"/>
              </a:rPr>
              <a:t>couleur</a:t>
            </a:r>
            <a:r>
              <a:rPr lang="en-US" sz="4400" dirty="0" smtClean="0">
                <a:latin typeface="Agency FB" pitchFamily="34" charset="0"/>
              </a:rPr>
              <a:t>, son </a:t>
            </a:r>
            <a:r>
              <a:rPr lang="en-US" sz="4400" dirty="0" err="1" smtClean="0">
                <a:latin typeface="Agency FB" pitchFamily="34" charset="0"/>
              </a:rPr>
              <a:t>traitement</a:t>
            </a:r>
            <a:r>
              <a:rPr lang="en-US" sz="4400" dirty="0" smtClean="0">
                <a:latin typeface="Agency FB" pitchFamily="34" charset="0"/>
              </a:rPr>
              <a:t> par la machine ,</a:t>
            </a:r>
            <a:r>
              <a:rPr lang="en-US" sz="4400" dirty="0" err="1" smtClean="0">
                <a:latin typeface="Agency FB" pitchFamily="34" charset="0"/>
              </a:rPr>
              <a:t>sa</a:t>
            </a:r>
            <a:r>
              <a:rPr lang="en-US" sz="4400" dirty="0" smtClean="0">
                <a:latin typeface="Agency FB" pitchFamily="34" charset="0"/>
              </a:rPr>
              <a:t> perception </a:t>
            </a:r>
            <a:r>
              <a:rPr lang="en-US" sz="4400" dirty="0" err="1" smtClean="0">
                <a:latin typeface="Agency FB" pitchFamily="34" charset="0"/>
              </a:rPr>
              <a:t>sur</a:t>
            </a:r>
            <a:r>
              <a:rPr lang="en-US" sz="4400" dirty="0" smtClean="0">
                <a:latin typeface="Agency FB" pitchFamily="34" charset="0"/>
              </a:rPr>
              <a:t> </a:t>
            </a:r>
            <a:r>
              <a:rPr lang="en-US" sz="4400" dirty="0" err="1" smtClean="0">
                <a:latin typeface="Agency FB" pitchFamily="34" charset="0"/>
              </a:rPr>
              <a:t>écran</a:t>
            </a:r>
            <a:r>
              <a:rPr lang="en-US" sz="4400" dirty="0" smtClean="0">
                <a:latin typeface="Agency FB" pitchFamily="34" charset="0"/>
              </a:rPr>
              <a:t> et </a:t>
            </a:r>
            <a:r>
              <a:rPr lang="en-US" sz="4400" dirty="0" err="1" smtClean="0">
                <a:latin typeface="Agency FB" pitchFamily="34" charset="0"/>
              </a:rPr>
              <a:t>dispositifs</a:t>
            </a:r>
            <a:r>
              <a:rPr lang="en-US" sz="4400" dirty="0" smtClean="0">
                <a:latin typeface="Agency FB" pitchFamily="34" charset="0"/>
              </a:rPr>
              <a:t> pour les </a:t>
            </a:r>
            <a:r>
              <a:rPr lang="en-US" sz="4400" dirty="0" err="1" smtClean="0">
                <a:latin typeface="Agency FB" pitchFamily="34" charset="0"/>
              </a:rPr>
              <a:t>malvoyants</a:t>
            </a:r>
            <a:r>
              <a:rPr lang="en-US" sz="4400" dirty="0" smtClean="0">
                <a:latin typeface="Agency FB" pitchFamily="34" charset="0"/>
              </a:rPr>
              <a:t>.</a:t>
            </a:r>
            <a:endParaRPr lang="en-US" sz="4400" dirty="0">
              <a:latin typeface="Agency FB" pitchFamily="34" charset="0"/>
            </a:endParaRPr>
          </a:p>
        </p:txBody>
      </p:sp>
      <p:sp>
        <p:nvSpPr>
          <p:cNvPr id="2" name="Espace réservé du numéro de diapositive 1"/>
          <p:cNvSpPr>
            <a:spLocks noGrp="1"/>
          </p:cNvSpPr>
          <p:nvPr>
            <p:ph type="sldNum" sz="quarter" idx="12"/>
          </p:nvPr>
        </p:nvSpPr>
        <p:spPr/>
        <p:txBody>
          <a:bodyPr/>
          <a:lstStyle/>
          <a:p>
            <a:fld id="{73820FCD-5F4C-4989-BE05-0A8208BCBC21}" type="slidenum">
              <a:rPr lang="fr-FR" smtClean="0">
                <a:solidFill>
                  <a:srgbClr val="262626">
                    <a:tint val="75000"/>
                  </a:srgbClr>
                </a:solidFill>
              </a:rPr>
              <a:pPr/>
              <a:t>3</a:t>
            </a:fld>
            <a:endParaRPr lang="fr-FR">
              <a:solidFill>
                <a:srgbClr val="262626">
                  <a:tint val="75000"/>
                </a:srgbClr>
              </a:solidFill>
            </a:endParaRPr>
          </a:p>
        </p:txBody>
      </p:sp>
    </p:spTree>
    <p:extLst>
      <p:ext uri="{BB962C8B-B14F-4D97-AF65-F5344CB8AC3E}">
        <p14:creationId xmlns:p14="http://schemas.microsoft.com/office/powerpoint/2010/main" xmlns="" val="3969702085"/>
      </p:ext>
    </p:extLst>
  </p:cSld>
  <p:clrMapOvr>
    <a:masterClrMapping/>
  </p:clrMapOvr>
  <mc:AlternateContent xmlns:mc="http://schemas.openxmlformats.org/markup-compatibility/2006">
    <mc:Choice xmlns:p14="http://schemas.microsoft.com/office/powerpoint/2010/main" xmlns=""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03059" y="501315"/>
            <a:ext cx="9800183" cy="3926306"/>
          </a:xfrm>
          <a:prstGeom prst="rect">
            <a:avLst/>
          </a:prstGeom>
          <a:noFill/>
        </p:spPr>
        <p:txBody>
          <a:bodyPr wrap="square" rtlCol="0">
            <a:normAutofit/>
          </a:bodyPr>
          <a:lstStyle/>
          <a:p>
            <a:endParaRPr lang="en-US" sz="4400" dirty="0">
              <a:latin typeface="Agency FB" pitchFamily="34" charset="0"/>
            </a:endParaRPr>
          </a:p>
        </p:txBody>
      </p:sp>
      <p:sp>
        <p:nvSpPr>
          <p:cNvPr id="2" name="Espace réservé du numéro de diapositive 1"/>
          <p:cNvSpPr>
            <a:spLocks noGrp="1"/>
          </p:cNvSpPr>
          <p:nvPr>
            <p:ph type="sldNum" sz="quarter" idx="12"/>
          </p:nvPr>
        </p:nvSpPr>
        <p:spPr/>
        <p:txBody>
          <a:bodyPr/>
          <a:lstStyle/>
          <a:p>
            <a:fld id="{73820FCD-5F4C-4989-BE05-0A8208BCBC21}" type="slidenum">
              <a:rPr lang="fr-FR" smtClean="0">
                <a:solidFill>
                  <a:srgbClr val="262626">
                    <a:tint val="75000"/>
                  </a:srgbClr>
                </a:solidFill>
              </a:rPr>
              <a:pPr/>
              <a:t>4</a:t>
            </a:fld>
            <a:endParaRPr lang="fr-FR">
              <a:solidFill>
                <a:srgbClr val="262626">
                  <a:tint val="75000"/>
                </a:srgbClr>
              </a:solidFill>
            </a:endParaRPr>
          </a:p>
        </p:txBody>
      </p:sp>
      <p:sp>
        <p:nvSpPr>
          <p:cNvPr id="4" name="ZoneTexte 3"/>
          <p:cNvSpPr txBox="1"/>
          <p:nvPr/>
        </p:nvSpPr>
        <p:spPr>
          <a:xfrm>
            <a:off x="1860885" y="224589"/>
            <a:ext cx="4395536" cy="4308872"/>
          </a:xfrm>
          <a:prstGeom prst="rect">
            <a:avLst/>
          </a:prstGeom>
          <a:noFill/>
        </p:spPr>
        <p:txBody>
          <a:bodyPr wrap="square" rtlCol="0">
            <a:spAutoFit/>
          </a:bodyPr>
          <a:lstStyle/>
          <a:p>
            <a:r>
              <a:rPr lang="fr-FR" sz="3200" b="1" dirty="0" smtClean="0">
                <a:solidFill>
                  <a:schemeClr val="tx1">
                    <a:lumMod val="75000"/>
                    <a:lumOff val="25000"/>
                  </a:schemeClr>
                </a:solidFill>
                <a:latin typeface="Agency FB" pitchFamily="34" charset="0"/>
              </a:rPr>
              <a:t>Histoire des couleurs:</a:t>
            </a:r>
          </a:p>
          <a:p>
            <a:endParaRPr lang="fr-FR" sz="3200" b="1" dirty="0" smtClean="0">
              <a:solidFill>
                <a:schemeClr val="tx1">
                  <a:lumMod val="75000"/>
                  <a:lumOff val="25000"/>
                </a:schemeClr>
              </a:solidFill>
              <a:latin typeface="Agency FB" pitchFamily="34" charset="0"/>
            </a:endParaRPr>
          </a:p>
          <a:p>
            <a:r>
              <a:rPr lang="fr-FR" sz="3200" dirty="0" smtClean="0">
                <a:latin typeface="Agency FB" pitchFamily="34" charset="0"/>
              </a:rPr>
              <a:t>Technicolor est une entreprise américaine et il réfère aussi à un processus cinématographique de couleur inventé en 1916  </a:t>
            </a:r>
          </a:p>
          <a:p>
            <a:endParaRPr lang="fr-FR" sz="3200" b="1" dirty="0" smtClean="0">
              <a:solidFill>
                <a:schemeClr val="tx1">
                  <a:lumMod val="75000"/>
                  <a:lumOff val="25000"/>
                </a:schemeClr>
              </a:solidFill>
              <a:latin typeface="Agency FB" pitchFamily="34" charset="0"/>
            </a:endParaRPr>
          </a:p>
          <a:p>
            <a:endParaRPr lang="fr-FR" dirty="0"/>
          </a:p>
        </p:txBody>
      </p:sp>
      <p:pic>
        <p:nvPicPr>
          <p:cNvPr id="6" name="Image 5" descr="technicolor.JPG"/>
          <p:cNvPicPr>
            <a:picLocks noChangeAspect="1"/>
          </p:cNvPicPr>
          <p:nvPr/>
        </p:nvPicPr>
        <p:blipFill>
          <a:blip r:embed="rId4"/>
          <a:stretch>
            <a:fillRect/>
          </a:stretch>
        </p:blipFill>
        <p:spPr>
          <a:xfrm>
            <a:off x="6319585" y="1048501"/>
            <a:ext cx="5589450" cy="4229351"/>
          </a:xfrm>
          <a:prstGeom prst="rect">
            <a:avLst/>
          </a:prstGeom>
        </p:spPr>
      </p:pic>
    </p:spTree>
    <p:extLst>
      <p:ext uri="{BB962C8B-B14F-4D97-AF65-F5344CB8AC3E}">
        <p14:creationId xmlns:p14="http://schemas.microsoft.com/office/powerpoint/2010/main" xmlns="" val="3969702085"/>
      </p:ext>
    </p:extLst>
  </p:cSld>
  <p:clrMapOvr>
    <a:masterClrMapping/>
  </p:clrMapOvr>
  <mc:AlternateContent xmlns:mc="http://schemas.openxmlformats.org/markup-compatibility/2006">
    <mc:Choice xmlns:p14="http://schemas.microsoft.com/office/powerpoint/2010/main" xmlns=""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03059" y="501315"/>
            <a:ext cx="9800183" cy="3926306"/>
          </a:xfrm>
          <a:prstGeom prst="rect">
            <a:avLst/>
          </a:prstGeom>
          <a:noFill/>
        </p:spPr>
        <p:txBody>
          <a:bodyPr wrap="square" rtlCol="0">
            <a:normAutofit/>
          </a:bodyPr>
          <a:lstStyle/>
          <a:p>
            <a:endParaRPr lang="en-US" sz="4400" dirty="0">
              <a:latin typeface="Agency FB" pitchFamily="34" charset="0"/>
            </a:endParaRPr>
          </a:p>
        </p:txBody>
      </p:sp>
      <p:sp>
        <p:nvSpPr>
          <p:cNvPr id="2" name="Espace réservé du numéro de diapositive 1"/>
          <p:cNvSpPr>
            <a:spLocks noGrp="1"/>
          </p:cNvSpPr>
          <p:nvPr>
            <p:ph type="sldNum" sz="quarter" idx="12"/>
          </p:nvPr>
        </p:nvSpPr>
        <p:spPr/>
        <p:txBody>
          <a:bodyPr/>
          <a:lstStyle/>
          <a:p>
            <a:fld id="{73820FCD-5F4C-4989-BE05-0A8208BCBC21}" type="slidenum">
              <a:rPr lang="fr-FR" smtClean="0">
                <a:solidFill>
                  <a:srgbClr val="262626">
                    <a:tint val="75000"/>
                  </a:srgbClr>
                </a:solidFill>
              </a:rPr>
              <a:pPr/>
              <a:t>5</a:t>
            </a:fld>
            <a:endParaRPr lang="fr-FR">
              <a:solidFill>
                <a:srgbClr val="262626">
                  <a:tint val="75000"/>
                </a:srgbClr>
              </a:solidFill>
            </a:endParaRPr>
          </a:p>
        </p:txBody>
      </p:sp>
      <p:sp>
        <p:nvSpPr>
          <p:cNvPr id="4" name="ZoneTexte 3"/>
          <p:cNvSpPr txBox="1"/>
          <p:nvPr/>
        </p:nvSpPr>
        <p:spPr>
          <a:xfrm>
            <a:off x="1925053" y="786063"/>
            <a:ext cx="7202905" cy="861774"/>
          </a:xfrm>
          <a:prstGeom prst="rect">
            <a:avLst/>
          </a:prstGeom>
          <a:noFill/>
        </p:spPr>
        <p:txBody>
          <a:bodyPr wrap="square" rtlCol="0">
            <a:spAutoFit/>
          </a:bodyPr>
          <a:lstStyle/>
          <a:p>
            <a:r>
              <a:rPr lang="fr-FR" sz="3200" b="1" dirty="0" smtClean="0">
                <a:solidFill>
                  <a:schemeClr val="tx1">
                    <a:lumMod val="75000"/>
                    <a:lumOff val="25000"/>
                  </a:schemeClr>
                </a:solidFill>
                <a:latin typeface="Agency FB" pitchFamily="34" charset="0"/>
              </a:rPr>
              <a:t>Histoire des couleurs:</a:t>
            </a:r>
          </a:p>
          <a:p>
            <a:endParaRPr lang="fr-FR" dirty="0"/>
          </a:p>
        </p:txBody>
      </p:sp>
      <p:pic>
        <p:nvPicPr>
          <p:cNvPr id="5" name="Image 4" descr="Robin_hood_movieposter.jpg"/>
          <p:cNvPicPr>
            <a:picLocks noChangeAspect="1"/>
          </p:cNvPicPr>
          <p:nvPr/>
        </p:nvPicPr>
        <p:blipFill>
          <a:blip r:embed="rId4"/>
          <a:stretch>
            <a:fillRect/>
          </a:stretch>
        </p:blipFill>
        <p:spPr>
          <a:xfrm>
            <a:off x="4585666" y="2123792"/>
            <a:ext cx="3676018" cy="3940123"/>
          </a:xfrm>
          <a:prstGeom prst="rect">
            <a:avLst/>
          </a:prstGeom>
        </p:spPr>
      </p:pic>
      <p:sp>
        <p:nvSpPr>
          <p:cNvPr id="6" name="ZoneTexte 5"/>
          <p:cNvSpPr txBox="1"/>
          <p:nvPr/>
        </p:nvSpPr>
        <p:spPr>
          <a:xfrm>
            <a:off x="2005263" y="1411706"/>
            <a:ext cx="4331369" cy="1077218"/>
          </a:xfrm>
          <a:prstGeom prst="rect">
            <a:avLst/>
          </a:prstGeom>
          <a:noFill/>
        </p:spPr>
        <p:txBody>
          <a:bodyPr wrap="square" rtlCol="0">
            <a:spAutoFit/>
          </a:bodyPr>
          <a:lstStyle/>
          <a:p>
            <a:pPr>
              <a:buFont typeface="Arial" pitchFamily="34" charset="0"/>
              <a:buChar char="•"/>
            </a:pPr>
            <a:r>
              <a:rPr lang="fr-FR" sz="3200" dirty="0" smtClean="0">
                <a:latin typeface="Agency FB" pitchFamily="34" charset="0"/>
              </a:rPr>
              <a:t> Les aventures de Robin Hood (1938)</a:t>
            </a:r>
            <a:endParaRPr lang="fr-FR" sz="3200" dirty="0">
              <a:latin typeface="Agency FB" pitchFamily="34" charset="0"/>
            </a:endParaRPr>
          </a:p>
        </p:txBody>
      </p:sp>
    </p:spTree>
    <p:extLst>
      <p:ext uri="{BB962C8B-B14F-4D97-AF65-F5344CB8AC3E}">
        <p14:creationId xmlns:p14="http://schemas.microsoft.com/office/powerpoint/2010/main" xmlns="" val="3969702085"/>
      </p:ext>
    </p:extLst>
  </p:cSld>
  <p:clrMapOvr>
    <a:masterClrMapping/>
  </p:clrMapOvr>
  <mc:AlternateContent xmlns:mc="http://schemas.openxmlformats.org/markup-compatibility/2006">
    <mc:Choice xmlns:p14="http://schemas.microsoft.com/office/powerpoint/2010/main" xmlns=""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03059" y="501315"/>
            <a:ext cx="9800183" cy="3926306"/>
          </a:xfrm>
          <a:prstGeom prst="rect">
            <a:avLst/>
          </a:prstGeom>
          <a:noFill/>
        </p:spPr>
        <p:txBody>
          <a:bodyPr wrap="square" rtlCol="0">
            <a:normAutofit/>
          </a:bodyPr>
          <a:lstStyle/>
          <a:p>
            <a:endParaRPr lang="en-US" sz="4400" dirty="0">
              <a:latin typeface="Agency FB" pitchFamily="34" charset="0"/>
            </a:endParaRPr>
          </a:p>
        </p:txBody>
      </p:sp>
      <p:sp>
        <p:nvSpPr>
          <p:cNvPr id="2" name="Espace réservé du numéro de diapositive 1"/>
          <p:cNvSpPr>
            <a:spLocks noGrp="1"/>
          </p:cNvSpPr>
          <p:nvPr>
            <p:ph type="sldNum" sz="quarter" idx="12"/>
          </p:nvPr>
        </p:nvSpPr>
        <p:spPr/>
        <p:txBody>
          <a:bodyPr/>
          <a:lstStyle/>
          <a:p>
            <a:fld id="{73820FCD-5F4C-4989-BE05-0A8208BCBC21}" type="slidenum">
              <a:rPr lang="fr-FR" smtClean="0">
                <a:solidFill>
                  <a:srgbClr val="262626">
                    <a:tint val="75000"/>
                  </a:srgbClr>
                </a:solidFill>
              </a:rPr>
              <a:pPr/>
              <a:t>6</a:t>
            </a:fld>
            <a:endParaRPr lang="fr-FR">
              <a:solidFill>
                <a:srgbClr val="262626">
                  <a:tint val="75000"/>
                </a:srgbClr>
              </a:solidFill>
            </a:endParaRPr>
          </a:p>
        </p:txBody>
      </p:sp>
      <p:sp>
        <p:nvSpPr>
          <p:cNvPr id="4" name="ZoneTexte 3"/>
          <p:cNvSpPr txBox="1"/>
          <p:nvPr/>
        </p:nvSpPr>
        <p:spPr>
          <a:xfrm>
            <a:off x="1925053" y="786062"/>
            <a:ext cx="9833810" cy="3323987"/>
          </a:xfrm>
          <a:prstGeom prst="rect">
            <a:avLst/>
          </a:prstGeom>
          <a:noFill/>
        </p:spPr>
        <p:txBody>
          <a:bodyPr wrap="square" rtlCol="0">
            <a:spAutoFit/>
          </a:bodyPr>
          <a:lstStyle/>
          <a:p>
            <a:r>
              <a:rPr lang="fr-FR" sz="3200" b="1" dirty="0" smtClean="0">
                <a:solidFill>
                  <a:schemeClr val="tx1">
                    <a:lumMod val="75000"/>
                    <a:lumOff val="25000"/>
                  </a:schemeClr>
                </a:solidFill>
                <a:latin typeface="Agency FB" pitchFamily="34" charset="0"/>
              </a:rPr>
              <a:t>Histoire des couleurs:</a:t>
            </a: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r>
              <a:rPr lang="fr-FR" sz="3200" dirty="0" smtClean="0">
                <a:latin typeface="Agency FB" pitchFamily="34" charset="0"/>
              </a:rPr>
              <a:t>De grosses entreprises comme Bell, IBM ont joué un rôle important dans les expérimentations avec la couleur, en finançant des centres de recherche et en accueillant des scientifiques et artistes… </a:t>
            </a:r>
            <a:endParaRPr lang="fr-FR" sz="3200" dirty="0" smtClean="0">
              <a:solidFill>
                <a:schemeClr val="tx1">
                  <a:lumMod val="75000"/>
                  <a:lumOff val="25000"/>
                </a:schemeClr>
              </a:solidFill>
              <a:latin typeface="Agency FB" pitchFamily="34" charset="0"/>
            </a:endParaRPr>
          </a:p>
          <a:p>
            <a:endParaRPr lang="fr-FR" dirty="0"/>
          </a:p>
        </p:txBody>
      </p:sp>
    </p:spTree>
    <p:extLst>
      <p:ext uri="{BB962C8B-B14F-4D97-AF65-F5344CB8AC3E}">
        <p14:creationId xmlns:p14="http://schemas.microsoft.com/office/powerpoint/2010/main" xmlns="" val="3969702085"/>
      </p:ext>
    </p:extLst>
  </p:cSld>
  <p:clrMapOvr>
    <a:masterClrMapping/>
  </p:clrMapOvr>
  <mc:AlternateContent xmlns:mc="http://schemas.openxmlformats.org/markup-compatibility/2006">
    <mc:Choice xmlns:p14="http://schemas.microsoft.com/office/powerpoint/2010/main" xmlns=""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03059" y="501315"/>
            <a:ext cx="9800183" cy="3926306"/>
          </a:xfrm>
          <a:prstGeom prst="rect">
            <a:avLst/>
          </a:prstGeom>
          <a:noFill/>
        </p:spPr>
        <p:txBody>
          <a:bodyPr wrap="square" rtlCol="0">
            <a:normAutofit/>
          </a:bodyPr>
          <a:lstStyle/>
          <a:p>
            <a:endParaRPr lang="en-US" sz="4400" dirty="0">
              <a:latin typeface="Agency FB" pitchFamily="34" charset="0"/>
            </a:endParaRPr>
          </a:p>
        </p:txBody>
      </p:sp>
      <p:sp>
        <p:nvSpPr>
          <p:cNvPr id="2" name="Espace réservé du numéro de diapositive 1"/>
          <p:cNvSpPr>
            <a:spLocks noGrp="1"/>
          </p:cNvSpPr>
          <p:nvPr>
            <p:ph type="sldNum" sz="quarter" idx="12"/>
          </p:nvPr>
        </p:nvSpPr>
        <p:spPr/>
        <p:txBody>
          <a:bodyPr/>
          <a:lstStyle/>
          <a:p>
            <a:fld id="{73820FCD-5F4C-4989-BE05-0A8208BCBC21}" type="slidenum">
              <a:rPr lang="fr-FR" smtClean="0">
                <a:solidFill>
                  <a:srgbClr val="262626">
                    <a:tint val="75000"/>
                  </a:srgbClr>
                </a:solidFill>
              </a:rPr>
              <a:pPr/>
              <a:t>7</a:t>
            </a:fld>
            <a:endParaRPr lang="fr-FR">
              <a:solidFill>
                <a:srgbClr val="262626">
                  <a:tint val="75000"/>
                </a:srgbClr>
              </a:solidFill>
            </a:endParaRPr>
          </a:p>
        </p:txBody>
      </p:sp>
      <p:sp>
        <p:nvSpPr>
          <p:cNvPr id="4" name="ZoneTexte 3"/>
          <p:cNvSpPr txBox="1"/>
          <p:nvPr/>
        </p:nvSpPr>
        <p:spPr>
          <a:xfrm>
            <a:off x="1876927" y="497305"/>
            <a:ext cx="9833810" cy="1846659"/>
          </a:xfrm>
          <a:prstGeom prst="rect">
            <a:avLst/>
          </a:prstGeom>
          <a:noFill/>
        </p:spPr>
        <p:txBody>
          <a:bodyPr wrap="square" rtlCol="0">
            <a:spAutoFit/>
          </a:bodyPr>
          <a:lstStyle/>
          <a:p>
            <a:r>
              <a:rPr lang="fr-FR" sz="3200" b="1" dirty="0" smtClean="0">
                <a:solidFill>
                  <a:schemeClr val="tx1">
                    <a:lumMod val="75000"/>
                    <a:lumOff val="25000"/>
                  </a:schemeClr>
                </a:solidFill>
                <a:latin typeface="Agency FB" pitchFamily="34" charset="0"/>
              </a:rPr>
              <a:t>Histoire des couleurs:</a:t>
            </a: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dirty="0"/>
          </a:p>
        </p:txBody>
      </p:sp>
      <p:pic>
        <p:nvPicPr>
          <p:cNvPr id="5" name="Image 4" descr="Index des couleurs avec les codes HTML correspondants"/>
          <p:cNvPicPr/>
          <p:nvPr/>
        </p:nvPicPr>
        <p:blipFill>
          <a:blip r:embed="rId4" cstate="print"/>
          <a:srcRect/>
          <a:stretch>
            <a:fillRect/>
          </a:stretch>
        </p:blipFill>
        <p:spPr bwMode="auto">
          <a:xfrm>
            <a:off x="4107281" y="1787969"/>
            <a:ext cx="5261309" cy="3609473"/>
          </a:xfrm>
          <a:prstGeom prst="rect">
            <a:avLst/>
          </a:prstGeom>
          <a:noFill/>
          <a:ln w="9525">
            <a:noFill/>
            <a:miter lim="800000"/>
            <a:headEnd/>
            <a:tailEnd/>
          </a:ln>
        </p:spPr>
      </p:pic>
      <p:sp>
        <p:nvSpPr>
          <p:cNvPr id="6" name="ZoneTexte 5"/>
          <p:cNvSpPr txBox="1"/>
          <p:nvPr/>
        </p:nvSpPr>
        <p:spPr>
          <a:xfrm>
            <a:off x="3994485" y="5445568"/>
            <a:ext cx="5665333" cy="738664"/>
          </a:xfrm>
          <a:prstGeom prst="rect">
            <a:avLst/>
          </a:prstGeom>
          <a:noFill/>
        </p:spPr>
        <p:txBody>
          <a:bodyPr wrap="none" rtlCol="0">
            <a:spAutoFit/>
          </a:bodyPr>
          <a:lstStyle/>
          <a:p>
            <a:r>
              <a:rPr lang="fr-FR" sz="2400" dirty="0" smtClean="0">
                <a:latin typeface="Agency FB" pitchFamily="34" charset="0"/>
              </a:rPr>
              <a:t>Index des couleurs avec les codes HTML correspondants</a:t>
            </a:r>
          </a:p>
          <a:p>
            <a:endParaRPr lang="fr-FR" dirty="0"/>
          </a:p>
        </p:txBody>
      </p:sp>
    </p:spTree>
    <p:extLst>
      <p:ext uri="{BB962C8B-B14F-4D97-AF65-F5344CB8AC3E}">
        <p14:creationId xmlns:p14="http://schemas.microsoft.com/office/powerpoint/2010/main" xmlns="" val="3969702085"/>
      </p:ext>
    </p:extLst>
  </p:cSld>
  <p:clrMapOvr>
    <a:masterClrMapping/>
  </p:clrMapOvr>
  <mc:AlternateContent xmlns:mc="http://schemas.openxmlformats.org/markup-compatibility/2006">
    <mc:Choice xmlns:p14="http://schemas.microsoft.com/office/powerpoint/2010/main" xmlns=""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03059" y="501315"/>
            <a:ext cx="9800183" cy="3926306"/>
          </a:xfrm>
          <a:prstGeom prst="rect">
            <a:avLst/>
          </a:prstGeom>
          <a:noFill/>
        </p:spPr>
        <p:txBody>
          <a:bodyPr wrap="square" rtlCol="0">
            <a:normAutofit/>
          </a:bodyPr>
          <a:lstStyle/>
          <a:p>
            <a:endParaRPr lang="en-US" sz="4400" dirty="0">
              <a:latin typeface="Agency FB" pitchFamily="34" charset="0"/>
            </a:endParaRPr>
          </a:p>
        </p:txBody>
      </p:sp>
      <p:sp>
        <p:nvSpPr>
          <p:cNvPr id="2" name="Espace réservé du numéro de diapositive 1"/>
          <p:cNvSpPr>
            <a:spLocks noGrp="1"/>
          </p:cNvSpPr>
          <p:nvPr>
            <p:ph type="sldNum" sz="quarter" idx="12"/>
          </p:nvPr>
        </p:nvSpPr>
        <p:spPr/>
        <p:txBody>
          <a:bodyPr/>
          <a:lstStyle/>
          <a:p>
            <a:fld id="{73820FCD-5F4C-4989-BE05-0A8208BCBC21}" type="slidenum">
              <a:rPr lang="fr-FR" smtClean="0">
                <a:solidFill>
                  <a:srgbClr val="262626">
                    <a:tint val="75000"/>
                  </a:srgbClr>
                </a:solidFill>
              </a:rPr>
              <a:pPr/>
              <a:t>8</a:t>
            </a:fld>
            <a:endParaRPr lang="fr-FR">
              <a:solidFill>
                <a:srgbClr val="262626">
                  <a:tint val="75000"/>
                </a:srgbClr>
              </a:solidFill>
            </a:endParaRPr>
          </a:p>
        </p:txBody>
      </p:sp>
      <p:sp>
        <p:nvSpPr>
          <p:cNvPr id="4" name="ZoneTexte 3"/>
          <p:cNvSpPr txBox="1"/>
          <p:nvPr/>
        </p:nvSpPr>
        <p:spPr>
          <a:xfrm>
            <a:off x="1892969" y="1363579"/>
            <a:ext cx="9833810" cy="4308872"/>
          </a:xfrm>
          <a:prstGeom prst="rect">
            <a:avLst/>
          </a:prstGeom>
          <a:noFill/>
        </p:spPr>
        <p:txBody>
          <a:bodyPr wrap="square" rtlCol="0">
            <a:spAutoFit/>
          </a:bodyPr>
          <a:lstStyle/>
          <a:p>
            <a:r>
              <a:rPr lang="fr-FR" sz="3200" b="1" dirty="0" smtClean="0">
                <a:solidFill>
                  <a:schemeClr val="tx1">
                    <a:lumMod val="75000"/>
                    <a:lumOff val="25000"/>
                  </a:schemeClr>
                </a:solidFill>
                <a:latin typeface="Agency FB" pitchFamily="34" charset="0"/>
              </a:rPr>
              <a:t>Perception des couleurs:</a:t>
            </a: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pPr>
              <a:buFont typeface="Arial" pitchFamily="34" charset="0"/>
              <a:buChar char="•"/>
            </a:pPr>
            <a:r>
              <a:rPr lang="fr-FR" sz="3200" dirty="0" smtClean="0">
                <a:latin typeface="Agency FB" pitchFamily="34" charset="0"/>
              </a:rPr>
              <a:t> Les couleurs primaires</a:t>
            </a:r>
          </a:p>
          <a:p>
            <a:pPr>
              <a:buFont typeface="Arial" pitchFamily="34" charset="0"/>
              <a:buChar char="•"/>
            </a:pPr>
            <a:r>
              <a:rPr lang="fr-FR" sz="3200" dirty="0" smtClean="0">
                <a:latin typeface="Agency FB" pitchFamily="34" charset="0"/>
              </a:rPr>
              <a:t> Les couleurs secondaires  </a:t>
            </a:r>
          </a:p>
          <a:p>
            <a:pPr>
              <a:buFont typeface="Arial" pitchFamily="34" charset="0"/>
              <a:buChar char="•"/>
            </a:pPr>
            <a:r>
              <a:rPr lang="fr-FR" sz="3200" dirty="0" smtClean="0">
                <a:latin typeface="Agency FB" pitchFamily="34" charset="0"/>
              </a:rPr>
              <a:t> Les couleurs dites fondamentales </a:t>
            </a: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dirty="0"/>
          </a:p>
        </p:txBody>
      </p:sp>
    </p:spTree>
    <p:extLst>
      <p:ext uri="{BB962C8B-B14F-4D97-AF65-F5344CB8AC3E}">
        <p14:creationId xmlns:p14="http://schemas.microsoft.com/office/powerpoint/2010/main" xmlns="" val="3969702085"/>
      </p:ext>
    </p:extLst>
  </p:cSld>
  <p:clrMapOvr>
    <a:masterClrMapping/>
  </p:clrMapOvr>
  <mc:AlternateContent xmlns:mc="http://schemas.openxmlformats.org/markup-compatibility/2006">
    <mc:Choice xmlns:p14="http://schemas.microsoft.com/office/powerpoint/2010/main" xmlns="" Requires="p14">
      <p:transition spd="slow" p14:dur="200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03059" y="501315"/>
            <a:ext cx="9800183" cy="3926306"/>
          </a:xfrm>
          <a:prstGeom prst="rect">
            <a:avLst/>
          </a:prstGeom>
          <a:noFill/>
        </p:spPr>
        <p:txBody>
          <a:bodyPr wrap="square" rtlCol="0">
            <a:normAutofit/>
          </a:bodyPr>
          <a:lstStyle/>
          <a:p>
            <a:endParaRPr lang="en-US" sz="4400" dirty="0">
              <a:latin typeface="Agency FB" pitchFamily="34" charset="0"/>
            </a:endParaRPr>
          </a:p>
        </p:txBody>
      </p:sp>
      <p:sp>
        <p:nvSpPr>
          <p:cNvPr id="2" name="Espace réservé du numéro de diapositive 1"/>
          <p:cNvSpPr>
            <a:spLocks noGrp="1"/>
          </p:cNvSpPr>
          <p:nvPr>
            <p:ph type="sldNum" sz="quarter" idx="12"/>
          </p:nvPr>
        </p:nvSpPr>
        <p:spPr/>
        <p:txBody>
          <a:bodyPr/>
          <a:lstStyle/>
          <a:p>
            <a:fld id="{73820FCD-5F4C-4989-BE05-0A8208BCBC21}" type="slidenum">
              <a:rPr lang="fr-FR" smtClean="0">
                <a:solidFill>
                  <a:srgbClr val="262626">
                    <a:tint val="75000"/>
                  </a:srgbClr>
                </a:solidFill>
              </a:rPr>
              <a:pPr/>
              <a:t>9</a:t>
            </a:fld>
            <a:endParaRPr lang="fr-FR">
              <a:solidFill>
                <a:srgbClr val="262626">
                  <a:tint val="75000"/>
                </a:srgbClr>
              </a:solidFill>
            </a:endParaRPr>
          </a:p>
        </p:txBody>
      </p:sp>
      <p:sp>
        <p:nvSpPr>
          <p:cNvPr id="4" name="ZoneTexte 3"/>
          <p:cNvSpPr txBox="1"/>
          <p:nvPr/>
        </p:nvSpPr>
        <p:spPr>
          <a:xfrm>
            <a:off x="1828801" y="529389"/>
            <a:ext cx="9833810" cy="4308872"/>
          </a:xfrm>
          <a:prstGeom prst="rect">
            <a:avLst/>
          </a:prstGeom>
          <a:noFill/>
        </p:spPr>
        <p:txBody>
          <a:bodyPr wrap="square" rtlCol="0">
            <a:spAutoFit/>
          </a:bodyPr>
          <a:lstStyle/>
          <a:p>
            <a:r>
              <a:rPr lang="fr-FR" sz="3200" b="1" dirty="0" smtClean="0">
                <a:solidFill>
                  <a:schemeClr val="tx1">
                    <a:lumMod val="75000"/>
                    <a:lumOff val="25000"/>
                  </a:schemeClr>
                </a:solidFill>
                <a:latin typeface="Agency FB" pitchFamily="34" charset="0"/>
              </a:rPr>
              <a:t>Perception des couleurs:</a:t>
            </a:r>
          </a:p>
          <a:p>
            <a:endParaRPr lang="fr-FR" sz="3200" b="1" dirty="0" smtClean="0">
              <a:solidFill>
                <a:schemeClr val="tx1">
                  <a:lumMod val="75000"/>
                  <a:lumOff val="25000"/>
                </a:schemeClr>
              </a:solidFill>
              <a:latin typeface="Agency FB" pitchFamily="34" charset="0"/>
            </a:endParaRPr>
          </a:p>
          <a:p>
            <a:endParaRPr lang="fr-FR" sz="3200" dirty="0" smtClean="0">
              <a:latin typeface="Agency FB" pitchFamily="34" charset="0"/>
            </a:endParaRPr>
          </a:p>
          <a:p>
            <a:endParaRPr lang="fr-FR" sz="3200" dirty="0" smtClean="0">
              <a:latin typeface="Agency FB" pitchFamily="34" charset="0"/>
            </a:endParaRPr>
          </a:p>
          <a:p>
            <a:r>
              <a:rPr lang="fr-FR" sz="3200" dirty="0" smtClean="0">
                <a:latin typeface="Agency FB" pitchFamily="34" charset="0"/>
              </a:rPr>
              <a:t>La lumière qui provient d'un objet qu'on observe va pénétrer notre </a:t>
            </a:r>
            <a:r>
              <a:rPr lang="fr-FR" sz="3200" dirty="0" err="1" smtClean="0">
                <a:latin typeface="Agency FB" pitchFamily="34" charset="0"/>
              </a:rPr>
              <a:t>oeil</a:t>
            </a:r>
            <a:r>
              <a:rPr lang="fr-FR" sz="3200" dirty="0" smtClean="0">
                <a:latin typeface="Agency FB" pitchFamily="34" charset="0"/>
              </a:rPr>
              <a:t> par la pupille et exciter les cellules nerveuses.  </a:t>
            </a:r>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sz="3200" b="1" dirty="0" smtClean="0">
              <a:solidFill>
                <a:schemeClr val="tx1">
                  <a:lumMod val="75000"/>
                  <a:lumOff val="25000"/>
                </a:schemeClr>
              </a:solidFill>
              <a:latin typeface="Agency FB" pitchFamily="34" charset="0"/>
            </a:endParaRPr>
          </a:p>
          <a:p>
            <a:endParaRPr lang="fr-FR" dirty="0"/>
          </a:p>
        </p:txBody>
      </p:sp>
    </p:spTree>
    <p:extLst>
      <p:ext uri="{BB962C8B-B14F-4D97-AF65-F5344CB8AC3E}">
        <p14:creationId xmlns:p14="http://schemas.microsoft.com/office/powerpoint/2010/main" xmlns="" val="3969702085"/>
      </p:ext>
    </p:extLst>
  </p:cSld>
  <p:clrMapOvr>
    <a:masterClrMapping/>
  </p:clrMapOvr>
  <mc:AlternateContent xmlns:mc="http://schemas.openxmlformats.org/markup-compatibility/2006">
    <mc:Choice xmlns:p14="http://schemas.microsoft.com/office/powerpoint/2010/main" xmlns="" Requires="p14">
      <p:transition spd="slow" p14:dur="2000">
        <p14:flip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3126</TotalTime>
  <Words>1552</Words>
  <Application>Microsoft Office PowerPoint</Application>
  <PresentationFormat>Personnalisé</PresentationFormat>
  <Paragraphs>234</Paragraphs>
  <Slides>18</Slides>
  <Notes>17</Notes>
  <HiddenSlides>0</HiddenSlides>
  <MMClips>2</MMClips>
  <ScaleCrop>false</ScaleCrop>
  <HeadingPairs>
    <vt:vector size="4" baseType="variant">
      <vt:variant>
        <vt:lpstr>Thème</vt:lpstr>
      </vt:variant>
      <vt:variant>
        <vt:i4>2</vt:i4>
      </vt:variant>
      <vt:variant>
        <vt:lpstr>Titres des diapositives</vt:lpstr>
      </vt:variant>
      <vt:variant>
        <vt:i4>18</vt:i4>
      </vt:variant>
    </vt:vector>
  </HeadingPairs>
  <TitlesOfParts>
    <vt:vector size="20" baseType="lpstr">
      <vt:lpstr>Introducing PowerPoint 2010</vt:lpstr>
      <vt:lpstr>1_Introducing PowerPoint 2010</vt:lpstr>
      <vt:lpstr>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The AMSTRAD</dc:title>
  <dc:creator>effibox</dc:creator>
  <cp:lastModifiedBy>Ihssane</cp:lastModifiedBy>
  <cp:revision>272</cp:revision>
  <dcterms:created xsi:type="dcterms:W3CDTF">2014-11-26T09:03:10Z</dcterms:created>
  <dcterms:modified xsi:type="dcterms:W3CDTF">2016-02-12T07:03:35Z</dcterms:modified>
</cp:coreProperties>
</file>