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12192000"/>
  <p:notesSz cx="6858000" cy="9144000"/>
  <p:embeddedFontLst>
    <p:embeddedFont>
      <p:font typeface="Roboto"/>
      <p:regular r:id="rId40"/>
      <p:bold r:id="rId41"/>
      <p:italic r:id="rId42"/>
      <p:boldItalic r:id="rId43"/>
    </p:embeddedFont>
    <p:embeddedFont>
      <p:font typeface="Century Gothic"/>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20" Type="http://schemas.openxmlformats.org/officeDocument/2006/relationships/slide" Target="slides/slide16.xml"/><Relationship Id="rId42" Type="http://schemas.openxmlformats.org/officeDocument/2006/relationships/font" Target="fonts/Roboto-italic.fntdata"/><Relationship Id="rId41" Type="http://schemas.openxmlformats.org/officeDocument/2006/relationships/font" Target="fonts/Roboto-bold.fntdata"/><Relationship Id="rId22" Type="http://schemas.openxmlformats.org/officeDocument/2006/relationships/slide" Target="slides/slide18.xml"/><Relationship Id="rId44" Type="http://schemas.openxmlformats.org/officeDocument/2006/relationships/font" Target="fonts/CenturyGothic-regular.fntdata"/><Relationship Id="rId21" Type="http://schemas.openxmlformats.org/officeDocument/2006/relationships/slide" Target="slides/slide17.xml"/><Relationship Id="rId43" Type="http://schemas.openxmlformats.org/officeDocument/2006/relationships/font" Target="fonts/Roboto-boldItalic.fntdata"/><Relationship Id="rId24" Type="http://schemas.openxmlformats.org/officeDocument/2006/relationships/slide" Target="slides/slide20.xml"/><Relationship Id="rId46" Type="http://schemas.openxmlformats.org/officeDocument/2006/relationships/font" Target="fonts/CenturyGothic-italic.fntdata"/><Relationship Id="rId23" Type="http://schemas.openxmlformats.org/officeDocument/2006/relationships/slide" Target="slides/slide19.xml"/><Relationship Id="rId45" Type="http://schemas.openxmlformats.org/officeDocument/2006/relationships/font" Target="fonts/CenturyGothic-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schemas.openxmlformats.org/officeDocument/2006/relationships/font" Target="fonts/CenturyGothic-boldItalic.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 name="Shape 2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342900" lvl="0" marL="342900" rtl="0">
              <a:spcBef>
                <a:spcPts val="1000"/>
              </a:spcBef>
              <a:spcAft>
                <a:spcPts val="0"/>
              </a:spcAft>
              <a:buClr>
                <a:schemeClr val="accent1"/>
              </a:buClr>
              <a:buSzPts val="1200"/>
              <a:buFont typeface="Noto Sans Symbols"/>
              <a:buChar char="▶"/>
            </a:pPr>
            <a:r>
              <a:rPr lang="fr-FR" sz="1500">
                <a:solidFill>
                  <a:srgbClr val="3F3F3F"/>
                </a:solidFill>
                <a:latin typeface="Century Gothic"/>
                <a:ea typeface="Century Gothic"/>
                <a:cs typeface="Century Gothic"/>
                <a:sym typeface="Century Gothic"/>
              </a:rPr>
              <a:t>Les 4 points formés par les intersections du quadrillage servent ainsi à aligner les éléments les plus importants de votre image.</a:t>
            </a:r>
            <a:endParaRPr/>
          </a:p>
        </p:txBody>
      </p:sp>
      <p:sp>
        <p:nvSpPr>
          <p:cNvPr id="308" name="Shape 3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5" name="Shape 3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2" name="Shape 3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 name="Shape 3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0" name="Shape 3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47" name="Shape 34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3" name="Shape 3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Shape 35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9" name="Shape 3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Shape 36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4" name="Shape 3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 name="Shape 2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Shape 36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0" name="Shape 3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Shape 37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5" name="Shape 3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Shape 38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82" name="Shape 3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fr-FR" sz="1400">
                <a:solidFill>
                  <a:schemeClr val="dk1"/>
                </a:solidFill>
                <a:latin typeface="Century Gothic"/>
                <a:ea typeface="Century Gothic"/>
                <a:cs typeface="Century Gothic"/>
                <a:sym typeface="Century Gothic"/>
              </a:rPr>
              <a:t>Jouer avec la taille de la police : </a:t>
            </a:r>
            <a:endParaRPr b="1" sz="1400">
              <a:solidFill>
                <a:schemeClr val="dk1"/>
              </a:solidFill>
              <a:latin typeface="Century Gothic"/>
              <a:ea typeface="Century Gothic"/>
              <a:cs typeface="Century Gothic"/>
              <a:sym typeface="Century Gothic"/>
            </a:endParaRPr>
          </a:p>
          <a:p>
            <a:pPr indent="0" lvl="0" marL="0" rtl="0">
              <a:lnSpc>
                <a:spcPct val="115000"/>
              </a:lnSpc>
              <a:spcBef>
                <a:spcPts val="0"/>
              </a:spcBef>
              <a:spcAft>
                <a:spcPts val="0"/>
              </a:spcAft>
              <a:buNone/>
            </a:pPr>
            <a:r>
              <a:rPr lang="fr-FR" sz="1400">
                <a:solidFill>
                  <a:schemeClr val="dk1"/>
                </a:solidFill>
                <a:latin typeface="Century Gothic"/>
                <a:ea typeface="Century Gothic"/>
                <a:cs typeface="Century Gothic"/>
                <a:sym typeface="Century Gothic"/>
              </a:rPr>
              <a:t>	</a:t>
            </a:r>
            <a:r>
              <a:rPr lang="fr-FR" sz="1200">
                <a:solidFill>
                  <a:schemeClr val="dk1"/>
                </a:solidFill>
                <a:latin typeface="Century Gothic"/>
                <a:ea typeface="Century Gothic"/>
                <a:cs typeface="Century Gothic"/>
                <a:sym typeface="Century Gothic"/>
              </a:rPr>
              <a:t>Utiliser différentes tailles pour les titres</a:t>
            </a:r>
            <a:endParaRPr sz="1200">
              <a:solidFill>
                <a:schemeClr val="dk1"/>
              </a:solidFill>
              <a:latin typeface="Century Gothic"/>
              <a:ea typeface="Century Gothic"/>
              <a:cs typeface="Century Gothic"/>
              <a:sym typeface="Century Gothic"/>
            </a:endParaRPr>
          </a:p>
          <a:p>
            <a:pPr indent="0" lvl="0" marL="0" rtl="0">
              <a:lnSpc>
                <a:spcPct val="115000"/>
              </a:lnSpc>
              <a:spcBef>
                <a:spcPts val="0"/>
              </a:spcBef>
              <a:spcAft>
                <a:spcPts val="0"/>
              </a:spcAft>
              <a:buClr>
                <a:schemeClr val="dk1"/>
              </a:buClr>
              <a:buSzPts val="1100"/>
              <a:buFont typeface="Arial"/>
              <a:buNone/>
            </a:pPr>
            <a:r>
              <a:rPr lang="fr-FR" sz="1200">
                <a:solidFill>
                  <a:schemeClr val="dk1"/>
                </a:solidFill>
                <a:latin typeface="Century Gothic"/>
                <a:ea typeface="Century Gothic"/>
                <a:cs typeface="Century Gothic"/>
                <a:sym typeface="Century Gothic"/>
              </a:rPr>
              <a:t> 	On peut aussi utiliser du texte gras</a:t>
            </a:r>
            <a:endParaRPr sz="1200">
              <a:solidFill>
                <a:schemeClr val="dk1"/>
              </a:solidFill>
              <a:latin typeface="Century Gothic"/>
              <a:ea typeface="Century Gothic"/>
              <a:cs typeface="Century Gothic"/>
              <a:sym typeface="Century Gothic"/>
            </a:endParaRPr>
          </a:p>
          <a:p>
            <a:pPr indent="0" lvl="0" marL="0">
              <a:spcBef>
                <a:spcPts val="0"/>
              </a:spcBef>
              <a:spcAft>
                <a:spcPts val="0"/>
              </a:spcAft>
              <a:buClr>
                <a:schemeClr val="dk1"/>
              </a:buClr>
              <a:buSzPts val="1100"/>
              <a:buFont typeface="Arial"/>
              <a:buNone/>
            </a:pPr>
            <a:r>
              <a:t/>
            </a:r>
            <a:endParaRPr sz="1400">
              <a:solidFill>
                <a:schemeClr val="dk1"/>
              </a:solidFill>
            </a:endParaRPr>
          </a:p>
          <a:p>
            <a:pPr indent="0" lvl="0" marL="0" rt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Shape 38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89" name="Shape 3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fr-FR" sz="1400">
                <a:solidFill>
                  <a:schemeClr val="dk1"/>
                </a:solidFill>
                <a:latin typeface="Century Gothic"/>
                <a:ea typeface="Century Gothic"/>
                <a:cs typeface="Century Gothic"/>
                <a:sym typeface="Century Gothic"/>
              </a:rPr>
              <a:t>Lisibilité de la police : </a:t>
            </a:r>
            <a:r>
              <a:rPr lang="fr-FR" sz="1200">
                <a:solidFill>
                  <a:schemeClr val="dk1"/>
                </a:solidFill>
                <a:latin typeface="Century Gothic"/>
                <a:ea typeface="Century Gothic"/>
                <a:cs typeface="Century Gothic"/>
                <a:sym typeface="Century Gothic"/>
              </a:rPr>
              <a:t>Le texte doit être conçu pour être lu. De ce fait, il doit rendre la tâche des visiteurs aisée.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95" name="Shape 3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Shape 40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02" name="Shape 4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Shape 40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09" name="Shape 4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Shape 41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16" name="Shape 4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Shape 42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21" name="Shape 4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rgbClr val="404060"/>
              </a:buClr>
              <a:buSzPts val="1400"/>
              <a:buChar char="●"/>
            </a:pPr>
            <a:r>
              <a:rPr b="1" lang="fr-FR" sz="1400">
                <a:solidFill>
                  <a:schemeClr val="dk1"/>
                </a:solidFill>
                <a:latin typeface="Century Gothic"/>
                <a:ea typeface="Century Gothic"/>
                <a:cs typeface="Century Gothic"/>
                <a:sym typeface="Century Gothic"/>
              </a:rPr>
              <a:t>Un affichage rapide  : le site ne doit pas etre lourd</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29" name="Shape 4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fr-FR"/>
              <a:t>Des menus simples :</a:t>
            </a:r>
            <a:endParaRPr b="1"/>
          </a:p>
          <a:p>
            <a:pPr indent="457200" lvl="0" marL="457200" rtl="0">
              <a:spcBef>
                <a:spcPts val="0"/>
              </a:spcBef>
              <a:spcAft>
                <a:spcPts val="0"/>
              </a:spcAft>
              <a:buClr>
                <a:schemeClr val="dk1"/>
              </a:buClr>
              <a:buSzPts val="1100"/>
              <a:buFont typeface="Arial"/>
              <a:buNone/>
            </a:pPr>
            <a:r>
              <a:rPr lang="fr-FR" sz="1400">
                <a:solidFill>
                  <a:schemeClr val="dk1"/>
                </a:solidFill>
                <a:latin typeface="Century Gothic"/>
                <a:ea typeface="Century Gothic"/>
                <a:cs typeface="Century Gothic"/>
                <a:sym typeface="Century Gothic"/>
              </a:rPr>
              <a:t>- Les chapitres principaux en haut de la page</a:t>
            </a:r>
            <a:endParaRPr sz="1400">
              <a:solidFill>
                <a:schemeClr val="dk1"/>
              </a:solidFill>
              <a:latin typeface="Century Gothic"/>
              <a:ea typeface="Century Gothic"/>
              <a:cs typeface="Century Gothic"/>
              <a:sym typeface="Century Gothic"/>
            </a:endParaRPr>
          </a:p>
          <a:p>
            <a:pPr indent="457200" lvl="0" marL="457200" rtl="0">
              <a:spcBef>
                <a:spcPts val="0"/>
              </a:spcBef>
              <a:spcAft>
                <a:spcPts val="0"/>
              </a:spcAft>
              <a:buClr>
                <a:schemeClr val="dk1"/>
              </a:buClr>
              <a:buSzPts val="1100"/>
              <a:buFont typeface="Arial"/>
              <a:buNone/>
            </a:pPr>
            <a:r>
              <a:rPr lang="fr-FR" sz="1400">
                <a:solidFill>
                  <a:schemeClr val="dk1"/>
                </a:solidFill>
                <a:latin typeface="Century Gothic"/>
                <a:ea typeface="Century Gothic"/>
                <a:cs typeface="Century Gothic"/>
                <a:sym typeface="Century Gothic"/>
              </a:rPr>
              <a:t>- Les sous chapitres à gauche de la page</a:t>
            </a:r>
            <a:endParaRPr sz="1400">
              <a:solidFill>
                <a:schemeClr val="dk1"/>
              </a:solidFill>
              <a:latin typeface="Century Gothic"/>
              <a:ea typeface="Century Gothic"/>
              <a:cs typeface="Century Gothic"/>
              <a:sym typeface="Century Gothic"/>
            </a:endParaRPr>
          </a:p>
          <a:p>
            <a:pPr indent="457200" lvl="0" marL="457200" rtl="0">
              <a:spcBef>
                <a:spcPts val="0"/>
              </a:spcBef>
              <a:spcAft>
                <a:spcPts val="0"/>
              </a:spcAft>
              <a:buClr>
                <a:schemeClr val="dk1"/>
              </a:buClr>
              <a:buSzPts val="1100"/>
              <a:buFont typeface="Arial"/>
              <a:buNone/>
            </a:pPr>
            <a:r>
              <a:rPr lang="fr-FR" sz="1400">
                <a:solidFill>
                  <a:schemeClr val="dk1"/>
                </a:solidFill>
                <a:latin typeface="Century Gothic"/>
                <a:ea typeface="Century Gothic"/>
                <a:cs typeface="Century Gothic"/>
                <a:sym typeface="Century Gothic"/>
              </a:rPr>
              <a:t>- Les renvois, les publicités, à droite de la page</a:t>
            </a:r>
            <a:endParaRPr sz="1400">
              <a:solidFill>
                <a:schemeClr val="dk1"/>
              </a:solidFill>
              <a:latin typeface="Century Gothic"/>
              <a:ea typeface="Century Gothic"/>
              <a:cs typeface="Century Gothic"/>
              <a:sym typeface="Century Gothic"/>
            </a:endParaRPr>
          </a:p>
          <a:p>
            <a:pPr indent="457200" lvl="0" marL="457200" rtl="0">
              <a:spcBef>
                <a:spcPts val="0"/>
              </a:spcBef>
              <a:spcAft>
                <a:spcPts val="0"/>
              </a:spcAft>
              <a:buClr>
                <a:schemeClr val="dk1"/>
              </a:buClr>
              <a:buSzPts val="1100"/>
              <a:buFont typeface="Arial"/>
              <a:buNone/>
            </a:pPr>
            <a:r>
              <a:rPr lang="fr-FR" sz="1400">
                <a:solidFill>
                  <a:schemeClr val="dk1"/>
                </a:solidFill>
                <a:latin typeface="Century Gothic"/>
                <a:ea typeface="Century Gothic"/>
                <a:cs typeface="Century Gothic"/>
                <a:sym typeface="Century Gothic"/>
              </a:rPr>
              <a:t>- Les références (bibliographie) en bas de la page</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 name="Shape 2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Shape 43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36" name="Shape 4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43" name="Shape 4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Shape 44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50" name="Shape 4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Shape 45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57" name="Shape 4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64" name="Shape 4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Shape 46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70" name="Shape 4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 name="Shape 2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2" name="Shape 2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1" name="Shape 2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0" name="Shape 2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5" name="Shape 2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1" name="Shape 3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22" name="Shape 22"/>
        <p:cNvGrpSpPr/>
        <p:nvPr/>
      </p:nvGrpSpPr>
      <p:grpSpPr>
        <a:xfrm>
          <a:off x="0" y="0"/>
          <a:ext cx="0" cy="0"/>
          <a:chOff x="0" y="0"/>
          <a:chExt cx="0" cy="0"/>
        </a:xfrm>
      </p:grpSpPr>
      <p:grpSp>
        <p:nvGrpSpPr>
          <p:cNvPr id="23" name="Shape 23"/>
          <p:cNvGrpSpPr/>
          <p:nvPr/>
        </p:nvGrpSpPr>
        <p:grpSpPr>
          <a:xfrm>
            <a:off x="0" y="0"/>
            <a:ext cx="12192000" cy="6858000"/>
            <a:chOff x="0" y="0"/>
            <a:chExt cx="12192000" cy="6858000"/>
          </a:xfrm>
        </p:grpSpPr>
        <p:sp>
          <p:nvSpPr>
            <p:cNvPr id="24" name="Shape 2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a:off x="0" y="1587"/>
              <a:ext cx="12192000" cy="6856413"/>
            </a:xfrm>
            <a:custGeom>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6" name="Shape 26"/>
          <p:cNvSpPr txBox="1"/>
          <p:nvPr>
            <p:ph type="ctrTitle"/>
          </p:nvPr>
        </p:nvSpPr>
        <p:spPr>
          <a:xfrm>
            <a:off x="1154955" y="2099733"/>
            <a:ext cx="8825658" cy="2677648"/>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2"/>
              </a:buClr>
              <a:buSzPts val="5400"/>
              <a:buFont typeface="Century Gothic"/>
              <a:buNone/>
              <a:defRPr b="0" i="0" sz="54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7" name="Shape 27"/>
          <p:cNvSpPr txBox="1"/>
          <p:nvPr>
            <p:ph idx="1" type="subTitle"/>
          </p:nvPr>
        </p:nvSpPr>
        <p:spPr>
          <a:xfrm>
            <a:off x="1154955" y="4777380"/>
            <a:ext cx="8825658" cy="861420"/>
          </a:xfrm>
          <a:prstGeom prst="rect">
            <a:avLst/>
          </a:prstGeom>
          <a:noFill/>
          <a:ln>
            <a:noFill/>
          </a:ln>
        </p:spPr>
        <p:txBody>
          <a:bodyPr anchorCtr="0" anchor="t" bIns="91425" lIns="91425" spcFirstLastPara="1" rIns="91425" wrap="square" tIns="91425"/>
          <a:lstStyle>
            <a:lvl1pPr lvl="0" marR="0" rtl="0" algn="l">
              <a:spcBef>
                <a:spcPts val="1000"/>
              </a:spcBef>
              <a:spcAft>
                <a:spcPts val="0"/>
              </a:spcAft>
              <a:buClr>
                <a:schemeClr val="accent1"/>
              </a:buClr>
              <a:buSzPts val="1440"/>
              <a:buFont typeface="Noto Sans Symbols"/>
              <a:buNone/>
              <a:defRPr b="0" i="0" sz="1800" u="none" cap="none" strike="noStrike">
                <a:solidFill>
                  <a:srgbClr val="EE52A4"/>
                </a:solidFill>
                <a:latin typeface="Century Gothic"/>
                <a:ea typeface="Century Gothic"/>
                <a:cs typeface="Century Gothic"/>
                <a:sym typeface="Century Gothic"/>
              </a:defRPr>
            </a:lvl1pPr>
            <a:lvl2pPr lvl="1" marR="0" rtl="0" algn="ctr">
              <a:spcBef>
                <a:spcPts val="1000"/>
              </a:spcBef>
              <a:spcAft>
                <a:spcPts val="0"/>
              </a:spcAft>
              <a:buClr>
                <a:schemeClr val="accent1"/>
              </a:buClr>
              <a:buSzPts val="1280"/>
              <a:buFont typeface="Noto Sans Symbols"/>
              <a:buNone/>
              <a:defRPr b="0" i="0" sz="1600" u="none" cap="none" strike="noStrike">
                <a:solidFill>
                  <a:srgbClr val="888888"/>
                </a:solidFill>
                <a:latin typeface="Century Gothic"/>
                <a:ea typeface="Century Gothic"/>
                <a:cs typeface="Century Gothic"/>
                <a:sym typeface="Century Gothic"/>
              </a:defRPr>
            </a:lvl2pPr>
            <a:lvl3pPr lvl="2" marR="0" rtl="0" algn="ctr">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3pPr>
            <a:lvl4pPr lvl="3"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Century Gothic"/>
                <a:ea typeface="Century Gothic"/>
                <a:cs typeface="Century Gothic"/>
                <a:sym typeface="Century Gothic"/>
              </a:defRPr>
            </a:lvl4pPr>
            <a:lvl5pPr lvl="4"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Century Gothic"/>
                <a:ea typeface="Century Gothic"/>
                <a:cs typeface="Century Gothic"/>
                <a:sym typeface="Century Gothic"/>
              </a:defRPr>
            </a:lvl5pPr>
            <a:lvl6pPr lvl="5"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Century Gothic"/>
                <a:ea typeface="Century Gothic"/>
                <a:cs typeface="Century Gothic"/>
                <a:sym typeface="Century Gothic"/>
              </a:defRPr>
            </a:lvl6pPr>
            <a:lvl7pPr lvl="6"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Century Gothic"/>
                <a:ea typeface="Century Gothic"/>
                <a:cs typeface="Century Gothic"/>
                <a:sym typeface="Century Gothic"/>
              </a:defRPr>
            </a:lvl7pPr>
            <a:lvl8pPr lvl="7"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Century Gothic"/>
                <a:ea typeface="Century Gothic"/>
                <a:cs typeface="Century Gothic"/>
                <a:sym typeface="Century Gothic"/>
              </a:defRPr>
            </a:lvl8pPr>
            <a:lvl9pPr lvl="8" marR="0" rtl="0" algn="ctr">
              <a:spcBef>
                <a:spcPts val="1000"/>
              </a:spcBef>
              <a:spcAft>
                <a:spcPts val="0"/>
              </a:spcAft>
              <a:buClr>
                <a:schemeClr val="accent1"/>
              </a:buClr>
              <a:buSzPts val="960"/>
              <a:buFont typeface="Noto Sans Symbols"/>
              <a:buNone/>
              <a:defRPr b="0" i="0" sz="1200" u="none" cap="none" strike="noStrike">
                <a:solidFill>
                  <a:srgbClr val="888888"/>
                </a:solidFill>
                <a:latin typeface="Century Gothic"/>
                <a:ea typeface="Century Gothic"/>
                <a:cs typeface="Century Gothic"/>
                <a:sym typeface="Century Gothic"/>
              </a:defRPr>
            </a:lvl9pPr>
          </a:lstStyle>
          <a:p/>
        </p:txBody>
      </p:sp>
      <p:sp>
        <p:nvSpPr>
          <p:cNvPr id="28" name="Shape 28"/>
          <p:cNvSpPr txBox="1"/>
          <p:nvPr>
            <p:ph idx="10" type="dt"/>
          </p:nvPr>
        </p:nvSpPr>
        <p:spPr>
          <a:xfrm rot="5400000">
            <a:off x="10158984" y="1792224"/>
            <a:ext cx="990599" cy="304799"/>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0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9" name="Shape 29"/>
          <p:cNvSpPr txBox="1"/>
          <p:nvPr>
            <p:ph idx="11" type="ftr"/>
          </p:nvPr>
        </p:nvSpPr>
        <p:spPr>
          <a:xfrm rot="5400000">
            <a:off x="8951976" y="3227832"/>
            <a:ext cx="3859795" cy="30480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0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0" name="Shape 3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120" name="Shape 120"/>
        <p:cNvGrpSpPr/>
        <p:nvPr/>
      </p:nvGrpSpPr>
      <p:grpSpPr>
        <a:xfrm>
          <a:off x="0" y="0"/>
          <a:ext cx="0" cy="0"/>
          <a:chOff x="0" y="0"/>
          <a:chExt cx="0" cy="0"/>
        </a:xfrm>
      </p:grpSpPr>
      <p:grpSp>
        <p:nvGrpSpPr>
          <p:cNvPr id="121" name="Shape 121"/>
          <p:cNvGrpSpPr/>
          <p:nvPr/>
        </p:nvGrpSpPr>
        <p:grpSpPr>
          <a:xfrm>
            <a:off x="0" y="0"/>
            <a:ext cx="12192000" cy="6858000"/>
            <a:chOff x="0" y="0"/>
            <a:chExt cx="12192000" cy="6858000"/>
          </a:xfrm>
        </p:grpSpPr>
        <p:sp>
          <p:nvSpPr>
            <p:cNvPr id="122" name="Shape 12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 name="Shape 125"/>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 name="Shape 12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 name="Shape 12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 name="Shape 128"/>
            <p:cNvSpPr/>
            <p:nvPr/>
          </p:nvSpPr>
          <p:spPr>
            <a:xfrm rot="10371525">
              <a:off x="263767" y="4438254"/>
              <a:ext cx="3299407" cy="440924"/>
            </a:xfrm>
            <a:custGeom>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 name="Shape 129"/>
            <p:cNvSpPr/>
            <p:nvPr/>
          </p:nvSpPr>
          <p:spPr>
            <a:xfrm rot="10800000">
              <a:off x="459506" y="321130"/>
              <a:ext cx="11277600" cy="4533900"/>
            </a:xfrm>
            <a:custGeom>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0" name="Shape 130"/>
            <p:cNvSpPr/>
            <p:nvPr/>
          </p:nvSpPr>
          <p:spPr>
            <a:xfrm>
              <a:off x="0" y="1587"/>
              <a:ext cx="12192000" cy="6856413"/>
            </a:xfrm>
            <a:custGeom>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1" name="Shape 131"/>
          <p:cNvSpPr txBox="1"/>
          <p:nvPr>
            <p:ph type="title"/>
          </p:nvPr>
        </p:nvSpPr>
        <p:spPr>
          <a:xfrm>
            <a:off x="1154954" y="4969927"/>
            <a:ext cx="8825659" cy="566738"/>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2"/>
              </a:buClr>
              <a:buSzPts val="2400"/>
              <a:buFont typeface="Century Gothic"/>
              <a:buNone/>
              <a:defRPr b="0" i="0" sz="24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32" name="Shape 132"/>
          <p:cNvSpPr/>
          <p:nvPr>
            <p:ph idx="2" type="pic"/>
          </p:nvPr>
        </p:nvSpPr>
        <p:spPr>
          <a:xfrm>
            <a:off x="1154954" y="685800"/>
            <a:ext cx="8825659" cy="3429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91425" lIns="91425" spcFirstLastPara="1" rIns="91425" wrap="square" tIns="91425"/>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33" name="Shape 133"/>
          <p:cNvSpPr txBox="1"/>
          <p:nvPr>
            <p:ph idx="1" type="body"/>
          </p:nvPr>
        </p:nvSpPr>
        <p:spPr>
          <a:xfrm>
            <a:off x="1154954" y="5536665"/>
            <a:ext cx="8825658" cy="493712"/>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960"/>
              <a:buFont typeface="Noto Sans Symbols"/>
              <a:buNone/>
              <a:defRPr b="0" i="0" sz="1200" u="none" cap="none" strike="noStrike">
                <a:solidFill>
                  <a:srgbClr val="EE52A4"/>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34" name="Shape 134"/>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5" name="Shape 135"/>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6" name="Shape 13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7" name="Shape 13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a:solidFill>
                  <a:schemeClr val="lt1"/>
                </a:solidFill>
                <a:latin typeface="Century Gothic"/>
                <a:ea typeface="Century Gothic"/>
                <a:cs typeface="Century Gothic"/>
                <a:sym typeface="Century Gothic"/>
              </a:defRPr>
            </a:lvl1pPr>
            <a:lvl2pPr indent="0" lvl="1" marL="0" marR="0" rtl="0" algn="ctr">
              <a:spcBef>
                <a:spcPts val="0"/>
              </a:spcBef>
              <a:buNone/>
              <a:defRPr b="0" i="0" sz="2800">
                <a:solidFill>
                  <a:schemeClr val="lt1"/>
                </a:solidFill>
                <a:latin typeface="Century Gothic"/>
                <a:ea typeface="Century Gothic"/>
                <a:cs typeface="Century Gothic"/>
                <a:sym typeface="Century Gothic"/>
              </a:defRPr>
            </a:lvl2pPr>
            <a:lvl3pPr indent="0" lvl="2" marL="0" marR="0" rtl="0" algn="ctr">
              <a:spcBef>
                <a:spcPts val="0"/>
              </a:spcBef>
              <a:buNone/>
              <a:defRPr b="0" i="0" sz="2800">
                <a:solidFill>
                  <a:schemeClr val="lt1"/>
                </a:solidFill>
                <a:latin typeface="Century Gothic"/>
                <a:ea typeface="Century Gothic"/>
                <a:cs typeface="Century Gothic"/>
                <a:sym typeface="Century Gothic"/>
              </a:defRPr>
            </a:lvl3pPr>
            <a:lvl4pPr indent="0" lvl="3" marL="0" marR="0" rtl="0" algn="ctr">
              <a:spcBef>
                <a:spcPts val="0"/>
              </a:spcBef>
              <a:buNone/>
              <a:defRPr b="0" i="0" sz="2800">
                <a:solidFill>
                  <a:schemeClr val="lt1"/>
                </a:solidFill>
                <a:latin typeface="Century Gothic"/>
                <a:ea typeface="Century Gothic"/>
                <a:cs typeface="Century Gothic"/>
                <a:sym typeface="Century Gothic"/>
              </a:defRPr>
            </a:lvl4pPr>
            <a:lvl5pPr indent="0" lvl="4" marL="0" marR="0" rtl="0" algn="ctr">
              <a:spcBef>
                <a:spcPts val="0"/>
              </a:spcBef>
              <a:buNone/>
              <a:defRPr b="0" i="0" sz="2800">
                <a:solidFill>
                  <a:schemeClr val="lt1"/>
                </a:solidFill>
                <a:latin typeface="Century Gothic"/>
                <a:ea typeface="Century Gothic"/>
                <a:cs typeface="Century Gothic"/>
                <a:sym typeface="Century Gothic"/>
              </a:defRPr>
            </a:lvl5pPr>
            <a:lvl6pPr indent="0" lvl="5" marL="0" marR="0" rtl="0" algn="ctr">
              <a:spcBef>
                <a:spcPts val="0"/>
              </a:spcBef>
              <a:buNone/>
              <a:defRPr b="0" i="0" sz="2800">
                <a:solidFill>
                  <a:schemeClr val="lt1"/>
                </a:solidFill>
                <a:latin typeface="Century Gothic"/>
                <a:ea typeface="Century Gothic"/>
                <a:cs typeface="Century Gothic"/>
                <a:sym typeface="Century Gothic"/>
              </a:defRPr>
            </a:lvl6pPr>
            <a:lvl7pPr indent="0" lvl="6" marL="0" marR="0" rtl="0" algn="ctr">
              <a:spcBef>
                <a:spcPts val="0"/>
              </a:spcBef>
              <a:buNone/>
              <a:defRPr b="0" i="0" sz="2800">
                <a:solidFill>
                  <a:schemeClr val="lt1"/>
                </a:solidFill>
                <a:latin typeface="Century Gothic"/>
                <a:ea typeface="Century Gothic"/>
                <a:cs typeface="Century Gothic"/>
                <a:sym typeface="Century Gothic"/>
              </a:defRPr>
            </a:lvl7pPr>
            <a:lvl8pPr indent="0" lvl="7" marL="0" marR="0" rtl="0" algn="ctr">
              <a:spcBef>
                <a:spcPts val="0"/>
              </a:spcBef>
              <a:buNone/>
              <a:defRPr b="0" i="0" sz="2800">
                <a:solidFill>
                  <a:schemeClr val="lt1"/>
                </a:solidFill>
                <a:latin typeface="Century Gothic"/>
                <a:ea typeface="Century Gothic"/>
                <a:cs typeface="Century Gothic"/>
                <a:sym typeface="Century Gothic"/>
              </a:defRPr>
            </a:lvl8pPr>
            <a:lvl9pPr indent="0" lvl="8" marL="0" marR="0" rtl="0" algn="ctr">
              <a:spcBef>
                <a:spcPts val="0"/>
              </a:spcBef>
              <a:buNone/>
              <a:defRPr b="0" i="0" sz="2800">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showMasterSp="0">
  <p:cSld name="Title and Caption">
    <p:spTree>
      <p:nvGrpSpPr>
        <p:cNvPr id="138" name="Shape 138"/>
        <p:cNvGrpSpPr/>
        <p:nvPr/>
      </p:nvGrpSpPr>
      <p:grpSpPr>
        <a:xfrm>
          <a:off x="0" y="0"/>
          <a:ext cx="0" cy="0"/>
          <a:chOff x="0" y="0"/>
          <a:chExt cx="0" cy="0"/>
        </a:xfrm>
      </p:grpSpPr>
      <p:grpSp>
        <p:nvGrpSpPr>
          <p:cNvPr id="139" name="Shape 139"/>
          <p:cNvGrpSpPr/>
          <p:nvPr/>
        </p:nvGrpSpPr>
        <p:grpSpPr>
          <a:xfrm>
            <a:off x="0" y="0"/>
            <a:ext cx="12192000" cy="6858000"/>
            <a:chOff x="0" y="0"/>
            <a:chExt cx="12192000" cy="6858000"/>
          </a:xfrm>
        </p:grpSpPr>
        <p:sp>
          <p:nvSpPr>
            <p:cNvPr id="140" name="Shape 14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 name="Shape 141"/>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 name="Shape 14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3" name="Shape 14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 name="Shape 14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 name="Shape 146"/>
            <p:cNvSpPr/>
            <p:nvPr/>
          </p:nvSpPr>
          <p:spPr>
            <a:xfrm rot="-589932">
              <a:off x="8490951" y="2714874"/>
              <a:ext cx="3299407" cy="440924"/>
            </a:xfrm>
            <a:custGeom>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nvSpPr>
          <p:spPr>
            <a:xfrm>
              <a:off x="455612" y="2801319"/>
              <a:ext cx="11277600" cy="3602637"/>
            </a:xfrm>
            <a:custGeom>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48" name="Shape 148"/>
            <p:cNvSpPr/>
            <p:nvPr/>
          </p:nvSpPr>
          <p:spPr>
            <a:xfrm>
              <a:off x="0" y="1587"/>
              <a:ext cx="12192000" cy="6856413"/>
            </a:xfrm>
            <a:custGeom>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49" name="Shape 149"/>
          <p:cNvSpPr txBox="1"/>
          <p:nvPr>
            <p:ph type="title"/>
          </p:nvPr>
        </p:nvSpPr>
        <p:spPr>
          <a:xfrm>
            <a:off x="1148798" y="1063417"/>
            <a:ext cx="8831816" cy="137298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lt2"/>
              </a:buClr>
              <a:buSzPts val="4000"/>
              <a:buFont typeface="Century Gothic"/>
              <a:buNone/>
              <a:defRPr b="0" i="0" sz="40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50" name="Shape 150"/>
          <p:cNvSpPr txBox="1"/>
          <p:nvPr>
            <p:ph idx="1" type="body"/>
          </p:nvPr>
        </p:nvSpPr>
        <p:spPr>
          <a:xfrm>
            <a:off x="1154954" y="3543300"/>
            <a:ext cx="8825659" cy="2476500"/>
          </a:xfrm>
          <a:prstGeom prst="rect">
            <a:avLst/>
          </a:prstGeom>
          <a:noFill/>
          <a:ln>
            <a:noFill/>
          </a:ln>
        </p:spPr>
        <p:txBody>
          <a:bodyPr anchorCtr="0" anchor="ctr" bIns="91425" lIns="91425" spcFirstLastPara="1" rIns="91425" wrap="square" tIns="91425"/>
          <a:lstStyle>
            <a:lvl1pPr indent="-228600" lvl="0" marL="457200" marR="0" rtl="0" algn="l">
              <a:spcBef>
                <a:spcPts val="1000"/>
              </a:spcBef>
              <a:spcAft>
                <a:spcPts val="0"/>
              </a:spcAft>
              <a:buClr>
                <a:schemeClr val="accent1"/>
              </a:buClr>
              <a:buSzPts val="1440"/>
              <a:buFont typeface="Noto Sans Symbols"/>
              <a:buNone/>
              <a:defRPr b="0" i="0" sz="1800" u="none" cap="none" strike="noStrike">
                <a:solidFill>
                  <a:srgbClr val="3F3F3F"/>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51" name="Shape 151"/>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2" name="Shape 152"/>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3" name="Shape 15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 name="Shape 15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a:solidFill>
                  <a:schemeClr val="lt1"/>
                </a:solidFill>
                <a:latin typeface="Century Gothic"/>
                <a:ea typeface="Century Gothic"/>
                <a:cs typeface="Century Gothic"/>
                <a:sym typeface="Century Gothic"/>
              </a:defRPr>
            </a:lvl1pPr>
            <a:lvl2pPr indent="0" lvl="1" marL="0" marR="0" rtl="0" algn="ctr">
              <a:spcBef>
                <a:spcPts val="0"/>
              </a:spcBef>
              <a:buNone/>
              <a:defRPr b="0" i="0" sz="2800">
                <a:solidFill>
                  <a:schemeClr val="lt1"/>
                </a:solidFill>
                <a:latin typeface="Century Gothic"/>
                <a:ea typeface="Century Gothic"/>
                <a:cs typeface="Century Gothic"/>
                <a:sym typeface="Century Gothic"/>
              </a:defRPr>
            </a:lvl2pPr>
            <a:lvl3pPr indent="0" lvl="2" marL="0" marR="0" rtl="0" algn="ctr">
              <a:spcBef>
                <a:spcPts val="0"/>
              </a:spcBef>
              <a:buNone/>
              <a:defRPr b="0" i="0" sz="2800">
                <a:solidFill>
                  <a:schemeClr val="lt1"/>
                </a:solidFill>
                <a:latin typeface="Century Gothic"/>
                <a:ea typeface="Century Gothic"/>
                <a:cs typeface="Century Gothic"/>
                <a:sym typeface="Century Gothic"/>
              </a:defRPr>
            </a:lvl3pPr>
            <a:lvl4pPr indent="0" lvl="3" marL="0" marR="0" rtl="0" algn="ctr">
              <a:spcBef>
                <a:spcPts val="0"/>
              </a:spcBef>
              <a:buNone/>
              <a:defRPr b="0" i="0" sz="2800">
                <a:solidFill>
                  <a:schemeClr val="lt1"/>
                </a:solidFill>
                <a:latin typeface="Century Gothic"/>
                <a:ea typeface="Century Gothic"/>
                <a:cs typeface="Century Gothic"/>
                <a:sym typeface="Century Gothic"/>
              </a:defRPr>
            </a:lvl4pPr>
            <a:lvl5pPr indent="0" lvl="4" marL="0" marR="0" rtl="0" algn="ctr">
              <a:spcBef>
                <a:spcPts val="0"/>
              </a:spcBef>
              <a:buNone/>
              <a:defRPr b="0" i="0" sz="2800">
                <a:solidFill>
                  <a:schemeClr val="lt1"/>
                </a:solidFill>
                <a:latin typeface="Century Gothic"/>
                <a:ea typeface="Century Gothic"/>
                <a:cs typeface="Century Gothic"/>
                <a:sym typeface="Century Gothic"/>
              </a:defRPr>
            </a:lvl5pPr>
            <a:lvl6pPr indent="0" lvl="5" marL="0" marR="0" rtl="0" algn="ctr">
              <a:spcBef>
                <a:spcPts val="0"/>
              </a:spcBef>
              <a:buNone/>
              <a:defRPr b="0" i="0" sz="2800">
                <a:solidFill>
                  <a:schemeClr val="lt1"/>
                </a:solidFill>
                <a:latin typeface="Century Gothic"/>
                <a:ea typeface="Century Gothic"/>
                <a:cs typeface="Century Gothic"/>
                <a:sym typeface="Century Gothic"/>
              </a:defRPr>
            </a:lvl6pPr>
            <a:lvl7pPr indent="0" lvl="6" marL="0" marR="0" rtl="0" algn="ctr">
              <a:spcBef>
                <a:spcPts val="0"/>
              </a:spcBef>
              <a:buNone/>
              <a:defRPr b="0" i="0" sz="2800">
                <a:solidFill>
                  <a:schemeClr val="lt1"/>
                </a:solidFill>
                <a:latin typeface="Century Gothic"/>
                <a:ea typeface="Century Gothic"/>
                <a:cs typeface="Century Gothic"/>
                <a:sym typeface="Century Gothic"/>
              </a:defRPr>
            </a:lvl7pPr>
            <a:lvl8pPr indent="0" lvl="7" marL="0" marR="0" rtl="0" algn="ctr">
              <a:spcBef>
                <a:spcPts val="0"/>
              </a:spcBef>
              <a:buNone/>
              <a:defRPr b="0" i="0" sz="2800">
                <a:solidFill>
                  <a:schemeClr val="lt1"/>
                </a:solidFill>
                <a:latin typeface="Century Gothic"/>
                <a:ea typeface="Century Gothic"/>
                <a:cs typeface="Century Gothic"/>
                <a:sym typeface="Century Gothic"/>
              </a:defRPr>
            </a:lvl8pPr>
            <a:lvl9pPr indent="0" lvl="8" marL="0" marR="0" rtl="0" algn="ctr">
              <a:spcBef>
                <a:spcPts val="0"/>
              </a:spcBef>
              <a:buNone/>
              <a:defRPr b="0" i="0" sz="2800">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showMasterSp="0">
  <p:cSld name="Quote with Caption">
    <p:spTree>
      <p:nvGrpSpPr>
        <p:cNvPr id="155" name="Shape 155"/>
        <p:cNvGrpSpPr/>
        <p:nvPr/>
      </p:nvGrpSpPr>
      <p:grpSpPr>
        <a:xfrm>
          <a:off x="0" y="0"/>
          <a:ext cx="0" cy="0"/>
          <a:chOff x="0" y="0"/>
          <a:chExt cx="0" cy="0"/>
        </a:xfrm>
      </p:grpSpPr>
      <p:grpSp>
        <p:nvGrpSpPr>
          <p:cNvPr id="156" name="Shape 156"/>
          <p:cNvGrpSpPr/>
          <p:nvPr/>
        </p:nvGrpSpPr>
        <p:grpSpPr>
          <a:xfrm>
            <a:off x="0" y="0"/>
            <a:ext cx="12192000" cy="6858000"/>
            <a:chOff x="0" y="0"/>
            <a:chExt cx="12192000" cy="6858000"/>
          </a:xfrm>
        </p:grpSpPr>
        <p:sp>
          <p:nvSpPr>
            <p:cNvPr id="157" name="Shape 15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 name="Shape 15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0" name="Shape 16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 name="Shape 163"/>
            <p:cNvSpPr/>
            <p:nvPr/>
          </p:nvSpPr>
          <p:spPr>
            <a:xfrm rot="-589932">
              <a:off x="8490951" y="4185117"/>
              <a:ext cx="3299407" cy="440924"/>
            </a:xfrm>
            <a:custGeom>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 name="Shape 164"/>
            <p:cNvSpPr/>
            <p:nvPr/>
          </p:nvSpPr>
          <p:spPr>
            <a:xfrm>
              <a:off x="455612" y="4241801"/>
              <a:ext cx="11277600" cy="2337161"/>
            </a:xfrm>
            <a:custGeom>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5" name="Shape 165"/>
            <p:cNvSpPr/>
            <p:nvPr/>
          </p:nvSpPr>
          <p:spPr>
            <a:xfrm>
              <a:off x="0" y="1587"/>
              <a:ext cx="12192000" cy="6856413"/>
            </a:xfrm>
            <a:custGeom>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6" name="Shape 166"/>
          <p:cNvSpPr txBox="1"/>
          <p:nvPr/>
        </p:nvSpPr>
        <p:spPr>
          <a:xfrm>
            <a:off x="881566" y="607336"/>
            <a:ext cx="801912" cy="156966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fr-FR" sz="9600">
                <a:solidFill>
                  <a:srgbClr val="EE52A4"/>
                </a:solidFill>
                <a:latin typeface="Arial"/>
                <a:ea typeface="Arial"/>
                <a:cs typeface="Arial"/>
                <a:sym typeface="Arial"/>
              </a:rPr>
              <a:t>“</a:t>
            </a:r>
            <a:endParaRPr/>
          </a:p>
        </p:txBody>
      </p:sp>
      <p:sp>
        <p:nvSpPr>
          <p:cNvPr id="167" name="Shape 167"/>
          <p:cNvSpPr txBox="1"/>
          <p:nvPr/>
        </p:nvSpPr>
        <p:spPr>
          <a:xfrm>
            <a:off x="9884458" y="2613787"/>
            <a:ext cx="652763" cy="156966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fr-FR" sz="9600">
                <a:solidFill>
                  <a:srgbClr val="EE52A4"/>
                </a:solidFill>
                <a:latin typeface="Arial"/>
                <a:ea typeface="Arial"/>
                <a:cs typeface="Arial"/>
                <a:sym typeface="Arial"/>
              </a:rPr>
              <a:t>”</a:t>
            </a:r>
            <a:endParaRPr/>
          </a:p>
        </p:txBody>
      </p:sp>
      <p:sp>
        <p:nvSpPr>
          <p:cNvPr id="168" name="Shape 168"/>
          <p:cNvSpPr txBox="1"/>
          <p:nvPr>
            <p:ph type="title"/>
          </p:nvPr>
        </p:nvSpPr>
        <p:spPr>
          <a:xfrm>
            <a:off x="1581878" y="982134"/>
            <a:ext cx="8453906" cy="2696632"/>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lt2"/>
              </a:buClr>
              <a:buSzPts val="4000"/>
              <a:buFont typeface="Century Gothic"/>
              <a:buNone/>
              <a:defRPr b="0" i="0" sz="40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69" name="Shape 169"/>
          <p:cNvSpPr txBox="1"/>
          <p:nvPr>
            <p:ph idx="1" type="body"/>
          </p:nvPr>
        </p:nvSpPr>
        <p:spPr>
          <a:xfrm>
            <a:off x="1945945" y="3678766"/>
            <a:ext cx="7731219" cy="342174"/>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1120"/>
              <a:buFont typeface="Noto Sans Symbols"/>
              <a:buNone/>
              <a:defRPr b="0" i="0" sz="1400" u="none" cap="small" strike="noStrike">
                <a:solidFill>
                  <a:srgbClr val="EE52A4"/>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70" name="Shape 170"/>
          <p:cNvSpPr txBox="1"/>
          <p:nvPr>
            <p:ph idx="2" type="body"/>
          </p:nvPr>
        </p:nvSpPr>
        <p:spPr>
          <a:xfrm>
            <a:off x="1154954" y="5029199"/>
            <a:ext cx="9244897" cy="997857"/>
          </a:xfrm>
          <a:prstGeom prst="rect">
            <a:avLst/>
          </a:prstGeom>
          <a:noFill/>
          <a:ln>
            <a:noFill/>
          </a:ln>
        </p:spPr>
        <p:txBody>
          <a:bodyPr anchorCtr="0" anchor="ctr" bIns="91425" lIns="91425" spcFirstLastPara="1" rIns="91425" wrap="square" tIns="91425"/>
          <a:lstStyle>
            <a:lvl1pPr indent="-228600" lvl="0" marL="4572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71" name="Shape 171"/>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72" name="Shape 172"/>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73" name="Shape 17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 name="Shape 17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a:solidFill>
                  <a:schemeClr val="lt1"/>
                </a:solidFill>
                <a:latin typeface="Century Gothic"/>
                <a:ea typeface="Century Gothic"/>
                <a:cs typeface="Century Gothic"/>
                <a:sym typeface="Century Gothic"/>
              </a:defRPr>
            </a:lvl1pPr>
            <a:lvl2pPr indent="0" lvl="1" marL="0" marR="0" rtl="0" algn="ctr">
              <a:spcBef>
                <a:spcPts val="0"/>
              </a:spcBef>
              <a:buNone/>
              <a:defRPr b="0" i="0" sz="2800">
                <a:solidFill>
                  <a:schemeClr val="lt1"/>
                </a:solidFill>
                <a:latin typeface="Century Gothic"/>
                <a:ea typeface="Century Gothic"/>
                <a:cs typeface="Century Gothic"/>
                <a:sym typeface="Century Gothic"/>
              </a:defRPr>
            </a:lvl2pPr>
            <a:lvl3pPr indent="0" lvl="2" marL="0" marR="0" rtl="0" algn="ctr">
              <a:spcBef>
                <a:spcPts val="0"/>
              </a:spcBef>
              <a:buNone/>
              <a:defRPr b="0" i="0" sz="2800">
                <a:solidFill>
                  <a:schemeClr val="lt1"/>
                </a:solidFill>
                <a:latin typeface="Century Gothic"/>
                <a:ea typeface="Century Gothic"/>
                <a:cs typeface="Century Gothic"/>
                <a:sym typeface="Century Gothic"/>
              </a:defRPr>
            </a:lvl3pPr>
            <a:lvl4pPr indent="0" lvl="3" marL="0" marR="0" rtl="0" algn="ctr">
              <a:spcBef>
                <a:spcPts val="0"/>
              </a:spcBef>
              <a:buNone/>
              <a:defRPr b="0" i="0" sz="2800">
                <a:solidFill>
                  <a:schemeClr val="lt1"/>
                </a:solidFill>
                <a:latin typeface="Century Gothic"/>
                <a:ea typeface="Century Gothic"/>
                <a:cs typeface="Century Gothic"/>
                <a:sym typeface="Century Gothic"/>
              </a:defRPr>
            </a:lvl4pPr>
            <a:lvl5pPr indent="0" lvl="4" marL="0" marR="0" rtl="0" algn="ctr">
              <a:spcBef>
                <a:spcPts val="0"/>
              </a:spcBef>
              <a:buNone/>
              <a:defRPr b="0" i="0" sz="2800">
                <a:solidFill>
                  <a:schemeClr val="lt1"/>
                </a:solidFill>
                <a:latin typeface="Century Gothic"/>
                <a:ea typeface="Century Gothic"/>
                <a:cs typeface="Century Gothic"/>
                <a:sym typeface="Century Gothic"/>
              </a:defRPr>
            </a:lvl5pPr>
            <a:lvl6pPr indent="0" lvl="5" marL="0" marR="0" rtl="0" algn="ctr">
              <a:spcBef>
                <a:spcPts val="0"/>
              </a:spcBef>
              <a:buNone/>
              <a:defRPr b="0" i="0" sz="2800">
                <a:solidFill>
                  <a:schemeClr val="lt1"/>
                </a:solidFill>
                <a:latin typeface="Century Gothic"/>
                <a:ea typeface="Century Gothic"/>
                <a:cs typeface="Century Gothic"/>
                <a:sym typeface="Century Gothic"/>
              </a:defRPr>
            </a:lvl6pPr>
            <a:lvl7pPr indent="0" lvl="6" marL="0" marR="0" rtl="0" algn="ctr">
              <a:spcBef>
                <a:spcPts val="0"/>
              </a:spcBef>
              <a:buNone/>
              <a:defRPr b="0" i="0" sz="2800">
                <a:solidFill>
                  <a:schemeClr val="lt1"/>
                </a:solidFill>
                <a:latin typeface="Century Gothic"/>
                <a:ea typeface="Century Gothic"/>
                <a:cs typeface="Century Gothic"/>
                <a:sym typeface="Century Gothic"/>
              </a:defRPr>
            </a:lvl7pPr>
            <a:lvl8pPr indent="0" lvl="7" marL="0" marR="0" rtl="0" algn="ctr">
              <a:spcBef>
                <a:spcPts val="0"/>
              </a:spcBef>
              <a:buNone/>
              <a:defRPr b="0" i="0" sz="2800">
                <a:solidFill>
                  <a:schemeClr val="lt1"/>
                </a:solidFill>
                <a:latin typeface="Century Gothic"/>
                <a:ea typeface="Century Gothic"/>
                <a:cs typeface="Century Gothic"/>
                <a:sym typeface="Century Gothic"/>
              </a:defRPr>
            </a:lvl8pPr>
            <a:lvl9pPr indent="0" lvl="8" marL="0" marR="0" rtl="0" algn="ctr">
              <a:spcBef>
                <a:spcPts val="0"/>
              </a:spcBef>
              <a:buNone/>
              <a:defRPr b="0" i="0" sz="2800">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showMasterSp="0">
  <p:cSld name="Name Card">
    <p:spTree>
      <p:nvGrpSpPr>
        <p:cNvPr id="175" name="Shape 175"/>
        <p:cNvGrpSpPr/>
        <p:nvPr/>
      </p:nvGrpSpPr>
      <p:grpSpPr>
        <a:xfrm>
          <a:off x="0" y="0"/>
          <a:ext cx="0" cy="0"/>
          <a:chOff x="0" y="0"/>
          <a:chExt cx="0" cy="0"/>
        </a:xfrm>
      </p:grpSpPr>
      <p:grpSp>
        <p:nvGrpSpPr>
          <p:cNvPr id="176" name="Shape 176"/>
          <p:cNvGrpSpPr/>
          <p:nvPr/>
        </p:nvGrpSpPr>
        <p:grpSpPr>
          <a:xfrm>
            <a:off x="0" y="0"/>
            <a:ext cx="12192000" cy="6858000"/>
            <a:chOff x="0" y="0"/>
            <a:chExt cx="12192000" cy="6858000"/>
          </a:xfrm>
        </p:grpSpPr>
        <p:sp>
          <p:nvSpPr>
            <p:cNvPr id="177" name="Shape 17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 name="Shape 17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9" name="Shape 17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 name="Shape 18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 name="Shape 18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 name="Shape 18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p:nvPr/>
          </p:nvSpPr>
          <p:spPr>
            <a:xfrm rot="-589932">
              <a:off x="8490951" y="4193583"/>
              <a:ext cx="3299407" cy="440924"/>
            </a:xfrm>
            <a:custGeom>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 name="Shape 184"/>
            <p:cNvSpPr/>
            <p:nvPr/>
          </p:nvSpPr>
          <p:spPr>
            <a:xfrm>
              <a:off x="455612" y="4241801"/>
              <a:ext cx="11277600" cy="2337161"/>
            </a:xfrm>
            <a:custGeom>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5" name="Shape 185"/>
            <p:cNvSpPr/>
            <p:nvPr/>
          </p:nvSpPr>
          <p:spPr>
            <a:xfrm>
              <a:off x="0" y="1587"/>
              <a:ext cx="12192000" cy="6856413"/>
            </a:xfrm>
            <a:custGeom>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86" name="Shape 186"/>
          <p:cNvSpPr txBox="1"/>
          <p:nvPr>
            <p:ph type="title"/>
          </p:nvPr>
        </p:nvSpPr>
        <p:spPr>
          <a:xfrm>
            <a:off x="1154954" y="2370667"/>
            <a:ext cx="8825660" cy="1822514"/>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2"/>
              </a:buClr>
              <a:buSzPts val="4000"/>
              <a:buFont typeface="Century Gothic"/>
              <a:buNone/>
              <a:defRPr b="0" i="0" sz="40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7" name="Shape 187"/>
          <p:cNvSpPr txBox="1"/>
          <p:nvPr>
            <p:ph idx="1" type="body"/>
          </p:nvPr>
        </p:nvSpPr>
        <p:spPr>
          <a:xfrm>
            <a:off x="1154954" y="5024967"/>
            <a:ext cx="8825659" cy="860400"/>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1600"/>
              <a:buFont typeface="Noto Sans Symbols"/>
              <a:buNone/>
              <a:defRPr b="0" i="0" sz="2000" u="none" cap="none" strike="noStrike">
                <a:solidFill>
                  <a:srgbClr val="EE52A4"/>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440"/>
              <a:buFont typeface="Noto Sans Symbols"/>
              <a:buNone/>
              <a:defRPr b="0" i="0" sz="1800" u="none" cap="none" strike="noStrike">
                <a:solidFill>
                  <a:srgbClr val="888888"/>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280"/>
              <a:buFont typeface="Noto Sans Symbols"/>
              <a:buNone/>
              <a:defRPr b="0" i="0" sz="1600" u="none" cap="none" strike="noStrike">
                <a:solidFill>
                  <a:srgbClr val="888888"/>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188" name="Shape 188"/>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89" name="Shape 189"/>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90" name="Shape 19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a:solidFill>
                  <a:schemeClr val="lt1"/>
                </a:solidFill>
                <a:latin typeface="Century Gothic"/>
                <a:ea typeface="Century Gothic"/>
                <a:cs typeface="Century Gothic"/>
                <a:sym typeface="Century Gothic"/>
              </a:defRPr>
            </a:lvl1pPr>
            <a:lvl2pPr indent="0" lvl="1" marL="0" marR="0" rtl="0" algn="ctr">
              <a:spcBef>
                <a:spcPts val="0"/>
              </a:spcBef>
              <a:buNone/>
              <a:defRPr b="0" i="0" sz="2800">
                <a:solidFill>
                  <a:schemeClr val="lt1"/>
                </a:solidFill>
                <a:latin typeface="Century Gothic"/>
                <a:ea typeface="Century Gothic"/>
                <a:cs typeface="Century Gothic"/>
                <a:sym typeface="Century Gothic"/>
              </a:defRPr>
            </a:lvl2pPr>
            <a:lvl3pPr indent="0" lvl="2" marL="0" marR="0" rtl="0" algn="ctr">
              <a:spcBef>
                <a:spcPts val="0"/>
              </a:spcBef>
              <a:buNone/>
              <a:defRPr b="0" i="0" sz="2800">
                <a:solidFill>
                  <a:schemeClr val="lt1"/>
                </a:solidFill>
                <a:latin typeface="Century Gothic"/>
                <a:ea typeface="Century Gothic"/>
                <a:cs typeface="Century Gothic"/>
                <a:sym typeface="Century Gothic"/>
              </a:defRPr>
            </a:lvl3pPr>
            <a:lvl4pPr indent="0" lvl="3" marL="0" marR="0" rtl="0" algn="ctr">
              <a:spcBef>
                <a:spcPts val="0"/>
              </a:spcBef>
              <a:buNone/>
              <a:defRPr b="0" i="0" sz="2800">
                <a:solidFill>
                  <a:schemeClr val="lt1"/>
                </a:solidFill>
                <a:latin typeface="Century Gothic"/>
                <a:ea typeface="Century Gothic"/>
                <a:cs typeface="Century Gothic"/>
                <a:sym typeface="Century Gothic"/>
              </a:defRPr>
            </a:lvl4pPr>
            <a:lvl5pPr indent="0" lvl="4" marL="0" marR="0" rtl="0" algn="ctr">
              <a:spcBef>
                <a:spcPts val="0"/>
              </a:spcBef>
              <a:buNone/>
              <a:defRPr b="0" i="0" sz="2800">
                <a:solidFill>
                  <a:schemeClr val="lt1"/>
                </a:solidFill>
                <a:latin typeface="Century Gothic"/>
                <a:ea typeface="Century Gothic"/>
                <a:cs typeface="Century Gothic"/>
                <a:sym typeface="Century Gothic"/>
              </a:defRPr>
            </a:lvl5pPr>
            <a:lvl6pPr indent="0" lvl="5" marL="0" marR="0" rtl="0" algn="ctr">
              <a:spcBef>
                <a:spcPts val="0"/>
              </a:spcBef>
              <a:buNone/>
              <a:defRPr b="0" i="0" sz="2800">
                <a:solidFill>
                  <a:schemeClr val="lt1"/>
                </a:solidFill>
                <a:latin typeface="Century Gothic"/>
                <a:ea typeface="Century Gothic"/>
                <a:cs typeface="Century Gothic"/>
                <a:sym typeface="Century Gothic"/>
              </a:defRPr>
            </a:lvl6pPr>
            <a:lvl7pPr indent="0" lvl="6" marL="0" marR="0" rtl="0" algn="ctr">
              <a:spcBef>
                <a:spcPts val="0"/>
              </a:spcBef>
              <a:buNone/>
              <a:defRPr b="0" i="0" sz="2800">
                <a:solidFill>
                  <a:schemeClr val="lt1"/>
                </a:solidFill>
                <a:latin typeface="Century Gothic"/>
                <a:ea typeface="Century Gothic"/>
                <a:cs typeface="Century Gothic"/>
                <a:sym typeface="Century Gothic"/>
              </a:defRPr>
            </a:lvl7pPr>
            <a:lvl8pPr indent="0" lvl="7" marL="0" marR="0" rtl="0" algn="ctr">
              <a:spcBef>
                <a:spcPts val="0"/>
              </a:spcBef>
              <a:buNone/>
              <a:defRPr b="0" i="0" sz="2800">
                <a:solidFill>
                  <a:schemeClr val="lt1"/>
                </a:solidFill>
                <a:latin typeface="Century Gothic"/>
                <a:ea typeface="Century Gothic"/>
                <a:cs typeface="Century Gothic"/>
                <a:sym typeface="Century Gothic"/>
              </a:defRPr>
            </a:lvl8pPr>
            <a:lvl9pPr indent="0" lvl="8" marL="0" marR="0" rtl="0" algn="ctr">
              <a:spcBef>
                <a:spcPts val="0"/>
              </a:spcBef>
              <a:buNone/>
              <a:defRPr b="0" i="0" sz="2800">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192" name="Shape 192"/>
        <p:cNvGrpSpPr/>
        <p:nvPr/>
      </p:nvGrpSpPr>
      <p:grpSpPr>
        <a:xfrm>
          <a:off x="0" y="0"/>
          <a:ext cx="0" cy="0"/>
          <a:chOff x="0" y="0"/>
          <a:chExt cx="0" cy="0"/>
        </a:xfrm>
      </p:grpSpPr>
      <p:sp>
        <p:nvSpPr>
          <p:cNvPr id="193" name="Shape 193"/>
          <p:cNvSpPr txBox="1"/>
          <p:nvPr>
            <p:ph type="title"/>
          </p:nvPr>
        </p:nvSpPr>
        <p:spPr>
          <a:xfrm>
            <a:off x="1154954" y="973668"/>
            <a:ext cx="8825659" cy="70696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4" name="Shape 194"/>
          <p:cNvSpPr txBox="1"/>
          <p:nvPr>
            <p:ph idx="1" type="body"/>
          </p:nvPr>
        </p:nvSpPr>
        <p:spPr>
          <a:xfrm>
            <a:off x="1154954" y="2603502"/>
            <a:ext cx="3141878" cy="576262"/>
          </a:xfrm>
          <a:prstGeom prst="rect">
            <a:avLst/>
          </a:prstGeom>
          <a:noFill/>
          <a:ln>
            <a:noFill/>
          </a:ln>
        </p:spPr>
        <p:txBody>
          <a:bodyPr anchorCtr="0" anchor="b" bIns="91425" lIns="91425" spcFirstLastPara="1" rIns="91425" wrap="square" tIns="91425"/>
          <a:lstStyle>
            <a:lvl1pPr indent="-228600" lvl="0" marL="457200" marR="0" rtl="0" algn="l">
              <a:spcBef>
                <a:spcPts val="1000"/>
              </a:spcBef>
              <a:spcAft>
                <a:spcPts val="0"/>
              </a:spcAft>
              <a:buClr>
                <a:schemeClr val="accent1"/>
              </a:buClr>
              <a:buSzPts val="1920"/>
              <a:buFont typeface="Noto Sans Symbols"/>
              <a:buNone/>
              <a:defRPr b="0" i="0" sz="2400" u="none" cap="none" strike="noStrike">
                <a:solidFill>
                  <a:srgbClr val="EE52A4"/>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4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195" name="Shape 195"/>
          <p:cNvSpPr txBox="1"/>
          <p:nvPr>
            <p:ph idx="2" type="body"/>
          </p:nvPr>
        </p:nvSpPr>
        <p:spPr>
          <a:xfrm>
            <a:off x="1154953" y="3179764"/>
            <a:ext cx="3141879" cy="2847293"/>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96" name="Shape 196"/>
          <p:cNvSpPr txBox="1"/>
          <p:nvPr>
            <p:ph idx="3" type="body"/>
          </p:nvPr>
        </p:nvSpPr>
        <p:spPr>
          <a:xfrm>
            <a:off x="4512721" y="2603500"/>
            <a:ext cx="3147009" cy="576262"/>
          </a:xfrm>
          <a:prstGeom prst="rect">
            <a:avLst/>
          </a:prstGeom>
          <a:noFill/>
          <a:ln>
            <a:noFill/>
          </a:ln>
        </p:spPr>
        <p:txBody>
          <a:bodyPr anchorCtr="0" anchor="b" bIns="91425" lIns="91425" spcFirstLastPara="1" rIns="91425" wrap="square" tIns="91425"/>
          <a:lstStyle>
            <a:lvl1pPr indent="-228600" lvl="0" marL="457200" marR="0" rtl="0" algn="l">
              <a:spcBef>
                <a:spcPts val="1000"/>
              </a:spcBef>
              <a:spcAft>
                <a:spcPts val="0"/>
              </a:spcAft>
              <a:buClr>
                <a:schemeClr val="accent1"/>
              </a:buClr>
              <a:buSzPts val="1920"/>
              <a:buFont typeface="Noto Sans Symbols"/>
              <a:buNone/>
              <a:defRPr b="0" i="0" sz="2400" u="none" cap="none" strike="noStrike">
                <a:solidFill>
                  <a:srgbClr val="EE52A4"/>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4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197" name="Shape 197"/>
          <p:cNvSpPr txBox="1"/>
          <p:nvPr>
            <p:ph idx="4" type="body"/>
          </p:nvPr>
        </p:nvSpPr>
        <p:spPr>
          <a:xfrm>
            <a:off x="4512721" y="3179763"/>
            <a:ext cx="3147009" cy="2847293"/>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98" name="Shape 198"/>
          <p:cNvSpPr txBox="1"/>
          <p:nvPr>
            <p:ph idx="5" type="body"/>
          </p:nvPr>
        </p:nvSpPr>
        <p:spPr>
          <a:xfrm>
            <a:off x="7888135" y="2603501"/>
            <a:ext cx="3145730" cy="576262"/>
          </a:xfrm>
          <a:prstGeom prst="rect">
            <a:avLst/>
          </a:prstGeom>
          <a:noFill/>
          <a:ln>
            <a:noFill/>
          </a:ln>
        </p:spPr>
        <p:txBody>
          <a:bodyPr anchorCtr="0" anchor="b" bIns="91425" lIns="91425" spcFirstLastPara="1" rIns="91425" wrap="square" tIns="91425"/>
          <a:lstStyle>
            <a:lvl1pPr indent="-228600" lvl="0" marL="457200" marR="0" rtl="0" algn="l">
              <a:spcBef>
                <a:spcPts val="1000"/>
              </a:spcBef>
              <a:spcAft>
                <a:spcPts val="0"/>
              </a:spcAft>
              <a:buClr>
                <a:schemeClr val="accent1"/>
              </a:buClr>
              <a:buSzPts val="1920"/>
              <a:buFont typeface="Noto Sans Symbols"/>
              <a:buNone/>
              <a:defRPr b="0" i="0" sz="2400" u="none" cap="none" strike="noStrike">
                <a:solidFill>
                  <a:srgbClr val="EE52A4"/>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4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199" name="Shape 199"/>
          <p:cNvSpPr txBox="1"/>
          <p:nvPr>
            <p:ph idx="6" type="body"/>
          </p:nvPr>
        </p:nvSpPr>
        <p:spPr>
          <a:xfrm>
            <a:off x="7888329" y="3179762"/>
            <a:ext cx="3145536" cy="2847293"/>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cxnSp>
        <p:nvCxnSpPr>
          <p:cNvPr id="200" name="Shape 200"/>
          <p:cNvCxnSpPr/>
          <p:nvPr/>
        </p:nvCxnSpPr>
        <p:spPr>
          <a:xfrm>
            <a:off x="440397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01" name="Shape 201"/>
          <p:cNvCxnSpPr/>
          <p:nvPr/>
        </p:nvCxnSpPr>
        <p:spPr>
          <a:xfrm>
            <a:off x="777240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02" name="Shape 202"/>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3" name="Shape 203"/>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4" name="Shape 20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a:solidFill>
                  <a:schemeClr val="lt1"/>
                </a:solidFill>
                <a:latin typeface="Century Gothic"/>
                <a:ea typeface="Century Gothic"/>
                <a:cs typeface="Century Gothic"/>
                <a:sym typeface="Century Gothic"/>
              </a:defRPr>
            </a:lvl1pPr>
            <a:lvl2pPr indent="0" lvl="1" marL="0" marR="0" rtl="0" algn="ctr">
              <a:spcBef>
                <a:spcPts val="0"/>
              </a:spcBef>
              <a:buNone/>
              <a:defRPr b="0" i="0" sz="2800">
                <a:solidFill>
                  <a:schemeClr val="lt1"/>
                </a:solidFill>
                <a:latin typeface="Century Gothic"/>
                <a:ea typeface="Century Gothic"/>
                <a:cs typeface="Century Gothic"/>
                <a:sym typeface="Century Gothic"/>
              </a:defRPr>
            </a:lvl2pPr>
            <a:lvl3pPr indent="0" lvl="2" marL="0" marR="0" rtl="0" algn="ctr">
              <a:spcBef>
                <a:spcPts val="0"/>
              </a:spcBef>
              <a:buNone/>
              <a:defRPr b="0" i="0" sz="2800">
                <a:solidFill>
                  <a:schemeClr val="lt1"/>
                </a:solidFill>
                <a:latin typeface="Century Gothic"/>
                <a:ea typeface="Century Gothic"/>
                <a:cs typeface="Century Gothic"/>
                <a:sym typeface="Century Gothic"/>
              </a:defRPr>
            </a:lvl3pPr>
            <a:lvl4pPr indent="0" lvl="3" marL="0" marR="0" rtl="0" algn="ctr">
              <a:spcBef>
                <a:spcPts val="0"/>
              </a:spcBef>
              <a:buNone/>
              <a:defRPr b="0" i="0" sz="2800">
                <a:solidFill>
                  <a:schemeClr val="lt1"/>
                </a:solidFill>
                <a:latin typeface="Century Gothic"/>
                <a:ea typeface="Century Gothic"/>
                <a:cs typeface="Century Gothic"/>
                <a:sym typeface="Century Gothic"/>
              </a:defRPr>
            </a:lvl4pPr>
            <a:lvl5pPr indent="0" lvl="4" marL="0" marR="0" rtl="0" algn="ctr">
              <a:spcBef>
                <a:spcPts val="0"/>
              </a:spcBef>
              <a:buNone/>
              <a:defRPr b="0" i="0" sz="2800">
                <a:solidFill>
                  <a:schemeClr val="lt1"/>
                </a:solidFill>
                <a:latin typeface="Century Gothic"/>
                <a:ea typeface="Century Gothic"/>
                <a:cs typeface="Century Gothic"/>
                <a:sym typeface="Century Gothic"/>
              </a:defRPr>
            </a:lvl5pPr>
            <a:lvl6pPr indent="0" lvl="5" marL="0" marR="0" rtl="0" algn="ctr">
              <a:spcBef>
                <a:spcPts val="0"/>
              </a:spcBef>
              <a:buNone/>
              <a:defRPr b="0" i="0" sz="2800">
                <a:solidFill>
                  <a:schemeClr val="lt1"/>
                </a:solidFill>
                <a:latin typeface="Century Gothic"/>
                <a:ea typeface="Century Gothic"/>
                <a:cs typeface="Century Gothic"/>
                <a:sym typeface="Century Gothic"/>
              </a:defRPr>
            </a:lvl6pPr>
            <a:lvl7pPr indent="0" lvl="6" marL="0" marR="0" rtl="0" algn="ctr">
              <a:spcBef>
                <a:spcPts val="0"/>
              </a:spcBef>
              <a:buNone/>
              <a:defRPr b="0" i="0" sz="2800">
                <a:solidFill>
                  <a:schemeClr val="lt1"/>
                </a:solidFill>
                <a:latin typeface="Century Gothic"/>
                <a:ea typeface="Century Gothic"/>
                <a:cs typeface="Century Gothic"/>
                <a:sym typeface="Century Gothic"/>
              </a:defRPr>
            </a:lvl7pPr>
            <a:lvl8pPr indent="0" lvl="7" marL="0" marR="0" rtl="0" algn="ctr">
              <a:spcBef>
                <a:spcPts val="0"/>
              </a:spcBef>
              <a:buNone/>
              <a:defRPr b="0" i="0" sz="2800">
                <a:solidFill>
                  <a:schemeClr val="lt1"/>
                </a:solidFill>
                <a:latin typeface="Century Gothic"/>
                <a:ea typeface="Century Gothic"/>
                <a:cs typeface="Century Gothic"/>
                <a:sym typeface="Century Gothic"/>
              </a:defRPr>
            </a:lvl8pPr>
            <a:lvl9pPr indent="0" lvl="8" marL="0" marR="0" rtl="0" algn="ctr">
              <a:spcBef>
                <a:spcPts val="0"/>
              </a:spcBef>
              <a:buNone/>
              <a:defRPr b="0" i="0" sz="2800">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205" name="Shape 205"/>
        <p:cNvGrpSpPr/>
        <p:nvPr/>
      </p:nvGrpSpPr>
      <p:grpSpPr>
        <a:xfrm>
          <a:off x="0" y="0"/>
          <a:ext cx="0" cy="0"/>
          <a:chOff x="0" y="0"/>
          <a:chExt cx="0" cy="0"/>
        </a:xfrm>
      </p:grpSpPr>
      <p:sp>
        <p:nvSpPr>
          <p:cNvPr id="206" name="Shape 206"/>
          <p:cNvSpPr txBox="1"/>
          <p:nvPr>
            <p:ph type="title"/>
          </p:nvPr>
        </p:nvSpPr>
        <p:spPr>
          <a:xfrm>
            <a:off x="1154954" y="973668"/>
            <a:ext cx="8825659" cy="70696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07" name="Shape 207"/>
          <p:cNvSpPr txBox="1"/>
          <p:nvPr>
            <p:ph idx="1" type="body"/>
          </p:nvPr>
        </p:nvSpPr>
        <p:spPr>
          <a:xfrm>
            <a:off x="1154954" y="4532844"/>
            <a:ext cx="3050438" cy="576262"/>
          </a:xfrm>
          <a:prstGeom prst="rect">
            <a:avLst/>
          </a:prstGeom>
          <a:noFill/>
          <a:ln>
            <a:noFill/>
          </a:ln>
        </p:spPr>
        <p:txBody>
          <a:bodyPr anchorCtr="0" anchor="b" bIns="91425" lIns="91425" spcFirstLastPara="1" rIns="91425" wrap="square" tIns="91425"/>
          <a:lstStyle>
            <a:lvl1pPr indent="-228600" lvl="0" marL="457200" marR="0" rtl="0" algn="l">
              <a:spcBef>
                <a:spcPts val="1000"/>
              </a:spcBef>
              <a:spcAft>
                <a:spcPts val="0"/>
              </a:spcAft>
              <a:buClr>
                <a:schemeClr val="accent1"/>
              </a:buClr>
              <a:buSzPts val="1920"/>
              <a:buFont typeface="Noto Sans Symbols"/>
              <a:buNone/>
              <a:defRPr b="0" i="0" sz="2400" u="none" cap="none" strike="noStrike">
                <a:solidFill>
                  <a:srgbClr val="EE52A4"/>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4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208" name="Shape 208"/>
          <p:cNvSpPr/>
          <p:nvPr>
            <p:ph idx="2" type="pic"/>
          </p:nvPr>
        </p:nvSpPr>
        <p:spPr>
          <a:xfrm>
            <a:off x="1334553"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91425" lIns="91425" spcFirstLastPara="1" rIns="91425" wrap="square" tIns="91425"/>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09" name="Shape 209"/>
          <p:cNvSpPr txBox="1"/>
          <p:nvPr>
            <p:ph idx="3" type="body"/>
          </p:nvPr>
        </p:nvSpPr>
        <p:spPr>
          <a:xfrm>
            <a:off x="1154954" y="5109106"/>
            <a:ext cx="3050438" cy="917952"/>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210" name="Shape 210"/>
          <p:cNvSpPr txBox="1"/>
          <p:nvPr>
            <p:ph idx="4" type="body"/>
          </p:nvPr>
        </p:nvSpPr>
        <p:spPr>
          <a:xfrm>
            <a:off x="4568865" y="4532844"/>
            <a:ext cx="3050438" cy="576263"/>
          </a:xfrm>
          <a:prstGeom prst="rect">
            <a:avLst/>
          </a:prstGeom>
          <a:noFill/>
          <a:ln>
            <a:noFill/>
          </a:ln>
        </p:spPr>
        <p:txBody>
          <a:bodyPr anchorCtr="0" anchor="b" bIns="91425" lIns="91425" spcFirstLastPara="1" rIns="91425" wrap="square" tIns="91425"/>
          <a:lstStyle>
            <a:lvl1pPr indent="-228600" lvl="0" marL="457200" marR="0" rtl="0" algn="l">
              <a:spcBef>
                <a:spcPts val="1000"/>
              </a:spcBef>
              <a:spcAft>
                <a:spcPts val="0"/>
              </a:spcAft>
              <a:buClr>
                <a:schemeClr val="accent1"/>
              </a:buClr>
              <a:buSzPts val="1920"/>
              <a:buFont typeface="Noto Sans Symbols"/>
              <a:buNone/>
              <a:defRPr b="0" i="0" sz="2400" u="none" cap="none" strike="noStrike">
                <a:solidFill>
                  <a:srgbClr val="EE52A4"/>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4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211" name="Shape 211"/>
          <p:cNvSpPr/>
          <p:nvPr>
            <p:ph idx="5" type="pic"/>
          </p:nvPr>
        </p:nvSpPr>
        <p:spPr>
          <a:xfrm>
            <a:off x="4748462" y="2603500"/>
            <a:ext cx="2691243"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91425" lIns="91425" spcFirstLastPara="1" rIns="91425" wrap="square" tIns="91425"/>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2" name="Shape 212"/>
          <p:cNvSpPr txBox="1"/>
          <p:nvPr>
            <p:ph idx="6" type="body"/>
          </p:nvPr>
        </p:nvSpPr>
        <p:spPr>
          <a:xfrm>
            <a:off x="4570172" y="5109105"/>
            <a:ext cx="3050438" cy="917952"/>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213" name="Shape 213"/>
          <p:cNvSpPr txBox="1"/>
          <p:nvPr>
            <p:ph idx="7" type="body"/>
          </p:nvPr>
        </p:nvSpPr>
        <p:spPr>
          <a:xfrm>
            <a:off x="7982775" y="4532845"/>
            <a:ext cx="3051095" cy="576262"/>
          </a:xfrm>
          <a:prstGeom prst="rect">
            <a:avLst/>
          </a:prstGeom>
          <a:noFill/>
          <a:ln>
            <a:noFill/>
          </a:ln>
        </p:spPr>
        <p:txBody>
          <a:bodyPr anchorCtr="0" anchor="b" bIns="91425" lIns="91425" spcFirstLastPara="1" rIns="91425" wrap="square" tIns="91425"/>
          <a:lstStyle>
            <a:lvl1pPr indent="-228600" lvl="0" marL="457200" marR="0" rtl="0" algn="l">
              <a:spcBef>
                <a:spcPts val="1000"/>
              </a:spcBef>
              <a:spcAft>
                <a:spcPts val="0"/>
              </a:spcAft>
              <a:buClr>
                <a:schemeClr val="accent1"/>
              </a:buClr>
              <a:buSzPts val="1920"/>
              <a:buFont typeface="Noto Sans Symbols"/>
              <a:buNone/>
              <a:defRPr b="0" i="0" sz="2400" u="none" cap="none" strike="noStrike">
                <a:solidFill>
                  <a:srgbClr val="EE52A4"/>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4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214" name="Shape 214"/>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91425" lIns="91425" spcFirstLastPara="1" rIns="91425" wrap="square" tIns="91425"/>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5" name="Shape 215"/>
          <p:cNvSpPr txBox="1"/>
          <p:nvPr>
            <p:ph idx="9" type="body"/>
          </p:nvPr>
        </p:nvSpPr>
        <p:spPr>
          <a:xfrm>
            <a:off x="7982775" y="5109104"/>
            <a:ext cx="3051096" cy="917952"/>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1120"/>
              <a:buFont typeface="Noto Sans Symbols"/>
              <a:buNone/>
              <a:defRPr b="0" i="0" sz="1400" u="none" cap="none" strike="noStrike">
                <a:solidFill>
                  <a:srgbClr val="3F3F3F"/>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cxnSp>
        <p:nvCxnSpPr>
          <p:cNvPr id="216" name="Shape 216"/>
          <p:cNvCxnSpPr/>
          <p:nvPr/>
        </p:nvCxnSpPr>
        <p:spPr>
          <a:xfrm>
            <a:off x="440583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17" name="Shape 217"/>
          <p:cNvCxnSpPr/>
          <p:nvPr/>
        </p:nvCxnSpPr>
        <p:spPr>
          <a:xfrm>
            <a:off x="7797802"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18" name="Shape 218"/>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19" name="Shape 219"/>
          <p:cNvSpPr txBox="1"/>
          <p:nvPr>
            <p:ph idx="11" type="ftr"/>
          </p:nvPr>
        </p:nvSpPr>
        <p:spPr>
          <a:xfrm>
            <a:off x="561111" y="6391838"/>
            <a:ext cx="3644282" cy="30480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20" name="Shape 2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a:solidFill>
                  <a:schemeClr val="lt1"/>
                </a:solidFill>
                <a:latin typeface="Century Gothic"/>
                <a:ea typeface="Century Gothic"/>
                <a:cs typeface="Century Gothic"/>
                <a:sym typeface="Century Gothic"/>
              </a:defRPr>
            </a:lvl1pPr>
            <a:lvl2pPr indent="0" lvl="1" marL="0" marR="0" rtl="0" algn="ctr">
              <a:spcBef>
                <a:spcPts val="0"/>
              </a:spcBef>
              <a:buNone/>
              <a:defRPr b="0" i="0" sz="2800">
                <a:solidFill>
                  <a:schemeClr val="lt1"/>
                </a:solidFill>
                <a:latin typeface="Century Gothic"/>
                <a:ea typeface="Century Gothic"/>
                <a:cs typeface="Century Gothic"/>
                <a:sym typeface="Century Gothic"/>
              </a:defRPr>
            </a:lvl2pPr>
            <a:lvl3pPr indent="0" lvl="2" marL="0" marR="0" rtl="0" algn="ctr">
              <a:spcBef>
                <a:spcPts val="0"/>
              </a:spcBef>
              <a:buNone/>
              <a:defRPr b="0" i="0" sz="2800">
                <a:solidFill>
                  <a:schemeClr val="lt1"/>
                </a:solidFill>
                <a:latin typeface="Century Gothic"/>
                <a:ea typeface="Century Gothic"/>
                <a:cs typeface="Century Gothic"/>
                <a:sym typeface="Century Gothic"/>
              </a:defRPr>
            </a:lvl3pPr>
            <a:lvl4pPr indent="0" lvl="3" marL="0" marR="0" rtl="0" algn="ctr">
              <a:spcBef>
                <a:spcPts val="0"/>
              </a:spcBef>
              <a:buNone/>
              <a:defRPr b="0" i="0" sz="2800">
                <a:solidFill>
                  <a:schemeClr val="lt1"/>
                </a:solidFill>
                <a:latin typeface="Century Gothic"/>
                <a:ea typeface="Century Gothic"/>
                <a:cs typeface="Century Gothic"/>
                <a:sym typeface="Century Gothic"/>
              </a:defRPr>
            </a:lvl4pPr>
            <a:lvl5pPr indent="0" lvl="4" marL="0" marR="0" rtl="0" algn="ctr">
              <a:spcBef>
                <a:spcPts val="0"/>
              </a:spcBef>
              <a:buNone/>
              <a:defRPr b="0" i="0" sz="2800">
                <a:solidFill>
                  <a:schemeClr val="lt1"/>
                </a:solidFill>
                <a:latin typeface="Century Gothic"/>
                <a:ea typeface="Century Gothic"/>
                <a:cs typeface="Century Gothic"/>
                <a:sym typeface="Century Gothic"/>
              </a:defRPr>
            </a:lvl5pPr>
            <a:lvl6pPr indent="0" lvl="5" marL="0" marR="0" rtl="0" algn="ctr">
              <a:spcBef>
                <a:spcPts val="0"/>
              </a:spcBef>
              <a:buNone/>
              <a:defRPr b="0" i="0" sz="2800">
                <a:solidFill>
                  <a:schemeClr val="lt1"/>
                </a:solidFill>
                <a:latin typeface="Century Gothic"/>
                <a:ea typeface="Century Gothic"/>
                <a:cs typeface="Century Gothic"/>
                <a:sym typeface="Century Gothic"/>
              </a:defRPr>
            </a:lvl6pPr>
            <a:lvl7pPr indent="0" lvl="6" marL="0" marR="0" rtl="0" algn="ctr">
              <a:spcBef>
                <a:spcPts val="0"/>
              </a:spcBef>
              <a:buNone/>
              <a:defRPr b="0" i="0" sz="2800">
                <a:solidFill>
                  <a:schemeClr val="lt1"/>
                </a:solidFill>
                <a:latin typeface="Century Gothic"/>
                <a:ea typeface="Century Gothic"/>
                <a:cs typeface="Century Gothic"/>
                <a:sym typeface="Century Gothic"/>
              </a:defRPr>
            </a:lvl7pPr>
            <a:lvl8pPr indent="0" lvl="7" marL="0" marR="0" rtl="0" algn="ctr">
              <a:spcBef>
                <a:spcPts val="0"/>
              </a:spcBef>
              <a:buNone/>
              <a:defRPr b="0" i="0" sz="2800">
                <a:solidFill>
                  <a:schemeClr val="lt1"/>
                </a:solidFill>
                <a:latin typeface="Century Gothic"/>
                <a:ea typeface="Century Gothic"/>
                <a:cs typeface="Century Gothic"/>
                <a:sym typeface="Century Gothic"/>
              </a:defRPr>
            </a:lvl8pPr>
            <a:lvl9pPr indent="0" lvl="8" marL="0" marR="0" rtl="0" algn="ctr">
              <a:spcBef>
                <a:spcPts val="0"/>
              </a:spcBef>
              <a:buNone/>
              <a:defRPr b="0" i="0" sz="2800">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21" name="Shape 221"/>
        <p:cNvGrpSpPr/>
        <p:nvPr/>
      </p:nvGrpSpPr>
      <p:grpSpPr>
        <a:xfrm>
          <a:off x="0" y="0"/>
          <a:ext cx="0" cy="0"/>
          <a:chOff x="0" y="0"/>
          <a:chExt cx="0" cy="0"/>
        </a:xfrm>
      </p:grpSpPr>
      <p:sp>
        <p:nvSpPr>
          <p:cNvPr id="222" name="Shape 222"/>
          <p:cNvSpPr txBox="1"/>
          <p:nvPr>
            <p:ph type="title"/>
          </p:nvPr>
        </p:nvSpPr>
        <p:spPr>
          <a:xfrm>
            <a:off x="1154954" y="973668"/>
            <a:ext cx="8825659" cy="70696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3" name="Shape 223"/>
          <p:cNvSpPr txBox="1"/>
          <p:nvPr>
            <p:ph idx="1" type="body"/>
          </p:nvPr>
        </p:nvSpPr>
        <p:spPr>
          <a:xfrm rot="5400000">
            <a:off x="3859634" y="-101180"/>
            <a:ext cx="3416300" cy="8825659"/>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224" name="Shape 224"/>
          <p:cNvSpPr txBox="1"/>
          <p:nvPr>
            <p:ph idx="10" type="dt"/>
          </p:nvPr>
        </p:nvSpPr>
        <p:spPr>
          <a:xfrm>
            <a:off x="10695439" y="6391838"/>
            <a:ext cx="990599" cy="304799"/>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25" name="Shape 225"/>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26" name="Shape 2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a:solidFill>
                  <a:schemeClr val="lt1"/>
                </a:solidFill>
                <a:latin typeface="Century Gothic"/>
                <a:ea typeface="Century Gothic"/>
                <a:cs typeface="Century Gothic"/>
                <a:sym typeface="Century Gothic"/>
              </a:defRPr>
            </a:lvl1pPr>
            <a:lvl2pPr indent="0" lvl="1" marL="0" marR="0" rtl="0" algn="ctr">
              <a:spcBef>
                <a:spcPts val="0"/>
              </a:spcBef>
              <a:buNone/>
              <a:defRPr b="0" i="0" sz="2800">
                <a:solidFill>
                  <a:schemeClr val="lt1"/>
                </a:solidFill>
                <a:latin typeface="Century Gothic"/>
                <a:ea typeface="Century Gothic"/>
                <a:cs typeface="Century Gothic"/>
                <a:sym typeface="Century Gothic"/>
              </a:defRPr>
            </a:lvl2pPr>
            <a:lvl3pPr indent="0" lvl="2" marL="0" marR="0" rtl="0" algn="ctr">
              <a:spcBef>
                <a:spcPts val="0"/>
              </a:spcBef>
              <a:buNone/>
              <a:defRPr b="0" i="0" sz="2800">
                <a:solidFill>
                  <a:schemeClr val="lt1"/>
                </a:solidFill>
                <a:latin typeface="Century Gothic"/>
                <a:ea typeface="Century Gothic"/>
                <a:cs typeface="Century Gothic"/>
                <a:sym typeface="Century Gothic"/>
              </a:defRPr>
            </a:lvl3pPr>
            <a:lvl4pPr indent="0" lvl="3" marL="0" marR="0" rtl="0" algn="ctr">
              <a:spcBef>
                <a:spcPts val="0"/>
              </a:spcBef>
              <a:buNone/>
              <a:defRPr b="0" i="0" sz="2800">
                <a:solidFill>
                  <a:schemeClr val="lt1"/>
                </a:solidFill>
                <a:latin typeface="Century Gothic"/>
                <a:ea typeface="Century Gothic"/>
                <a:cs typeface="Century Gothic"/>
                <a:sym typeface="Century Gothic"/>
              </a:defRPr>
            </a:lvl4pPr>
            <a:lvl5pPr indent="0" lvl="4" marL="0" marR="0" rtl="0" algn="ctr">
              <a:spcBef>
                <a:spcPts val="0"/>
              </a:spcBef>
              <a:buNone/>
              <a:defRPr b="0" i="0" sz="2800">
                <a:solidFill>
                  <a:schemeClr val="lt1"/>
                </a:solidFill>
                <a:latin typeface="Century Gothic"/>
                <a:ea typeface="Century Gothic"/>
                <a:cs typeface="Century Gothic"/>
                <a:sym typeface="Century Gothic"/>
              </a:defRPr>
            </a:lvl5pPr>
            <a:lvl6pPr indent="0" lvl="5" marL="0" marR="0" rtl="0" algn="ctr">
              <a:spcBef>
                <a:spcPts val="0"/>
              </a:spcBef>
              <a:buNone/>
              <a:defRPr b="0" i="0" sz="2800">
                <a:solidFill>
                  <a:schemeClr val="lt1"/>
                </a:solidFill>
                <a:latin typeface="Century Gothic"/>
                <a:ea typeface="Century Gothic"/>
                <a:cs typeface="Century Gothic"/>
                <a:sym typeface="Century Gothic"/>
              </a:defRPr>
            </a:lvl6pPr>
            <a:lvl7pPr indent="0" lvl="6" marL="0" marR="0" rtl="0" algn="ctr">
              <a:spcBef>
                <a:spcPts val="0"/>
              </a:spcBef>
              <a:buNone/>
              <a:defRPr b="0" i="0" sz="2800">
                <a:solidFill>
                  <a:schemeClr val="lt1"/>
                </a:solidFill>
                <a:latin typeface="Century Gothic"/>
                <a:ea typeface="Century Gothic"/>
                <a:cs typeface="Century Gothic"/>
                <a:sym typeface="Century Gothic"/>
              </a:defRPr>
            </a:lvl7pPr>
            <a:lvl8pPr indent="0" lvl="7" marL="0" marR="0" rtl="0" algn="ctr">
              <a:spcBef>
                <a:spcPts val="0"/>
              </a:spcBef>
              <a:buNone/>
              <a:defRPr b="0" i="0" sz="2800">
                <a:solidFill>
                  <a:schemeClr val="lt1"/>
                </a:solidFill>
                <a:latin typeface="Century Gothic"/>
                <a:ea typeface="Century Gothic"/>
                <a:cs typeface="Century Gothic"/>
                <a:sym typeface="Century Gothic"/>
              </a:defRPr>
            </a:lvl8pPr>
            <a:lvl9pPr indent="0" lvl="8" marL="0" marR="0" rtl="0" algn="ctr">
              <a:spcBef>
                <a:spcPts val="0"/>
              </a:spcBef>
              <a:buNone/>
              <a:defRPr b="0" i="0" sz="2800">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227" name="Shape 227"/>
        <p:cNvGrpSpPr/>
        <p:nvPr/>
      </p:nvGrpSpPr>
      <p:grpSpPr>
        <a:xfrm>
          <a:off x="0" y="0"/>
          <a:ext cx="0" cy="0"/>
          <a:chOff x="0" y="0"/>
          <a:chExt cx="0" cy="0"/>
        </a:xfrm>
      </p:grpSpPr>
      <p:grpSp>
        <p:nvGrpSpPr>
          <p:cNvPr id="228" name="Shape 228"/>
          <p:cNvGrpSpPr/>
          <p:nvPr/>
        </p:nvGrpSpPr>
        <p:grpSpPr>
          <a:xfrm>
            <a:off x="0" y="0"/>
            <a:ext cx="12192000" cy="6858000"/>
            <a:chOff x="0" y="0"/>
            <a:chExt cx="12192000" cy="6858000"/>
          </a:xfrm>
        </p:grpSpPr>
        <p:sp>
          <p:nvSpPr>
            <p:cNvPr id="229" name="Shape 22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 name="Shape 23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 name="Shape 23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4" name="Shape 23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 name="Shape 235"/>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 name="Shape 236"/>
            <p:cNvSpPr/>
            <p:nvPr/>
          </p:nvSpPr>
          <p:spPr>
            <a:xfrm rot="5101749">
              <a:off x="6294738" y="4577737"/>
              <a:ext cx="3299407" cy="440924"/>
            </a:xfrm>
            <a:custGeom>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 name="Shape 237"/>
            <p:cNvSpPr/>
            <p:nvPr/>
          </p:nvSpPr>
          <p:spPr>
            <a:xfrm rot="5400000">
              <a:off x="4449232" y="2801721"/>
              <a:ext cx="6053670" cy="1254558"/>
            </a:xfrm>
            <a:custGeom>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38" name="Shape 238"/>
            <p:cNvSpPr/>
            <p:nvPr/>
          </p:nvSpPr>
          <p:spPr>
            <a:xfrm>
              <a:off x="0" y="1587"/>
              <a:ext cx="12192000" cy="6856413"/>
            </a:xfrm>
            <a:custGeom>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39" name="Shape 239"/>
          <p:cNvSpPr txBox="1"/>
          <p:nvPr>
            <p:ph type="title"/>
          </p:nvPr>
        </p:nvSpPr>
        <p:spPr>
          <a:xfrm rot="5400000">
            <a:off x="6915922" y="2947779"/>
            <a:ext cx="4748590" cy="1409965"/>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40" name="Shape 240"/>
          <p:cNvSpPr txBox="1"/>
          <p:nvPr>
            <p:ph idx="1" type="body"/>
          </p:nvPr>
        </p:nvSpPr>
        <p:spPr>
          <a:xfrm rot="5400000">
            <a:off x="1908671" y="524749"/>
            <a:ext cx="4748590" cy="6256025"/>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241" name="Shape 241"/>
          <p:cNvSpPr txBox="1"/>
          <p:nvPr>
            <p:ph idx="10" type="dt"/>
          </p:nvPr>
        </p:nvSpPr>
        <p:spPr>
          <a:xfrm>
            <a:off x="10653104" y="6391838"/>
            <a:ext cx="992135" cy="304799"/>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42" name="Shape 242"/>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43" name="Shape 24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 name="Shape 24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a:solidFill>
                  <a:schemeClr val="lt1"/>
                </a:solidFill>
                <a:latin typeface="Century Gothic"/>
                <a:ea typeface="Century Gothic"/>
                <a:cs typeface="Century Gothic"/>
                <a:sym typeface="Century Gothic"/>
              </a:defRPr>
            </a:lvl1pPr>
            <a:lvl2pPr indent="0" lvl="1" marL="0" marR="0" rtl="0" algn="ctr">
              <a:spcBef>
                <a:spcPts val="0"/>
              </a:spcBef>
              <a:buNone/>
              <a:defRPr b="0" i="0" sz="2800">
                <a:solidFill>
                  <a:schemeClr val="lt1"/>
                </a:solidFill>
                <a:latin typeface="Century Gothic"/>
                <a:ea typeface="Century Gothic"/>
                <a:cs typeface="Century Gothic"/>
                <a:sym typeface="Century Gothic"/>
              </a:defRPr>
            </a:lvl2pPr>
            <a:lvl3pPr indent="0" lvl="2" marL="0" marR="0" rtl="0" algn="ctr">
              <a:spcBef>
                <a:spcPts val="0"/>
              </a:spcBef>
              <a:buNone/>
              <a:defRPr b="0" i="0" sz="2800">
                <a:solidFill>
                  <a:schemeClr val="lt1"/>
                </a:solidFill>
                <a:latin typeface="Century Gothic"/>
                <a:ea typeface="Century Gothic"/>
                <a:cs typeface="Century Gothic"/>
                <a:sym typeface="Century Gothic"/>
              </a:defRPr>
            </a:lvl3pPr>
            <a:lvl4pPr indent="0" lvl="3" marL="0" marR="0" rtl="0" algn="ctr">
              <a:spcBef>
                <a:spcPts val="0"/>
              </a:spcBef>
              <a:buNone/>
              <a:defRPr b="0" i="0" sz="2800">
                <a:solidFill>
                  <a:schemeClr val="lt1"/>
                </a:solidFill>
                <a:latin typeface="Century Gothic"/>
                <a:ea typeface="Century Gothic"/>
                <a:cs typeface="Century Gothic"/>
                <a:sym typeface="Century Gothic"/>
              </a:defRPr>
            </a:lvl4pPr>
            <a:lvl5pPr indent="0" lvl="4" marL="0" marR="0" rtl="0" algn="ctr">
              <a:spcBef>
                <a:spcPts val="0"/>
              </a:spcBef>
              <a:buNone/>
              <a:defRPr b="0" i="0" sz="2800">
                <a:solidFill>
                  <a:schemeClr val="lt1"/>
                </a:solidFill>
                <a:latin typeface="Century Gothic"/>
                <a:ea typeface="Century Gothic"/>
                <a:cs typeface="Century Gothic"/>
                <a:sym typeface="Century Gothic"/>
              </a:defRPr>
            </a:lvl5pPr>
            <a:lvl6pPr indent="0" lvl="5" marL="0" marR="0" rtl="0" algn="ctr">
              <a:spcBef>
                <a:spcPts val="0"/>
              </a:spcBef>
              <a:buNone/>
              <a:defRPr b="0" i="0" sz="2800">
                <a:solidFill>
                  <a:schemeClr val="lt1"/>
                </a:solidFill>
                <a:latin typeface="Century Gothic"/>
                <a:ea typeface="Century Gothic"/>
                <a:cs typeface="Century Gothic"/>
                <a:sym typeface="Century Gothic"/>
              </a:defRPr>
            </a:lvl6pPr>
            <a:lvl7pPr indent="0" lvl="6" marL="0" marR="0" rtl="0" algn="ctr">
              <a:spcBef>
                <a:spcPts val="0"/>
              </a:spcBef>
              <a:buNone/>
              <a:defRPr b="0" i="0" sz="2800">
                <a:solidFill>
                  <a:schemeClr val="lt1"/>
                </a:solidFill>
                <a:latin typeface="Century Gothic"/>
                <a:ea typeface="Century Gothic"/>
                <a:cs typeface="Century Gothic"/>
                <a:sym typeface="Century Gothic"/>
              </a:defRPr>
            </a:lvl7pPr>
            <a:lvl8pPr indent="0" lvl="7" marL="0" marR="0" rtl="0" algn="ctr">
              <a:spcBef>
                <a:spcPts val="0"/>
              </a:spcBef>
              <a:buNone/>
              <a:defRPr b="0" i="0" sz="2800">
                <a:solidFill>
                  <a:schemeClr val="lt1"/>
                </a:solidFill>
                <a:latin typeface="Century Gothic"/>
                <a:ea typeface="Century Gothic"/>
                <a:cs typeface="Century Gothic"/>
                <a:sym typeface="Century Gothic"/>
              </a:defRPr>
            </a:lvl8pPr>
            <a:lvl9pPr indent="0" lvl="8" marL="0" marR="0" rtl="0" algn="ctr">
              <a:spcBef>
                <a:spcPts val="0"/>
              </a:spcBef>
              <a:buNone/>
              <a:defRPr b="0" i="0" sz="2800">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2" name="Shape 32"/>
        <p:cNvGrpSpPr/>
        <p:nvPr/>
      </p:nvGrpSpPr>
      <p:grpSpPr>
        <a:xfrm>
          <a:off x="0" y="0"/>
          <a:ext cx="0" cy="0"/>
          <a:chOff x="0" y="0"/>
          <a:chExt cx="0" cy="0"/>
        </a:xfrm>
      </p:grpSpPr>
      <p:sp>
        <p:nvSpPr>
          <p:cNvPr id="33" name="Shape 33"/>
          <p:cNvSpPr txBox="1"/>
          <p:nvPr>
            <p:ph type="title"/>
          </p:nvPr>
        </p:nvSpPr>
        <p:spPr>
          <a:xfrm>
            <a:off x="1154954" y="973668"/>
            <a:ext cx="8761413" cy="70696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4" name="Shape 34"/>
          <p:cNvSpPr txBox="1"/>
          <p:nvPr>
            <p:ph idx="1" type="body"/>
          </p:nvPr>
        </p:nvSpPr>
        <p:spPr>
          <a:xfrm>
            <a:off x="1154954" y="2603500"/>
            <a:ext cx="8825659" cy="3416300"/>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5" name="Shape 35"/>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6" name="Shape 36"/>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7" name="Shape 3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8" name="Shape 38"/>
        <p:cNvGrpSpPr/>
        <p:nvPr/>
      </p:nvGrpSpPr>
      <p:grpSpPr>
        <a:xfrm>
          <a:off x="0" y="0"/>
          <a:ext cx="0" cy="0"/>
          <a:chOff x="0" y="0"/>
          <a:chExt cx="0" cy="0"/>
        </a:xfrm>
      </p:grpSpPr>
      <p:sp>
        <p:nvSpPr>
          <p:cNvPr id="39" name="Shape 39"/>
          <p:cNvSpPr txBox="1"/>
          <p:nvPr>
            <p:ph type="title"/>
          </p:nvPr>
        </p:nvSpPr>
        <p:spPr>
          <a:xfrm>
            <a:off x="1154954" y="973668"/>
            <a:ext cx="8761413" cy="70696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40" name="Shape 40"/>
          <p:cNvSpPr txBox="1"/>
          <p:nvPr>
            <p:ph idx="1" type="body"/>
          </p:nvPr>
        </p:nvSpPr>
        <p:spPr>
          <a:xfrm>
            <a:off x="1154954" y="2603500"/>
            <a:ext cx="4825158" cy="3416301"/>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41" name="Shape 41"/>
          <p:cNvSpPr txBox="1"/>
          <p:nvPr>
            <p:ph idx="2" type="body"/>
          </p:nvPr>
        </p:nvSpPr>
        <p:spPr>
          <a:xfrm>
            <a:off x="6208712" y="2603500"/>
            <a:ext cx="4825159" cy="3416300"/>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42" name="Shape 42"/>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3" name="Shape 43"/>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4" name="Shape 4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45" name="Shape 45"/>
        <p:cNvGrpSpPr/>
        <p:nvPr/>
      </p:nvGrpSpPr>
      <p:grpSpPr>
        <a:xfrm>
          <a:off x="0" y="0"/>
          <a:ext cx="0" cy="0"/>
          <a:chOff x="0" y="0"/>
          <a:chExt cx="0" cy="0"/>
        </a:xfrm>
      </p:grpSpPr>
      <p:sp>
        <p:nvSpPr>
          <p:cNvPr id="46" name="Shape 46"/>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7" name="Shape 47"/>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8" name="Shape 4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 name="Shape 4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50" name="Shape 50"/>
        <p:cNvGrpSpPr/>
        <p:nvPr/>
      </p:nvGrpSpPr>
      <p:grpSpPr>
        <a:xfrm>
          <a:off x="0" y="0"/>
          <a:ext cx="0" cy="0"/>
          <a:chOff x="0" y="0"/>
          <a:chExt cx="0" cy="0"/>
        </a:xfrm>
      </p:grpSpPr>
      <p:grpSp>
        <p:nvGrpSpPr>
          <p:cNvPr id="51" name="Shape 51"/>
          <p:cNvGrpSpPr/>
          <p:nvPr/>
        </p:nvGrpSpPr>
        <p:grpSpPr>
          <a:xfrm>
            <a:off x="0" y="0"/>
            <a:ext cx="12192000" cy="6858000"/>
            <a:chOff x="0" y="0"/>
            <a:chExt cx="12192000" cy="6858000"/>
          </a:xfrm>
        </p:grpSpPr>
        <p:sp>
          <p:nvSpPr>
            <p:cNvPr id="52" name="Shape 5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 name="Shape 5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 name="Shape 55"/>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 name="Shape 5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 name="Shape 5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 name="Shape 58"/>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p:nvPr/>
          </p:nvSpPr>
          <p:spPr>
            <a:xfrm rot="-5400000">
              <a:off x="3787244" y="2801721"/>
              <a:ext cx="6053670" cy="1254558"/>
            </a:xfrm>
            <a:custGeom>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60" name="Shape 60"/>
            <p:cNvSpPr/>
            <p:nvPr/>
          </p:nvSpPr>
          <p:spPr>
            <a:xfrm rot="-5677511">
              <a:off x="4698352" y="1826078"/>
              <a:ext cx="3299407" cy="440924"/>
            </a:xfrm>
            <a:custGeom>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 name="Shape 61"/>
            <p:cNvSpPr/>
            <p:nvPr/>
          </p:nvSpPr>
          <p:spPr>
            <a:xfrm>
              <a:off x="0" y="1587"/>
              <a:ext cx="12192000" cy="6856413"/>
            </a:xfrm>
            <a:custGeom>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62" name="Shape 62"/>
          <p:cNvSpPr txBox="1"/>
          <p:nvPr>
            <p:ph type="title"/>
          </p:nvPr>
        </p:nvSpPr>
        <p:spPr>
          <a:xfrm>
            <a:off x="1154954" y="2677645"/>
            <a:ext cx="4351025" cy="228382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lt2"/>
              </a:buClr>
              <a:buSzPts val="4000"/>
              <a:buFont typeface="Century Gothic"/>
              <a:buNone/>
              <a:defRPr b="0" i="0" sz="40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63" name="Shape 63"/>
          <p:cNvSpPr txBox="1"/>
          <p:nvPr>
            <p:ph idx="1" type="body"/>
          </p:nvPr>
        </p:nvSpPr>
        <p:spPr>
          <a:xfrm>
            <a:off x="6895559" y="2677644"/>
            <a:ext cx="3757545" cy="2283824"/>
          </a:xfrm>
          <a:prstGeom prst="rect">
            <a:avLst/>
          </a:prstGeom>
          <a:noFill/>
          <a:ln>
            <a:noFill/>
          </a:ln>
        </p:spPr>
        <p:txBody>
          <a:bodyPr anchorCtr="0" anchor="ctr" bIns="91425" lIns="91425" spcFirstLastPara="1" rIns="91425" wrap="square" tIns="91425"/>
          <a:lstStyle>
            <a:lvl1pPr indent="-228600" lvl="0" marL="457200" marR="0" rtl="0" algn="l">
              <a:spcBef>
                <a:spcPts val="1000"/>
              </a:spcBef>
              <a:spcAft>
                <a:spcPts val="0"/>
              </a:spcAft>
              <a:buClr>
                <a:schemeClr val="accent1"/>
              </a:buClr>
              <a:buSzPts val="1600"/>
              <a:buFont typeface="Noto Sans Symbols"/>
              <a:buNone/>
              <a:defRPr b="0" i="0" sz="2000" u="none" cap="none" strike="noStrike">
                <a:solidFill>
                  <a:srgbClr val="EE52A4"/>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440"/>
              <a:buFont typeface="Noto Sans Symbols"/>
              <a:buNone/>
              <a:defRPr b="0" i="0" sz="1800" u="none" cap="none" strike="noStrike">
                <a:solidFill>
                  <a:srgbClr val="888888"/>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280"/>
              <a:buFont typeface="Noto Sans Symbols"/>
              <a:buNone/>
              <a:defRPr b="0" i="0" sz="1600" u="none" cap="none" strike="noStrike">
                <a:solidFill>
                  <a:srgbClr val="888888"/>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120"/>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64" name="Shape 64"/>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5" name="Shape 65"/>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6" name="Shape 6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 name="Shape 6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a:solidFill>
                  <a:schemeClr val="lt1"/>
                </a:solidFill>
                <a:latin typeface="Century Gothic"/>
                <a:ea typeface="Century Gothic"/>
                <a:cs typeface="Century Gothic"/>
                <a:sym typeface="Century Gothic"/>
              </a:defRPr>
            </a:lvl1pPr>
            <a:lvl2pPr indent="0" lvl="1" marL="0" marR="0" rtl="0" algn="ctr">
              <a:spcBef>
                <a:spcPts val="0"/>
              </a:spcBef>
              <a:buNone/>
              <a:defRPr b="0" i="0" sz="2800">
                <a:solidFill>
                  <a:schemeClr val="lt1"/>
                </a:solidFill>
                <a:latin typeface="Century Gothic"/>
                <a:ea typeface="Century Gothic"/>
                <a:cs typeface="Century Gothic"/>
                <a:sym typeface="Century Gothic"/>
              </a:defRPr>
            </a:lvl2pPr>
            <a:lvl3pPr indent="0" lvl="2" marL="0" marR="0" rtl="0" algn="ctr">
              <a:spcBef>
                <a:spcPts val="0"/>
              </a:spcBef>
              <a:buNone/>
              <a:defRPr b="0" i="0" sz="2800">
                <a:solidFill>
                  <a:schemeClr val="lt1"/>
                </a:solidFill>
                <a:latin typeface="Century Gothic"/>
                <a:ea typeface="Century Gothic"/>
                <a:cs typeface="Century Gothic"/>
                <a:sym typeface="Century Gothic"/>
              </a:defRPr>
            </a:lvl3pPr>
            <a:lvl4pPr indent="0" lvl="3" marL="0" marR="0" rtl="0" algn="ctr">
              <a:spcBef>
                <a:spcPts val="0"/>
              </a:spcBef>
              <a:buNone/>
              <a:defRPr b="0" i="0" sz="2800">
                <a:solidFill>
                  <a:schemeClr val="lt1"/>
                </a:solidFill>
                <a:latin typeface="Century Gothic"/>
                <a:ea typeface="Century Gothic"/>
                <a:cs typeface="Century Gothic"/>
                <a:sym typeface="Century Gothic"/>
              </a:defRPr>
            </a:lvl4pPr>
            <a:lvl5pPr indent="0" lvl="4" marL="0" marR="0" rtl="0" algn="ctr">
              <a:spcBef>
                <a:spcPts val="0"/>
              </a:spcBef>
              <a:buNone/>
              <a:defRPr b="0" i="0" sz="2800">
                <a:solidFill>
                  <a:schemeClr val="lt1"/>
                </a:solidFill>
                <a:latin typeface="Century Gothic"/>
                <a:ea typeface="Century Gothic"/>
                <a:cs typeface="Century Gothic"/>
                <a:sym typeface="Century Gothic"/>
              </a:defRPr>
            </a:lvl5pPr>
            <a:lvl6pPr indent="0" lvl="5" marL="0" marR="0" rtl="0" algn="ctr">
              <a:spcBef>
                <a:spcPts val="0"/>
              </a:spcBef>
              <a:buNone/>
              <a:defRPr b="0" i="0" sz="2800">
                <a:solidFill>
                  <a:schemeClr val="lt1"/>
                </a:solidFill>
                <a:latin typeface="Century Gothic"/>
                <a:ea typeface="Century Gothic"/>
                <a:cs typeface="Century Gothic"/>
                <a:sym typeface="Century Gothic"/>
              </a:defRPr>
            </a:lvl6pPr>
            <a:lvl7pPr indent="0" lvl="6" marL="0" marR="0" rtl="0" algn="ctr">
              <a:spcBef>
                <a:spcPts val="0"/>
              </a:spcBef>
              <a:buNone/>
              <a:defRPr b="0" i="0" sz="2800">
                <a:solidFill>
                  <a:schemeClr val="lt1"/>
                </a:solidFill>
                <a:latin typeface="Century Gothic"/>
                <a:ea typeface="Century Gothic"/>
                <a:cs typeface="Century Gothic"/>
                <a:sym typeface="Century Gothic"/>
              </a:defRPr>
            </a:lvl7pPr>
            <a:lvl8pPr indent="0" lvl="7" marL="0" marR="0" rtl="0" algn="ctr">
              <a:spcBef>
                <a:spcPts val="0"/>
              </a:spcBef>
              <a:buNone/>
              <a:defRPr b="0" i="0" sz="2800">
                <a:solidFill>
                  <a:schemeClr val="lt1"/>
                </a:solidFill>
                <a:latin typeface="Century Gothic"/>
                <a:ea typeface="Century Gothic"/>
                <a:cs typeface="Century Gothic"/>
                <a:sym typeface="Century Gothic"/>
              </a:defRPr>
            </a:lvl8pPr>
            <a:lvl9pPr indent="0" lvl="8" marL="0" marR="0" rtl="0" algn="ctr">
              <a:spcBef>
                <a:spcPts val="0"/>
              </a:spcBef>
              <a:buNone/>
              <a:defRPr b="0" i="0" sz="2800">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8" name="Shape 68"/>
        <p:cNvGrpSpPr/>
        <p:nvPr/>
      </p:nvGrpSpPr>
      <p:grpSpPr>
        <a:xfrm>
          <a:off x="0" y="0"/>
          <a:ext cx="0" cy="0"/>
          <a:chOff x="0" y="0"/>
          <a:chExt cx="0" cy="0"/>
        </a:xfrm>
      </p:grpSpPr>
      <p:sp>
        <p:nvSpPr>
          <p:cNvPr id="69" name="Shape 69"/>
          <p:cNvSpPr txBox="1"/>
          <p:nvPr>
            <p:ph type="title"/>
          </p:nvPr>
        </p:nvSpPr>
        <p:spPr>
          <a:xfrm>
            <a:off x="1154954" y="973668"/>
            <a:ext cx="8761413" cy="70696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70" name="Shape 70"/>
          <p:cNvSpPr txBox="1"/>
          <p:nvPr>
            <p:ph idx="1" type="body"/>
          </p:nvPr>
        </p:nvSpPr>
        <p:spPr>
          <a:xfrm>
            <a:off x="1154954" y="2603500"/>
            <a:ext cx="4825157" cy="576262"/>
          </a:xfrm>
          <a:prstGeom prst="rect">
            <a:avLst/>
          </a:prstGeom>
          <a:noFill/>
          <a:ln>
            <a:noFill/>
          </a:ln>
        </p:spPr>
        <p:txBody>
          <a:bodyPr anchorCtr="0" anchor="b" bIns="91425" lIns="91425" spcFirstLastPara="1" rIns="91425" wrap="square" tIns="91425"/>
          <a:lstStyle>
            <a:lvl1pPr indent="-228600" lvl="0" marL="457200" marR="0" rtl="0" algn="l">
              <a:spcBef>
                <a:spcPts val="1000"/>
              </a:spcBef>
              <a:spcAft>
                <a:spcPts val="0"/>
              </a:spcAft>
              <a:buClr>
                <a:schemeClr val="accent1"/>
              </a:buClr>
              <a:buSzPts val="1920"/>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4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71" name="Shape 71"/>
          <p:cNvSpPr txBox="1"/>
          <p:nvPr>
            <p:ph idx="2" type="body"/>
          </p:nvPr>
        </p:nvSpPr>
        <p:spPr>
          <a:xfrm>
            <a:off x="1154954" y="3179762"/>
            <a:ext cx="4825158" cy="2840039"/>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72" name="Shape 72"/>
          <p:cNvSpPr txBox="1"/>
          <p:nvPr>
            <p:ph idx="3" type="body"/>
          </p:nvPr>
        </p:nvSpPr>
        <p:spPr>
          <a:xfrm>
            <a:off x="6208712" y="2603500"/>
            <a:ext cx="4825159" cy="576262"/>
          </a:xfrm>
          <a:prstGeom prst="rect">
            <a:avLst/>
          </a:prstGeom>
          <a:noFill/>
          <a:ln>
            <a:noFill/>
          </a:ln>
        </p:spPr>
        <p:txBody>
          <a:bodyPr anchorCtr="0" anchor="b" bIns="91425" lIns="91425" spcFirstLastPara="1" rIns="91425" wrap="square" tIns="91425"/>
          <a:lstStyle>
            <a:lvl1pPr indent="-228600" lvl="0" marL="457200" marR="0" rtl="0" algn="l">
              <a:spcBef>
                <a:spcPts val="1000"/>
              </a:spcBef>
              <a:spcAft>
                <a:spcPts val="0"/>
              </a:spcAft>
              <a:buClr>
                <a:schemeClr val="accent1"/>
              </a:buClr>
              <a:buSzPts val="1920"/>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1600"/>
              <a:buFont typeface="Noto Sans Symbols"/>
              <a:buNone/>
              <a:defRPr b="1" i="0" sz="20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1440"/>
              <a:buFont typeface="Noto Sans Symbols"/>
              <a:buNone/>
              <a:defRPr b="1" i="0" sz="18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1280"/>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73" name="Shape 73"/>
          <p:cNvSpPr txBox="1"/>
          <p:nvPr>
            <p:ph idx="4" type="body"/>
          </p:nvPr>
        </p:nvSpPr>
        <p:spPr>
          <a:xfrm>
            <a:off x="6208712" y="3179762"/>
            <a:ext cx="4825159" cy="2840039"/>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74" name="Shape 74"/>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5" name="Shape 75"/>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6" name="Shape 7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a:solidFill>
                  <a:schemeClr val="lt1"/>
                </a:solidFill>
                <a:latin typeface="Century Gothic"/>
                <a:ea typeface="Century Gothic"/>
                <a:cs typeface="Century Gothic"/>
                <a:sym typeface="Century Gothic"/>
              </a:defRPr>
            </a:lvl1pPr>
            <a:lvl2pPr indent="0" lvl="1" marL="0" marR="0" rtl="0" algn="ctr">
              <a:spcBef>
                <a:spcPts val="0"/>
              </a:spcBef>
              <a:buNone/>
              <a:defRPr b="0" i="0" sz="2800">
                <a:solidFill>
                  <a:schemeClr val="lt1"/>
                </a:solidFill>
                <a:latin typeface="Century Gothic"/>
                <a:ea typeface="Century Gothic"/>
                <a:cs typeface="Century Gothic"/>
                <a:sym typeface="Century Gothic"/>
              </a:defRPr>
            </a:lvl2pPr>
            <a:lvl3pPr indent="0" lvl="2" marL="0" marR="0" rtl="0" algn="ctr">
              <a:spcBef>
                <a:spcPts val="0"/>
              </a:spcBef>
              <a:buNone/>
              <a:defRPr b="0" i="0" sz="2800">
                <a:solidFill>
                  <a:schemeClr val="lt1"/>
                </a:solidFill>
                <a:latin typeface="Century Gothic"/>
                <a:ea typeface="Century Gothic"/>
                <a:cs typeface="Century Gothic"/>
                <a:sym typeface="Century Gothic"/>
              </a:defRPr>
            </a:lvl3pPr>
            <a:lvl4pPr indent="0" lvl="3" marL="0" marR="0" rtl="0" algn="ctr">
              <a:spcBef>
                <a:spcPts val="0"/>
              </a:spcBef>
              <a:buNone/>
              <a:defRPr b="0" i="0" sz="2800">
                <a:solidFill>
                  <a:schemeClr val="lt1"/>
                </a:solidFill>
                <a:latin typeface="Century Gothic"/>
                <a:ea typeface="Century Gothic"/>
                <a:cs typeface="Century Gothic"/>
                <a:sym typeface="Century Gothic"/>
              </a:defRPr>
            </a:lvl4pPr>
            <a:lvl5pPr indent="0" lvl="4" marL="0" marR="0" rtl="0" algn="ctr">
              <a:spcBef>
                <a:spcPts val="0"/>
              </a:spcBef>
              <a:buNone/>
              <a:defRPr b="0" i="0" sz="2800">
                <a:solidFill>
                  <a:schemeClr val="lt1"/>
                </a:solidFill>
                <a:latin typeface="Century Gothic"/>
                <a:ea typeface="Century Gothic"/>
                <a:cs typeface="Century Gothic"/>
                <a:sym typeface="Century Gothic"/>
              </a:defRPr>
            </a:lvl5pPr>
            <a:lvl6pPr indent="0" lvl="5" marL="0" marR="0" rtl="0" algn="ctr">
              <a:spcBef>
                <a:spcPts val="0"/>
              </a:spcBef>
              <a:buNone/>
              <a:defRPr b="0" i="0" sz="2800">
                <a:solidFill>
                  <a:schemeClr val="lt1"/>
                </a:solidFill>
                <a:latin typeface="Century Gothic"/>
                <a:ea typeface="Century Gothic"/>
                <a:cs typeface="Century Gothic"/>
                <a:sym typeface="Century Gothic"/>
              </a:defRPr>
            </a:lvl6pPr>
            <a:lvl7pPr indent="0" lvl="6" marL="0" marR="0" rtl="0" algn="ctr">
              <a:spcBef>
                <a:spcPts val="0"/>
              </a:spcBef>
              <a:buNone/>
              <a:defRPr b="0" i="0" sz="2800">
                <a:solidFill>
                  <a:schemeClr val="lt1"/>
                </a:solidFill>
                <a:latin typeface="Century Gothic"/>
                <a:ea typeface="Century Gothic"/>
                <a:cs typeface="Century Gothic"/>
                <a:sym typeface="Century Gothic"/>
              </a:defRPr>
            </a:lvl7pPr>
            <a:lvl8pPr indent="0" lvl="7" marL="0" marR="0" rtl="0" algn="ctr">
              <a:spcBef>
                <a:spcPts val="0"/>
              </a:spcBef>
              <a:buNone/>
              <a:defRPr b="0" i="0" sz="2800">
                <a:solidFill>
                  <a:schemeClr val="lt1"/>
                </a:solidFill>
                <a:latin typeface="Century Gothic"/>
                <a:ea typeface="Century Gothic"/>
                <a:cs typeface="Century Gothic"/>
                <a:sym typeface="Century Gothic"/>
              </a:defRPr>
            </a:lvl8pPr>
            <a:lvl9pPr indent="0" lvl="8" marL="0" marR="0" rtl="0" algn="ctr">
              <a:spcBef>
                <a:spcPts val="0"/>
              </a:spcBef>
              <a:buNone/>
              <a:defRPr b="0" i="0" sz="2800">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7" name="Shape 77"/>
        <p:cNvGrpSpPr/>
        <p:nvPr/>
      </p:nvGrpSpPr>
      <p:grpSpPr>
        <a:xfrm>
          <a:off x="0" y="0"/>
          <a:ext cx="0" cy="0"/>
          <a:chOff x="0" y="0"/>
          <a:chExt cx="0" cy="0"/>
        </a:xfrm>
      </p:grpSpPr>
      <p:sp>
        <p:nvSpPr>
          <p:cNvPr id="78" name="Shape 78"/>
          <p:cNvSpPr txBox="1"/>
          <p:nvPr>
            <p:ph type="title"/>
          </p:nvPr>
        </p:nvSpPr>
        <p:spPr>
          <a:xfrm>
            <a:off x="1154954" y="973668"/>
            <a:ext cx="8761413" cy="70696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79" name="Shape 79"/>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0" name="Shape 80"/>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1" name="Shape 8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a:solidFill>
                  <a:schemeClr val="lt1"/>
                </a:solidFill>
                <a:latin typeface="Century Gothic"/>
                <a:ea typeface="Century Gothic"/>
                <a:cs typeface="Century Gothic"/>
                <a:sym typeface="Century Gothic"/>
              </a:defRPr>
            </a:lvl1pPr>
            <a:lvl2pPr indent="0" lvl="1" marL="0" marR="0" rtl="0" algn="ctr">
              <a:spcBef>
                <a:spcPts val="0"/>
              </a:spcBef>
              <a:buNone/>
              <a:defRPr b="0" i="0" sz="2800">
                <a:solidFill>
                  <a:schemeClr val="lt1"/>
                </a:solidFill>
                <a:latin typeface="Century Gothic"/>
                <a:ea typeface="Century Gothic"/>
                <a:cs typeface="Century Gothic"/>
                <a:sym typeface="Century Gothic"/>
              </a:defRPr>
            </a:lvl2pPr>
            <a:lvl3pPr indent="0" lvl="2" marL="0" marR="0" rtl="0" algn="ctr">
              <a:spcBef>
                <a:spcPts val="0"/>
              </a:spcBef>
              <a:buNone/>
              <a:defRPr b="0" i="0" sz="2800">
                <a:solidFill>
                  <a:schemeClr val="lt1"/>
                </a:solidFill>
                <a:latin typeface="Century Gothic"/>
                <a:ea typeface="Century Gothic"/>
                <a:cs typeface="Century Gothic"/>
                <a:sym typeface="Century Gothic"/>
              </a:defRPr>
            </a:lvl3pPr>
            <a:lvl4pPr indent="0" lvl="3" marL="0" marR="0" rtl="0" algn="ctr">
              <a:spcBef>
                <a:spcPts val="0"/>
              </a:spcBef>
              <a:buNone/>
              <a:defRPr b="0" i="0" sz="2800">
                <a:solidFill>
                  <a:schemeClr val="lt1"/>
                </a:solidFill>
                <a:latin typeface="Century Gothic"/>
                <a:ea typeface="Century Gothic"/>
                <a:cs typeface="Century Gothic"/>
                <a:sym typeface="Century Gothic"/>
              </a:defRPr>
            </a:lvl4pPr>
            <a:lvl5pPr indent="0" lvl="4" marL="0" marR="0" rtl="0" algn="ctr">
              <a:spcBef>
                <a:spcPts val="0"/>
              </a:spcBef>
              <a:buNone/>
              <a:defRPr b="0" i="0" sz="2800">
                <a:solidFill>
                  <a:schemeClr val="lt1"/>
                </a:solidFill>
                <a:latin typeface="Century Gothic"/>
                <a:ea typeface="Century Gothic"/>
                <a:cs typeface="Century Gothic"/>
                <a:sym typeface="Century Gothic"/>
              </a:defRPr>
            </a:lvl5pPr>
            <a:lvl6pPr indent="0" lvl="5" marL="0" marR="0" rtl="0" algn="ctr">
              <a:spcBef>
                <a:spcPts val="0"/>
              </a:spcBef>
              <a:buNone/>
              <a:defRPr b="0" i="0" sz="2800">
                <a:solidFill>
                  <a:schemeClr val="lt1"/>
                </a:solidFill>
                <a:latin typeface="Century Gothic"/>
                <a:ea typeface="Century Gothic"/>
                <a:cs typeface="Century Gothic"/>
                <a:sym typeface="Century Gothic"/>
              </a:defRPr>
            </a:lvl6pPr>
            <a:lvl7pPr indent="0" lvl="6" marL="0" marR="0" rtl="0" algn="ctr">
              <a:spcBef>
                <a:spcPts val="0"/>
              </a:spcBef>
              <a:buNone/>
              <a:defRPr b="0" i="0" sz="2800">
                <a:solidFill>
                  <a:schemeClr val="lt1"/>
                </a:solidFill>
                <a:latin typeface="Century Gothic"/>
                <a:ea typeface="Century Gothic"/>
                <a:cs typeface="Century Gothic"/>
                <a:sym typeface="Century Gothic"/>
              </a:defRPr>
            </a:lvl7pPr>
            <a:lvl8pPr indent="0" lvl="7" marL="0" marR="0" rtl="0" algn="ctr">
              <a:spcBef>
                <a:spcPts val="0"/>
              </a:spcBef>
              <a:buNone/>
              <a:defRPr b="0" i="0" sz="2800">
                <a:solidFill>
                  <a:schemeClr val="lt1"/>
                </a:solidFill>
                <a:latin typeface="Century Gothic"/>
                <a:ea typeface="Century Gothic"/>
                <a:cs typeface="Century Gothic"/>
                <a:sym typeface="Century Gothic"/>
              </a:defRPr>
            </a:lvl8pPr>
            <a:lvl9pPr indent="0" lvl="8" marL="0" marR="0" rtl="0" algn="ctr">
              <a:spcBef>
                <a:spcPts val="0"/>
              </a:spcBef>
              <a:buNone/>
              <a:defRPr b="0" i="0" sz="2800">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82" name="Shape 82"/>
        <p:cNvGrpSpPr/>
        <p:nvPr/>
      </p:nvGrpSpPr>
      <p:grpSpPr>
        <a:xfrm>
          <a:off x="0" y="0"/>
          <a:ext cx="0" cy="0"/>
          <a:chOff x="0" y="0"/>
          <a:chExt cx="0" cy="0"/>
        </a:xfrm>
      </p:grpSpPr>
      <p:grpSp>
        <p:nvGrpSpPr>
          <p:cNvPr id="83" name="Shape 83"/>
          <p:cNvGrpSpPr/>
          <p:nvPr/>
        </p:nvGrpSpPr>
        <p:grpSpPr>
          <a:xfrm>
            <a:off x="0" y="0"/>
            <a:ext cx="12192000" cy="6858000"/>
            <a:chOff x="0" y="0"/>
            <a:chExt cx="12192000" cy="6858000"/>
          </a:xfrm>
        </p:grpSpPr>
        <p:sp>
          <p:nvSpPr>
            <p:cNvPr id="84" name="Shape 8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 name="Shape 85"/>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 name="Shape 8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 name="Shape 89"/>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 name="Shape 90"/>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Shape 91"/>
            <p:cNvSpPr/>
            <p:nvPr/>
          </p:nvSpPr>
          <p:spPr>
            <a:xfrm rot="-5677511">
              <a:off x="3140485" y="1826078"/>
              <a:ext cx="3299407" cy="440924"/>
            </a:xfrm>
            <a:custGeom>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 name="Shape 92"/>
            <p:cNvSpPr/>
            <p:nvPr/>
          </p:nvSpPr>
          <p:spPr>
            <a:xfrm rot="-5400000">
              <a:off x="2229377" y="2801721"/>
              <a:ext cx="6053670" cy="1254558"/>
            </a:xfrm>
            <a:custGeom>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3" name="Shape 93"/>
            <p:cNvSpPr/>
            <p:nvPr/>
          </p:nvSpPr>
          <p:spPr>
            <a:xfrm>
              <a:off x="0" y="1587"/>
              <a:ext cx="12192000" cy="6856413"/>
            </a:xfrm>
            <a:custGeom>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4" name="Shape 94"/>
          <p:cNvSpPr txBox="1"/>
          <p:nvPr>
            <p:ph type="title"/>
          </p:nvPr>
        </p:nvSpPr>
        <p:spPr>
          <a:xfrm>
            <a:off x="1154955" y="1295400"/>
            <a:ext cx="2793158" cy="16002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2"/>
              </a:buClr>
              <a:buSzPts val="2400"/>
              <a:buFont typeface="Century Gothic"/>
              <a:buNone/>
              <a:defRPr b="0" i="0" sz="24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5" name="Shape 95"/>
          <p:cNvSpPr txBox="1"/>
          <p:nvPr>
            <p:ph idx="1" type="body"/>
          </p:nvPr>
        </p:nvSpPr>
        <p:spPr>
          <a:xfrm>
            <a:off x="5781146" y="1447800"/>
            <a:ext cx="5190066" cy="4572000"/>
          </a:xfrm>
          <a:prstGeom prst="rect">
            <a:avLst/>
          </a:prstGeom>
          <a:noFill/>
          <a:ln>
            <a:noFill/>
          </a:ln>
        </p:spPr>
        <p:txBody>
          <a:bodyPr anchorCtr="0" anchor="ctr"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96" name="Shape 96"/>
          <p:cNvSpPr txBox="1"/>
          <p:nvPr>
            <p:ph idx="2" type="body"/>
          </p:nvPr>
        </p:nvSpPr>
        <p:spPr>
          <a:xfrm>
            <a:off x="1154954" y="3129280"/>
            <a:ext cx="2793158" cy="2895599"/>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1120"/>
              <a:buFont typeface="Noto Sans Symbols"/>
              <a:buNone/>
              <a:defRPr b="0" i="0" sz="1400" u="none" cap="none" strike="noStrike">
                <a:solidFill>
                  <a:srgbClr val="EE52A4"/>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97" name="Shape 97"/>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98" name="Shape 98"/>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99" name="Shape 9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0" name="Shape 10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a:solidFill>
                  <a:schemeClr val="lt1"/>
                </a:solidFill>
                <a:latin typeface="Century Gothic"/>
                <a:ea typeface="Century Gothic"/>
                <a:cs typeface="Century Gothic"/>
                <a:sym typeface="Century Gothic"/>
              </a:defRPr>
            </a:lvl1pPr>
            <a:lvl2pPr indent="0" lvl="1" marL="0" marR="0" rtl="0" algn="ctr">
              <a:spcBef>
                <a:spcPts val="0"/>
              </a:spcBef>
              <a:buNone/>
              <a:defRPr b="0" i="0" sz="2800">
                <a:solidFill>
                  <a:schemeClr val="lt1"/>
                </a:solidFill>
                <a:latin typeface="Century Gothic"/>
                <a:ea typeface="Century Gothic"/>
                <a:cs typeface="Century Gothic"/>
                <a:sym typeface="Century Gothic"/>
              </a:defRPr>
            </a:lvl2pPr>
            <a:lvl3pPr indent="0" lvl="2" marL="0" marR="0" rtl="0" algn="ctr">
              <a:spcBef>
                <a:spcPts val="0"/>
              </a:spcBef>
              <a:buNone/>
              <a:defRPr b="0" i="0" sz="2800">
                <a:solidFill>
                  <a:schemeClr val="lt1"/>
                </a:solidFill>
                <a:latin typeface="Century Gothic"/>
                <a:ea typeface="Century Gothic"/>
                <a:cs typeface="Century Gothic"/>
                <a:sym typeface="Century Gothic"/>
              </a:defRPr>
            </a:lvl3pPr>
            <a:lvl4pPr indent="0" lvl="3" marL="0" marR="0" rtl="0" algn="ctr">
              <a:spcBef>
                <a:spcPts val="0"/>
              </a:spcBef>
              <a:buNone/>
              <a:defRPr b="0" i="0" sz="2800">
                <a:solidFill>
                  <a:schemeClr val="lt1"/>
                </a:solidFill>
                <a:latin typeface="Century Gothic"/>
                <a:ea typeface="Century Gothic"/>
                <a:cs typeface="Century Gothic"/>
                <a:sym typeface="Century Gothic"/>
              </a:defRPr>
            </a:lvl4pPr>
            <a:lvl5pPr indent="0" lvl="4" marL="0" marR="0" rtl="0" algn="ctr">
              <a:spcBef>
                <a:spcPts val="0"/>
              </a:spcBef>
              <a:buNone/>
              <a:defRPr b="0" i="0" sz="2800">
                <a:solidFill>
                  <a:schemeClr val="lt1"/>
                </a:solidFill>
                <a:latin typeface="Century Gothic"/>
                <a:ea typeface="Century Gothic"/>
                <a:cs typeface="Century Gothic"/>
                <a:sym typeface="Century Gothic"/>
              </a:defRPr>
            </a:lvl5pPr>
            <a:lvl6pPr indent="0" lvl="5" marL="0" marR="0" rtl="0" algn="ctr">
              <a:spcBef>
                <a:spcPts val="0"/>
              </a:spcBef>
              <a:buNone/>
              <a:defRPr b="0" i="0" sz="2800">
                <a:solidFill>
                  <a:schemeClr val="lt1"/>
                </a:solidFill>
                <a:latin typeface="Century Gothic"/>
                <a:ea typeface="Century Gothic"/>
                <a:cs typeface="Century Gothic"/>
                <a:sym typeface="Century Gothic"/>
              </a:defRPr>
            </a:lvl6pPr>
            <a:lvl7pPr indent="0" lvl="6" marL="0" marR="0" rtl="0" algn="ctr">
              <a:spcBef>
                <a:spcPts val="0"/>
              </a:spcBef>
              <a:buNone/>
              <a:defRPr b="0" i="0" sz="2800">
                <a:solidFill>
                  <a:schemeClr val="lt1"/>
                </a:solidFill>
                <a:latin typeface="Century Gothic"/>
                <a:ea typeface="Century Gothic"/>
                <a:cs typeface="Century Gothic"/>
                <a:sym typeface="Century Gothic"/>
              </a:defRPr>
            </a:lvl7pPr>
            <a:lvl8pPr indent="0" lvl="7" marL="0" marR="0" rtl="0" algn="ctr">
              <a:spcBef>
                <a:spcPts val="0"/>
              </a:spcBef>
              <a:buNone/>
              <a:defRPr b="0" i="0" sz="2800">
                <a:solidFill>
                  <a:schemeClr val="lt1"/>
                </a:solidFill>
                <a:latin typeface="Century Gothic"/>
                <a:ea typeface="Century Gothic"/>
                <a:cs typeface="Century Gothic"/>
                <a:sym typeface="Century Gothic"/>
              </a:defRPr>
            </a:lvl8pPr>
            <a:lvl9pPr indent="0" lvl="8" marL="0" marR="0" rtl="0" algn="ctr">
              <a:spcBef>
                <a:spcPts val="0"/>
              </a:spcBef>
              <a:buNone/>
              <a:defRPr b="0" i="0" sz="2800">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01" name="Shape 101"/>
        <p:cNvGrpSpPr/>
        <p:nvPr/>
      </p:nvGrpSpPr>
      <p:grpSpPr>
        <a:xfrm>
          <a:off x="0" y="0"/>
          <a:ext cx="0" cy="0"/>
          <a:chOff x="0" y="0"/>
          <a:chExt cx="0" cy="0"/>
        </a:xfrm>
      </p:grpSpPr>
      <p:grpSp>
        <p:nvGrpSpPr>
          <p:cNvPr id="102" name="Shape 102"/>
          <p:cNvGrpSpPr/>
          <p:nvPr/>
        </p:nvGrpSpPr>
        <p:grpSpPr>
          <a:xfrm>
            <a:off x="0" y="0"/>
            <a:ext cx="12192000" cy="6858000"/>
            <a:chOff x="0" y="0"/>
            <a:chExt cx="12192000" cy="6858000"/>
          </a:xfrm>
        </p:grpSpPr>
        <p:sp>
          <p:nvSpPr>
            <p:cNvPr id="103" name="Shape 10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 name="Shape 10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 name="Shape 10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 name="Shape 10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nvSpPr>
          <p:spPr>
            <a:xfrm rot="-5677511">
              <a:off x="4203594" y="1826078"/>
              <a:ext cx="3299407" cy="440924"/>
            </a:xfrm>
            <a:custGeom>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Shape 111"/>
            <p:cNvSpPr/>
            <p:nvPr/>
          </p:nvSpPr>
          <p:spPr>
            <a:xfrm rot="-5400000">
              <a:off x="3295432" y="2801721"/>
              <a:ext cx="6053670" cy="1254558"/>
            </a:xfrm>
            <a:custGeom>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2" name="Shape 112"/>
            <p:cNvSpPr/>
            <p:nvPr/>
          </p:nvSpPr>
          <p:spPr>
            <a:xfrm>
              <a:off x="0" y="1587"/>
              <a:ext cx="12192000" cy="6856413"/>
            </a:xfrm>
            <a:custGeom>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3" name="Shape 113"/>
          <p:cNvSpPr txBox="1"/>
          <p:nvPr>
            <p:ph type="title"/>
          </p:nvPr>
        </p:nvSpPr>
        <p:spPr>
          <a:xfrm>
            <a:off x="1154955" y="1693333"/>
            <a:ext cx="3865134" cy="1735667"/>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4" name="Shape 114"/>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91425" lIns="91425" spcFirstLastPara="1" rIns="91425" wrap="square" tIns="91425"/>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15" name="Shape 115"/>
          <p:cNvSpPr txBox="1"/>
          <p:nvPr>
            <p:ph idx="1" type="body"/>
          </p:nvPr>
        </p:nvSpPr>
        <p:spPr>
          <a:xfrm>
            <a:off x="1154954" y="3657600"/>
            <a:ext cx="3859212" cy="1371600"/>
          </a:xfrm>
          <a:prstGeom prst="rect">
            <a:avLst/>
          </a:prstGeom>
          <a:noFill/>
          <a:ln>
            <a:noFill/>
          </a:ln>
        </p:spPr>
        <p:txBody>
          <a:bodyPr anchorCtr="0" anchor="t" bIns="91425" lIns="91425" spcFirstLastPara="1" rIns="91425" wrap="square" tIns="91425"/>
          <a:lstStyle>
            <a:lvl1pPr indent="-228600" lvl="0" marL="457200" marR="0" rtl="0" algn="l">
              <a:spcBef>
                <a:spcPts val="1000"/>
              </a:spcBef>
              <a:spcAft>
                <a:spcPts val="0"/>
              </a:spcAft>
              <a:buClr>
                <a:schemeClr val="accent1"/>
              </a:buClr>
              <a:buSzPts val="1120"/>
              <a:buFont typeface="Noto Sans Symbols"/>
              <a:buNone/>
              <a:defRPr b="0" i="0" sz="1400" u="none" cap="none" strike="noStrike">
                <a:solidFill>
                  <a:srgbClr val="EE52A4"/>
                </a:solidFill>
                <a:latin typeface="Century Gothic"/>
                <a:ea typeface="Century Gothic"/>
                <a:cs typeface="Century Gothic"/>
                <a:sym typeface="Century Gothic"/>
              </a:defRPr>
            </a:lvl1pPr>
            <a:lvl2pPr indent="-228600" lvl="1" marL="914400" marR="0" rtl="0" algn="l">
              <a:spcBef>
                <a:spcPts val="1000"/>
              </a:spcBef>
              <a:spcAft>
                <a:spcPts val="0"/>
              </a:spcAft>
              <a:buClr>
                <a:schemeClr val="accent1"/>
              </a:buClr>
              <a:buSzPts val="960"/>
              <a:buFont typeface="Noto Sans Symbols"/>
              <a:buNone/>
              <a:defRPr b="0" i="0" sz="1200" u="none" cap="none" strike="noStrike">
                <a:solidFill>
                  <a:srgbClr val="3F3F3F"/>
                </a:solidFill>
                <a:latin typeface="Century Gothic"/>
                <a:ea typeface="Century Gothic"/>
                <a:cs typeface="Century Gothic"/>
                <a:sym typeface="Century Gothic"/>
              </a:defRPr>
            </a:lvl2pPr>
            <a:lvl3pPr indent="-228600" lvl="2" marL="1371600" marR="0" rtl="0" algn="l">
              <a:spcBef>
                <a:spcPts val="1000"/>
              </a:spcBef>
              <a:spcAft>
                <a:spcPts val="0"/>
              </a:spcAft>
              <a:buClr>
                <a:schemeClr val="accent1"/>
              </a:buClr>
              <a:buSzPts val="800"/>
              <a:buFont typeface="Noto Sans Symbols"/>
              <a:buNone/>
              <a:defRPr b="0" i="0" sz="1000" u="none" cap="none" strike="noStrike">
                <a:solidFill>
                  <a:srgbClr val="3F3F3F"/>
                </a:solidFill>
                <a:latin typeface="Century Gothic"/>
                <a:ea typeface="Century Gothic"/>
                <a:cs typeface="Century Gothic"/>
                <a:sym typeface="Century Gothic"/>
              </a:defRPr>
            </a:lvl3pPr>
            <a:lvl4pPr indent="-228600" lvl="3" marL="1828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4pPr>
            <a:lvl5pPr indent="-228600" lvl="4" marL="22860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5pPr>
            <a:lvl6pPr indent="-228600" lvl="5" marL="27432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6pPr>
            <a:lvl7pPr indent="-228600" lvl="6" marL="32004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7pPr>
            <a:lvl8pPr indent="-228600" lvl="7" marL="36576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8pPr>
            <a:lvl9pPr indent="-228600" lvl="8" marL="4114800" marR="0" rtl="0" algn="l">
              <a:spcBef>
                <a:spcPts val="1000"/>
              </a:spcBef>
              <a:spcAft>
                <a:spcPts val="0"/>
              </a:spcAft>
              <a:buClr>
                <a:schemeClr val="accent1"/>
              </a:buClr>
              <a:buSzPts val="720"/>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16" name="Shape 116"/>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17" name="Shape 117"/>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18" name="Shape 11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a:solidFill>
                  <a:schemeClr val="lt1"/>
                </a:solidFill>
                <a:latin typeface="Century Gothic"/>
                <a:ea typeface="Century Gothic"/>
                <a:cs typeface="Century Gothic"/>
                <a:sym typeface="Century Gothic"/>
              </a:defRPr>
            </a:lvl1pPr>
            <a:lvl2pPr indent="0" lvl="1" marL="0" marR="0" rtl="0" algn="ctr">
              <a:spcBef>
                <a:spcPts val="0"/>
              </a:spcBef>
              <a:buNone/>
              <a:defRPr b="0" i="0" sz="2800">
                <a:solidFill>
                  <a:schemeClr val="lt1"/>
                </a:solidFill>
                <a:latin typeface="Century Gothic"/>
                <a:ea typeface="Century Gothic"/>
                <a:cs typeface="Century Gothic"/>
                <a:sym typeface="Century Gothic"/>
              </a:defRPr>
            </a:lvl2pPr>
            <a:lvl3pPr indent="0" lvl="2" marL="0" marR="0" rtl="0" algn="ctr">
              <a:spcBef>
                <a:spcPts val="0"/>
              </a:spcBef>
              <a:buNone/>
              <a:defRPr b="0" i="0" sz="2800">
                <a:solidFill>
                  <a:schemeClr val="lt1"/>
                </a:solidFill>
                <a:latin typeface="Century Gothic"/>
                <a:ea typeface="Century Gothic"/>
                <a:cs typeface="Century Gothic"/>
                <a:sym typeface="Century Gothic"/>
              </a:defRPr>
            </a:lvl3pPr>
            <a:lvl4pPr indent="0" lvl="3" marL="0" marR="0" rtl="0" algn="ctr">
              <a:spcBef>
                <a:spcPts val="0"/>
              </a:spcBef>
              <a:buNone/>
              <a:defRPr b="0" i="0" sz="2800">
                <a:solidFill>
                  <a:schemeClr val="lt1"/>
                </a:solidFill>
                <a:latin typeface="Century Gothic"/>
                <a:ea typeface="Century Gothic"/>
                <a:cs typeface="Century Gothic"/>
                <a:sym typeface="Century Gothic"/>
              </a:defRPr>
            </a:lvl4pPr>
            <a:lvl5pPr indent="0" lvl="4" marL="0" marR="0" rtl="0" algn="ctr">
              <a:spcBef>
                <a:spcPts val="0"/>
              </a:spcBef>
              <a:buNone/>
              <a:defRPr b="0" i="0" sz="2800">
                <a:solidFill>
                  <a:schemeClr val="lt1"/>
                </a:solidFill>
                <a:latin typeface="Century Gothic"/>
                <a:ea typeface="Century Gothic"/>
                <a:cs typeface="Century Gothic"/>
                <a:sym typeface="Century Gothic"/>
              </a:defRPr>
            </a:lvl5pPr>
            <a:lvl6pPr indent="0" lvl="5" marL="0" marR="0" rtl="0" algn="ctr">
              <a:spcBef>
                <a:spcPts val="0"/>
              </a:spcBef>
              <a:buNone/>
              <a:defRPr b="0" i="0" sz="2800">
                <a:solidFill>
                  <a:schemeClr val="lt1"/>
                </a:solidFill>
                <a:latin typeface="Century Gothic"/>
                <a:ea typeface="Century Gothic"/>
                <a:cs typeface="Century Gothic"/>
                <a:sym typeface="Century Gothic"/>
              </a:defRPr>
            </a:lvl6pPr>
            <a:lvl7pPr indent="0" lvl="6" marL="0" marR="0" rtl="0" algn="ctr">
              <a:spcBef>
                <a:spcPts val="0"/>
              </a:spcBef>
              <a:buNone/>
              <a:defRPr b="0" i="0" sz="2800">
                <a:solidFill>
                  <a:schemeClr val="lt1"/>
                </a:solidFill>
                <a:latin typeface="Century Gothic"/>
                <a:ea typeface="Century Gothic"/>
                <a:cs typeface="Century Gothic"/>
                <a:sym typeface="Century Gothic"/>
              </a:defRPr>
            </a:lvl7pPr>
            <a:lvl8pPr indent="0" lvl="7" marL="0" marR="0" rtl="0" algn="ctr">
              <a:spcBef>
                <a:spcPts val="0"/>
              </a:spcBef>
              <a:buNone/>
              <a:defRPr b="0" i="0" sz="2800">
                <a:solidFill>
                  <a:schemeClr val="lt1"/>
                </a:solidFill>
                <a:latin typeface="Century Gothic"/>
                <a:ea typeface="Century Gothic"/>
                <a:cs typeface="Century Gothic"/>
                <a:sym typeface="Century Gothic"/>
              </a:defRPr>
            </a:lvl8pPr>
            <a:lvl9pPr indent="0" lvl="8" marL="0" marR="0" rtl="0" algn="ctr">
              <a:spcBef>
                <a:spcPts val="0"/>
              </a:spcBef>
              <a:buNone/>
              <a:defRPr b="0" i="0" sz="2800">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grpSp>
        <p:nvGrpSpPr>
          <p:cNvPr id="6" name="Shape 6"/>
          <p:cNvGrpSpPr/>
          <p:nvPr/>
        </p:nvGrpSpPr>
        <p:grpSpPr>
          <a:xfrm>
            <a:off x="0" y="0"/>
            <a:ext cx="12192000" cy="6858000"/>
            <a:chOff x="0" y="0"/>
            <a:chExt cx="12192000" cy="6858000"/>
          </a:xfrm>
        </p:grpSpPr>
        <p:sp>
          <p:nvSpPr>
            <p:cNvPr id="7" name="Shape 7"/>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 name="Shape 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 name="Shape 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 name="Shape 1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rot="-589932">
              <a:off x="8490951" y="1797517"/>
              <a:ext cx="3299407" cy="440924"/>
            </a:xfrm>
            <a:custGeom>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Shape 14"/>
            <p:cNvSpPr/>
            <p:nvPr/>
          </p:nvSpPr>
          <p:spPr>
            <a:xfrm>
              <a:off x="459506" y="1866405"/>
              <a:ext cx="11277600" cy="4533900"/>
            </a:xfrm>
            <a:custGeom>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 name="Shape 15"/>
            <p:cNvSpPr/>
            <p:nvPr/>
          </p:nvSpPr>
          <p:spPr>
            <a:xfrm>
              <a:off x="0" y="1587"/>
              <a:ext cx="12192000" cy="6856413"/>
            </a:xfrm>
            <a:custGeom>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 name="Shape 16"/>
          <p:cNvSpPr txBox="1"/>
          <p:nvPr>
            <p:ph type="title"/>
          </p:nvPr>
        </p:nvSpPr>
        <p:spPr>
          <a:xfrm>
            <a:off x="1154954" y="973668"/>
            <a:ext cx="8761413" cy="70696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7" name="Shape 17"/>
          <p:cNvSpPr txBox="1"/>
          <p:nvPr>
            <p:ph idx="1" type="body"/>
          </p:nvPr>
        </p:nvSpPr>
        <p:spPr>
          <a:xfrm>
            <a:off x="1154954" y="2603500"/>
            <a:ext cx="8761413" cy="3416300"/>
          </a:xfrm>
          <a:prstGeom prst="rect">
            <a:avLst/>
          </a:prstGeom>
          <a:noFill/>
          <a:ln>
            <a:noFill/>
          </a:ln>
        </p:spPr>
        <p:txBody>
          <a:bodyPr anchorCtr="0" anchor="t" bIns="91425" lIns="91425" spcFirstLastPara="1" rIns="91425" wrap="square" tIns="91425"/>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8" name="Shape 18"/>
          <p:cNvSpPr txBox="1"/>
          <p:nvPr>
            <p:ph idx="10" type="dt"/>
          </p:nvPr>
        </p:nvSpPr>
        <p:spPr>
          <a:xfrm>
            <a:off x="10653104" y="6391838"/>
            <a:ext cx="990599" cy="304799"/>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9" name="Shape 19"/>
          <p:cNvSpPr txBox="1"/>
          <p:nvPr>
            <p:ph idx="11" type="ftr"/>
          </p:nvPr>
        </p:nvSpPr>
        <p:spPr>
          <a:xfrm>
            <a:off x="561110" y="6391838"/>
            <a:ext cx="3859795" cy="304801"/>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 name="Shape 2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fr.wikipedia.org/wiki/Composition_photographique#R.C3.A8gle_des_tiers" TargetMode="Externa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youtube.com/watch?v=lQqd7x_6GwE" TargetMode="Externa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www.colorinside.f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youtube.com/watch?v=Ujc3yhN9E5Y" TargetMode="Externa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www.youtube.com/watch?v=xEdUKUMvHbQ" TargetMode="External"/><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www.youtube.com/watch?v=-jcojL6zsXk" TargetMode="Externa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2"/>
              </a:buClr>
              <a:buSzPts val="5400"/>
              <a:buFont typeface="Century Gothic"/>
              <a:buNone/>
            </a:pPr>
            <a:r>
              <a:rPr b="0" i="0" lang="fr-FR" sz="5400" u="none" cap="none" strike="noStrike">
                <a:solidFill>
                  <a:schemeClr val="lt2"/>
                </a:solidFill>
                <a:latin typeface="Century Gothic"/>
                <a:ea typeface="Century Gothic"/>
                <a:cs typeface="Century Gothic"/>
                <a:sym typeface="Century Gothic"/>
              </a:rPr>
              <a:t>Web Design</a:t>
            </a:r>
            <a:endParaRPr b="0" i="0" sz="5400" u="none" cap="none" strike="noStrike">
              <a:solidFill>
                <a:schemeClr val="lt2"/>
              </a:solidFill>
              <a:latin typeface="Century Gothic"/>
              <a:ea typeface="Century Gothic"/>
              <a:cs typeface="Century Gothic"/>
              <a:sym typeface="Century Gothic"/>
            </a:endParaRPr>
          </a:p>
        </p:txBody>
      </p:sp>
      <p:sp>
        <p:nvSpPr>
          <p:cNvPr id="250" name="Shape 250"/>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440"/>
              <a:buFont typeface="Noto Sans Symbols"/>
              <a:buNone/>
            </a:pPr>
            <a:r>
              <a:rPr b="0" i="0" lang="fr-FR" sz="1800" u="none" cap="none" strike="noStrike">
                <a:solidFill>
                  <a:srgbClr val="EE52A4"/>
                </a:solidFill>
                <a:latin typeface="Century Gothic"/>
                <a:ea typeface="Century Gothic"/>
                <a:cs typeface="Century Gothic"/>
                <a:sym typeface="Century Gothic"/>
              </a:rPr>
              <a:t>ZAKARIA FAKRI &amp; JAMAL EDDINE EL IDRISSI MOHAMMED</a:t>
            </a:r>
            <a:endParaRPr b="0" i="0" sz="1800" u="none" cap="none" strike="noStrike">
              <a:solidFill>
                <a:srgbClr val="EE52A4"/>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Shape 310"/>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2"/>
              </a:buClr>
              <a:buSzPts val="3600"/>
              <a:buFont typeface="Century Gothic"/>
              <a:buNone/>
            </a:pPr>
            <a:r>
              <a:rPr b="0" i="0" lang="fr-FR" sz="3600" u="none" cap="none" strike="noStrike">
                <a:solidFill>
                  <a:schemeClr val="lt2"/>
                </a:solidFill>
                <a:latin typeface="Century Gothic"/>
                <a:ea typeface="Century Gothic"/>
                <a:cs typeface="Century Gothic"/>
                <a:sym typeface="Century Gothic"/>
              </a:rPr>
              <a:t>La règle des tiers</a:t>
            </a:r>
            <a:endParaRPr b="0" i="0" sz="3600" u="none" cap="none" strike="noStrike">
              <a:solidFill>
                <a:schemeClr val="lt2"/>
              </a:solidFill>
              <a:latin typeface="Century Gothic"/>
              <a:ea typeface="Century Gothic"/>
              <a:cs typeface="Century Gothic"/>
              <a:sym typeface="Century Gothic"/>
            </a:endParaRPr>
          </a:p>
        </p:txBody>
      </p:sp>
      <p:sp>
        <p:nvSpPr>
          <p:cNvPr id="311" name="Shape 311"/>
          <p:cNvSpPr txBox="1"/>
          <p:nvPr>
            <p:ph idx="1" type="body"/>
          </p:nvPr>
        </p:nvSpPr>
        <p:spPr>
          <a:xfrm>
            <a:off x="763325" y="2940475"/>
            <a:ext cx="8825700" cy="1923000"/>
          </a:xfrm>
          <a:prstGeom prst="rect">
            <a:avLst/>
          </a:prstGeom>
          <a:noFill/>
          <a:ln>
            <a:noFill/>
          </a:ln>
        </p:spPr>
        <p:txBody>
          <a:bodyPr anchorCtr="0" anchor="t" bIns="45700" lIns="91425" spcFirstLastPara="1" rIns="91425" wrap="square" tIns="45700">
            <a:noAutofit/>
          </a:bodyPr>
          <a:lstStyle/>
          <a:p>
            <a:pPr indent="-381000" lvl="0" marL="342900" marR="0" rtl="0" algn="l">
              <a:spcBef>
                <a:spcPts val="0"/>
              </a:spcBef>
              <a:spcAft>
                <a:spcPts val="0"/>
              </a:spcAft>
              <a:buClr>
                <a:schemeClr val="accent1"/>
              </a:buClr>
              <a:buSzPts val="1800"/>
              <a:buFont typeface="Noto Sans Symbols"/>
              <a:buChar char="▶"/>
            </a:pPr>
            <a:r>
              <a:rPr b="1" i="0" lang="fr-FR" u="none" cap="none" strike="noStrike">
                <a:solidFill>
                  <a:srgbClr val="3F3F3F"/>
                </a:solidFill>
                <a:latin typeface="Century Gothic"/>
                <a:ea typeface="Century Gothic"/>
                <a:cs typeface="Century Gothic"/>
                <a:sym typeface="Century Gothic"/>
              </a:rPr>
              <a:t>Une image communiquera toujours </a:t>
            </a:r>
            <a:r>
              <a:rPr b="1" lang="fr-FR"/>
              <a:t>les</a:t>
            </a:r>
            <a:r>
              <a:rPr b="1" i="0" lang="fr-FR" u="none" cap="none" strike="noStrike">
                <a:solidFill>
                  <a:srgbClr val="3F3F3F"/>
                </a:solidFill>
                <a:latin typeface="Century Gothic"/>
                <a:ea typeface="Century Gothic"/>
                <a:cs typeface="Century Gothic"/>
                <a:sym typeface="Century Gothic"/>
              </a:rPr>
              <a:t> idées plus rapidement que n’importe quel texte.</a:t>
            </a:r>
            <a:br>
              <a:rPr b="0" i="0" lang="fr-FR" u="none" cap="none" strike="noStrike">
                <a:solidFill>
                  <a:srgbClr val="3F3F3F"/>
                </a:solidFill>
                <a:latin typeface="Century Gothic"/>
                <a:ea typeface="Century Gothic"/>
                <a:cs typeface="Century Gothic"/>
                <a:sym typeface="Century Gothic"/>
              </a:rPr>
            </a:br>
            <a:r>
              <a:rPr b="0" i="0" lang="fr-FR" u="none" cap="none" strike="noStrike">
                <a:solidFill>
                  <a:srgbClr val="3F3F3F"/>
                </a:solidFill>
                <a:latin typeface="Century Gothic"/>
                <a:ea typeface="Century Gothic"/>
                <a:cs typeface="Century Gothic"/>
                <a:sym typeface="Century Gothic"/>
              </a:rPr>
              <a:t> Les meilleures images respectent la </a:t>
            </a:r>
            <a:r>
              <a:rPr b="0" i="0" lang="fr-FR" u="sng" cap="none" strike="noStrike">
                <a:solidFill>
                  <a:schemeClr val="hlink"/>
                </a:solidFill>
                <a:latin typeface="Century Gothic"/>
                <a:ea typeface="Century Gothic"/>
                <a:cs typeface="Century Gothic"/>
                <a:sym typeface="Century Gothic"/>
                <a:hlinkClick r:id="rId3"/>
              </a:rPr>
              <a:t>règle des tiers</a:t>
            </a:r>
            <a:r>
              <a:rPr b="0" i="0" lang="fr-FR" u="none" cap="none" strike="noStrike">
                <a:solidFill>
                  <a:srgbClr val="3F3F3F"/>
                </a:solidFill>
                <a:latin typeface="Century Gothic"/>
                <a:ea typeface="Century Gothic"/>
                <a:cs typeface="Century Gothic"/>
                <a:sym typeface="Century Gothic"/>
              </a:rPr>
              <a:t>.</a:t>
            </a:r>
            <a:endParaRPr/>
          </a:p>
          <a:p>
            <a:pPr indent="-381000" lvl="0" marL="342900" marR="0" rtl="0" algn="l">
              <a:spcBef>
                <a:spcPts val="1000"/>
              </a:spcBef>
              <a:spcAft>
                <a:spcPts val="0"/>
              </a:spcAft>
              <a:buClr>
                <a:schemeClr val="accent1"/>
              </a:buClr>
              <a:buSzPts val="1800"/>
              <a:buFont typeface="Noto Sans Symbols"/>
              <a:buChar char="▶"/>
            </a:pPr>
            <a:r>
              <a:rPr b="0" i="0" lang="fr-FR" u="none" cap="none" strike="noStrike">
                <a:solidFill>
                  <a:srgbClr val="3F3F3F"/>
                </a:solidFill>
                <a:latin typeface="Century Gothic"/>
                <a:ea typeface="Century Gothic"/>
                <a:cs typeface="Century Gothic"/>
                <a:sym typeface="Century Gothic"/>
              </a:rPr>
              <a:t>En gros, vos images sont divisibles en neuf parties égales.</a:t>
            </a:r>
            <a:endParaRPr/>
          </a:p>
          <a:p>
            <a:pPr indent="-381000" lvl="0" marL="342900" marR="0" rtl="0" algn="l">
              <a:spcBef>
                <a:spcPts val="1000"/>
              </a:spcBef>
              <a:spcAft>
                <a:spcPts val="0"/>
              </a:spcAft>
              <a:buClr>
                <a:schemeClr val="accent1"/>
              </a:buClr>
              <a:buSzPts val="1800"/>
              <a:buFont typeface="Noto Sans Symbols"/>
              <a:buChar char="▶"/>
            </a:pPr>
            <a:r>
              <a:rPr b="1" i="0" lang="fr-FR" u="none" cap="none" strike="noStrike">
                <a:solidFill>
                  <a:srgbClr val="3F3F3F"/>
                </a:solidFill>
                <a:latin typeface="Century Gothic"/>
                <a:ea typeface="Century Gothic"/>
                <a:cs typeface="Century Gothic"/>
                <a:sym typeface="Century Gothic"/>
              </a:rPr>
              <a:t>Ce type de composition attire plus facilement l’oeil humain sur l’objet</a:t>
            </a:r>
            <a:r>
              <a:rPr lang="fr-FR"/>
              <a:t>.</a:t>
            </a:r>
            <a:endParaRPr/>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a:p>
            <a:pPr indent="0" lvl="0" marL="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p:txBody>
      </p:sp>
      <p:pic>
        <p:nvPicPr>
          <p:cNvPr id="312" name="Shape 312"/>
          <p:cNvPicPr preferRelativeResize="0"/>
          <p:nvPr/>
        </p:nvPicPr>
        <p:blipFill>
          <a:blip r:embed="rId4">
            <a:alphaModFix/>
          </a:blip>
          <a:stretch>
            <a:fillRect/>
          </a:stretch>
        </p:blipFill>
        <p:spPr>
          <a:xfrm>
            <a:off x="9786442" y="2916550"/>
            <a:ext cx="1970833" cy="19708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2"/>
              </a:buClr>
              <a:buSzPts val="3600"/>
              <a:buFont typeface="Century Gothic"/>
              <a:buNone/>
            </a:pPr>
            <a:r>
              <a:rPr b="0" i="0" lang="fr-FR" sz="3600" u="none" cap="none" strike="noStrike">
                <a:solidFill>
                  <a:schemeClr val="lt2"/>
                </a:solidFill>
                <a:latin typeface="Century Gothic"/>
                <a:ea typeface="Century Gothic"/>
                <a:cs typeface="Century Gothic"/>
                <a:sym typeface="Century Gothic"/>
              </a:rPr>
              <a:t>La théorie de Gestalt </a:t>
            </a:r>
            <a:endParaRPr b="0" i="0" sz="3600" u="none" cap="none" strike="noStrike">
              <a:solidFill>
                <a:schemeClr val="lt2"/>
              </a:solidFill>
              <a:latin typeface="Century Gothic"/>
              <a:ea typeface="Century Gothic"/>
              <a:cs typeface="Century Gothic"/>
              <a:sym typeface="Century Gothic"/>
            </a:endParaRPr>
          </a:p>
        </p:txBody>
      </p:sp>
      <p:sp>
        <p:nvSpPr>
          <p:cNvPr id="318" name="Shape 318"/>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Cette théorie psychologique postule que </a:t>
            </a:r>
            <a:r>
              <a:rPr b="1" i="0" lang="fr-FR" sz="1800" u="none" cap="none" strike="noStrike">
                <a:solidFill>
                  <a:srgbClr val="3F3F3F"/>
                </a:solidFill>
                <a:latin typeface="Century Gothic"/>
                <a:ea typeface="Century Gothic"/>
                <a:cs typeface="Century Gothic"/>
                <a:sym typeface="Century Gothic"/>
              </a:rPr>
              <a:t>l’œil humain perçoit les objets dans leur intégralité avant de les </a:t>
            </a:r>
            <a:r>
              <a:rPr b="1" lang="fr-FR"/>
              <a:t>appréhender</a:t>
            </a:r>
            <a:r>
              <a:rPr b="1" i="0" lang="fr-FR" sz="1800" u="none" cap="none" strike="noStrike">
                <a:solidFill>
                  <a:srgbClr val="3F3F3F"/>
                </a:solidFill>
                <a:latin typeface="Century Gothic"/>
                <a:ea typeface="Century Gothic"/>
                <a:cs typeface="Century Gothic"/>
                <a:sym typeface="Century Gothic"/>
              </a:rPr>
              <a:t> comme éléments individuels</a:t>
            </a:r>
            <a:endParaRPr b="1" i="0" sz="1800" u="none" cap="none" strike="noStrike">
              <a:solidFill>
                <a:srgbClr val="3F3F3F"/>
              </a:solidFill>
              <a:latin typeface="Century Gothic"/>
              <a:ea typeface="Century Gothic"/>
              <a:cs typeface="Century Gothic"/>
              <a:sym typeface="Century Gothic"/>
            </a:endParaRPr>
          </a:p>
          <a:p>
            <a:pPr indent="-342900" lvl="0" marL="342900" marR="0" rtl="0" algn="l">
              <a:spcBef>
                <a:spcPts val="1000"/>
              </a:spcBef>
              <a:spcAft>
                <a:spcPts val="0"/>
              </a:spcAft>
              <a:buClr>
                <a:schemeClr val="accent1"/>
              </a:buClr>
              <a:buSzPts val="1440"/>
              <a:buFont typeface="Noto Sans Symbols"/>
              <a:buChar char="▶"/>
            </a:pPr>
            <a:r>
              <a:rPr b="1" i="0" lang="fr-FR" sz="1800" u="none" cap="none" strike="noStrike">
                <a:solidFill>
                  <a:srgbClr val="3F3F3F"/>
                </a:solidFill>
                <a:latin typeface="Century Gothic"/>
                <a:ea typeface="Century Gothic"/>
                <a:cs typeface="Century Gothic"/>
                <a:sym typeface="Century Gothic"/>
              </a:rPr>
              <a:t>Les gens perçoivent toujours l’intégralité d</a:t>
            </a:r>
            <a:r>
              <a:rPr b="1" lang="fr-FR"/>
              <a:t>u </a:t>
            </a:r>
            <a:r>
              <a:rPr b="1" i="0" lang="fr-FR" sz="1800" u="none" cap="none" strike="noStrike">
                <a:solidFill>
                  <a:srgbClr val="3F3F3F"/>
                </a:solidFill>
                <a:latin typeface="Century Gothic"/>
                <a:ea typeface="Century Gothic"/>
                <a:cs typeface="Century Gothic"/>
                <a:sym typeface="Century Gothic"/>
              </a:rPr>
              <a:t>site en premier.</a:t>
            </a:r>
            <a:r>
              <a:rPr b="0" i="0" lang="fr-FR" sz="1800" u="none" cap="none" strike="noStrike">
                <a:solidFill>
                  <a:srgbClr val="3F3F3F"/>
                </a:solidFill>
                <a:latin typeface="Century Gothic"/>
                <a:ea typeface="Century Gothic"/>
                <a:cs typeface="Century Gothic"/>
                <a:sym typeface="Century Gothic"/>
              </a:rPr>
              <a:t> C’est seulement dans un second temps qu’ils vont percevoir la bannière d’en-tête, le menu, le pied de page et ainsi de suite.</a:t>
            </a:r>
            <a:endParaRPr/>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a:p>
            <a:pPr indent="0" lvl="0" marL="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p:txBody>
      </p:sp>
      <p:pic>
        <p:nvPicPr>
          <p:cNvPr id="319" name="Shape 319"/>
          <p:cNvPicPr preferRelativeResize="0"/>
          <p:nvPr>
            <p:ph idx="2" type="body"/>
          </p:nvPr>
        </p:nvPicPr>
        <p:blipFill rotWithShape="1">
          <a:blip r:embed="rId3">
            <a:alphaModFix/>
          </a:blip>
          <a:srcRect b="0" l="0" r="0" t="0"/>
          <a:stretch/>
        </p:blipFill>
        <p:spPr>
          <a:xfrm>
            <a:off x="6588919" y="2679700"/>
            <a:ext cx="4064000" cy="3263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txBox="1"/>
          <p:nvPr>
            <p:ph idx="4294967295" type="body"/>
          </p:nvPr>
        </p:nvSpPr>
        <p:spPr>
          <a:xfrm>
            <a:off x="1308100" y="1524000"/>
            <a:ext cx="8824913" cy="34163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Il existe </a:t>
            </a:r>
            <a:r>
              <a:rPr b="1" i="0" lang="fr-FR" sz="1800" u="none" cap="none" strike="noStrike">
                <a:solidFill>
                  <a:srgbClr val="3F3F3F"/>
                </a:solidFill>
                <a:latin typeface="Century Gothic"/>
                <a:ea typeface="Century Gothic"/>
                <a:cs typeface="Century Gothic"/>
                <a:sym typeface="Century Gothic"/>
              </a:rPr>
              <a:t>8 lois de Gestalt </a:t>
            </a:r>
            <a:r>
              <a:rPr b="0" i="0" lang="fr-FR" sz="1800" u="none" cap="none" strike="noStrike">
                <a:solidFill>
                  <a:srgbClr val="3F3F3F"/>
                </a:solidFill>
                <a:latin typeface="Century Gothic"/>
                <a:ea typeface="Century Gothic"/>
                <a:cs typeface="Century Gothic"/>
                <a:sym typeface="Century Gothic"/>
              </a:rPr>
              <a:t>pour nous aider à anticiper la manière dont les gens vont percevoir notre site. Les voici :</a:t>
            </a:r>
            <a:endParaRPr b="0" i="0" sz="1800" u="none" cap="none" strike="noStrike">
              <a:solidFill>
                <a:srgbClr val="3F3F3F"/>
              </a:solidFill>
              <a:latin typeface="Century Gothic"/>
              <a:ea typeface="Century Gothic"/>
              <a:cs typeface="Century Gothic"/>
              <a:sym typeface="Century Gothic"/>
            </a:endParaRPr>
          </a:p>
          <a:p>
            <a:pPr indent="0" lvl="0" marL="0" marR="0" rtl="0" algn="l">
              <a:spcBef>
                <a:spcPts val="0"/>
              </a:spcBef>
              <a:spcAft>
                <a:spcPts val="0"/>
              </a:spcAft>
              <a:buNone/>
            </a:pPr>
            <a:r>
              <a:t/>
            </a:r>
            <a:endParaRPr/>
          </a:p>
          <a:p>
            <a:pPr indent="457200" lvl="0" marL="0" marR="0" rtl="0" algn="l">
              <a:spcBef>
                <a:spcPts val="1000"/>
              </a:spcBef>
              <a:spcAft>
                <a:spcPts val="0"/>
              </a:spcAft>
              <a:buNone/>
            </a:pPr>
            <a:r>
              <a:rPr b="0" i="0" lang="fr-FR" sz="1800" u="none" cap="none" strike="noStrike">
                <a:solidFill>
                  <a:srgbClr val="3F3F3F"/>
                </a:solidFill>
                <a:latin typeface="Century Gothic"/>
                <a:ea typeface="Century Gothic"/>
                <a:cs typeface="Century Gothic"/>
                <a:sym typeface="Century Gothic"/>
              </a:rPr>
              <a:t>Loi de proximité.</a:t>
            </a:r>
            <a:endParaRPr/>
          </a:p>
          <a:p>
            <a:pPr indent="457200" lvl="0" marL="0" marR="0" rtl="0" algn="l">
              <a:spcBef>
                <a:spcPts val="1000"/>
              </a:spcBef>
              <a:spcAft>
                <a:spcPts val="0"/>
              </a:spcAft>
              <a:buNone/>
            </a:pPr>
            <a:r>
              <a:rPr b="0" i="0" lang="fr-FR" sz="1800" u="none" cap="none" strike="noStrike">
                <a:solidFill>
                  <a:srgbClr val="3F3F3F"/>
                </a:solidFill>
                <a:latin typeface="Century Gothic"/>
                <a:ea typeface="Century Gothic"/>
                <a:cs typeface="Century Gothic"/>
                <a:sym typeface="Century Gothic"/>
              </a:rPr>
              <a:t>Loi de </a:t>
            </a:r>
            <a:r>
              <a:rPr lang="fr-FR"/>
              <a:t>similitude</a:t>
            </a:r>
            <a:r>
              <a:rPr b="0" i="0" lang="fr-FR" sz="1800" u="none" cap="none" strike="noStrike">
                <a:solidFill>
                  <a:srgbClr val="3F3F3F"/>
                </a:solidFill>
                <a:latin typeface="Century Gothic"/>
                <a:ea typeface="Century Gothic"/>
                <a:cs typeface="Century Gothic"/>
                <a:sym typeface="Century Gothic"/>
              </a:rPr>
              <a:t>.</a:t>
            </a:r>
            <a:endParaRPr/>
          </a:p>
          <a:p>
            <a:pPr indent="457200" lvl="0" marL="0" marR="0" rtl="0" algn="l">
              <a:spcBef>
                <a:spcPts val="1000"/>
              </a:spcBef>
              <a:spcAft>
                <a:spcPts val="0"/>
              </a:spcAft>
              <a:buNone/>
            </a:pPr>
            <a:r>
              <a:rPr b="0" i="0" lang="fr-FR" sz="1800" u="none" cap="none" strike="noStrike">
                <a:solidFill>
                  <a:srgbClr val="3F3F3F"/>
                </a:solidFill>
                <a:latin typeface="Century Gothic"/>
                <a:ea typeface="Century Gothic"/>
                <a:cs typeface="Century Gothic"/>
                <a:sym typeface="Century Gothic"/>
              </a:rPr>
              <a:t>Loi de clôture.</a:t>
            </a:r>
            <a:endParaRPr/>
          </a:p>
          <a:p>
            <a:pPr indent="457200" lvl="0" marL="0" marR="0" rtl="0" algn="l">
              <a:spcBef>
                <a:spcPts val="1000"/>
              </a:spcBef>
              <a:spcAft>
                <a:spcPts val="0"/>
              </a:spcAft>
              <a:buNone/>
            </a:pPr>
            <a:r>
              <a:rPr b="0" i="0" lang="fr-FR" sz="1800" u="none" cap="none" strike="noStrike">
                <a:solidFill>
                  <a:srgbClr val="3F3F3F"/>
                </a:solidFill>
                <a:latin typeface="Century Gothic"/>
                <a:ea typeface="Century Gothic"/>
                <a:cs typeface="Century Gothic"/>
                <a:sym typeface="Century Gothic"/>
              </a:rPr>
              <a:t>Loi de symétrie.</a:t>
            </a:r>
            <a:endParaRPr/>
          </a:p>
          <a:p>
            <a:pPr indent="457200" lvl="0" marL="0" marR="0" rtl="0" algn="l">
              <a:spcBef>
                <a:spcPts val="1000"/>
              </a:spcBef>
              <a:spcAft>
                <a:spcPts val="0"/>
              </a:spcAft>
              <a:buNone/>
            </a:pPr>
            <a:r>
              <a:rPr b="0" i="0" lang="fr-FR" sz="1800" u="none" cap="none" strike="noStrike">
                <a:solidFill>
                  <a:srgbClr val="3F3F3F"/>
                </a:solidFill>
                <a:latin typeface="Century Gothic"/>
                <a:ea typeface="Century Gothic"/>
                <a:cs typeface="Century Gothic"/>
                <a:sym typeface="Century Gothic"/>
              </a:rPr>
              <a:t>Loi de destin commun.</a:t>
            </a:r>
            <a:endParaRPr/>
          </a:p>
          <a:p>
            <a:pPr indent="457200" lvl="0" marL="0" marR="0" rtl="0" algn="l">
              <a:spcBef>
                <a:spcPts val="1000"/>
              </a:spcBef>
              <a:spcAft>
                <a:spcPts val="0"/>
              </a:spcAft>
              <a:buNone/>
            </a:pPr>
            <a:r>
              <a:rPr b="0" i="0" lang="fr-FR" sz="1800" u="none" cap="none" strike="noStrike">
                <a:solidFill>
                  <a:srgbClr val="3F3F3F"/>
                </a:solidFill>
                <a:latin typeface="Century Gothic"/>
                <a:ea typeface="Century Gothic"/>
                <a:cs typeface="Century Gothic"/>
                <a:sym typeface="Century Gothic"/>
              </a:rPr>
              <a:t>Loi de continuité.</a:t>
            </a:r>
            <a:endParaRPr b="0" i="0" sz="1800" u="none" cap="none" strike="noStrike">
              <a:solidFill>
                <a:srgbClr val="3F3F3F"/>
              </a:solidFill>
              <a:latin typeface="Century Gothic"/>
              <a:ea typeface="Century Gothic"/>
              <a:cs typeface="Century Gothic"/>
              <a:sym typeface="Century Gothic"/>
            </a:endParaRPr>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Shape 329"/>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2"/>
              </a:buClr>
              <a:buSzPts val="3600"/>
              <a:buFont typeface="Century Gothic"/>
              <a:buNone/>
            </a:pPr>
            <a:r>
              <a:rPr b="0" i="0" lang="fr-FR" sz="3600" u="none" cap="none" strike="noStrike">
                <a:solidFill>
                  <a:schemeClr val="lt2"/>
                </a:solidFill>
                <a:latin typeface="Century Gothic"/>
                <a:ea typeface="Century Gothic"/>
                <a:cs typeface="Century Gothic"/>
                <a:sym typeface="Century Gothic"/>
              </a:rPr>
              <a:t>Espace négatif et design </a:t>
            </a:r>
            <a:r>
              <a:rPr lang="fr-FR"/>
              <a:t>épuré</a:t>
            </a:r>
            <a:endParaRPr b="0" i="0" sz="3600" u="none" cap="none" strike="noStrike">
              <a:solidFill>
                <a:schemeClr val="lt2"/>
              </a:solidFill>
              <a:latin typeface="Century Gothic"/>
              <a:ea typeface="Century Gothic"/>
              <a:cs typeface="Century Gothic"/>
              <a:sym typeface="Century Gothic"/>
            </a:endParaRPr>
          </a:p>
        </p:txBody>
      </p:sp>
      <p:sp>
        <p:nvSpPr>
          <p:cNvPr id="330" name="Shape 330"/>
          <p:cNvSpPr txBox="1"/>
          <p:nvPr>
            <p:ph idx="1" type="body"/>
          </p:nvPr>
        </p:nvSpPr>
        <p:spPr>
          <a:xfrm>
            <a:off x="754226" y="2612600"/>
            <a:ext cx="7096500" cy="3416400"/>
          </a:xfrm>
          <a:prstGeom prst="rect">
            <a:avLst/>
          </a:prstGeom>
          <a:noFill/>
          <a:ln>
            <a:noFill/>
          </a:ln>
        </p:spPr>
        <p:txBody>
          <a:bodyPr anchorCtr="0" anchor="t" bIns="45700" lIns="91425" spcFirstLastPara="1" rIns="91425" wrap="square" tIns="45700">
            <a:noAutofit/>
          </a:bodyPr>
          <a:lstStyle/>
          <a:p>
            <a:pPr indent="-365760" lvl="0" marL="342900" marR="0" rtl="0" algn="l">
              <a:lnSpc>
                <a:spcPct val="90000"/>
              </a:lnSpc>
              <a:spcBef>
                <a:spcPts val="0"/>
              </a:spcBef>
              <a:spcAft>
                <a:spcPts val="0"/>
              </a:spcAft>
              <a:buClr>
                <a:schemeClr val="accent1"/>
              </a:buClr>
              <a:buSzPts val="1800"/>
              <a:buFont typeface="Noto Sans Symbols"/>
              <a:buChar char="▶"/>
            </a:pPr>
            <a:r>
              <a:rPr b="0" i="0" lang="fr-FR" u="none" cap="none" strike="noStrike">
                <a:solidFill>
                  <a:srgbClr val="3F3F3F"/>
                </a:solidFill>
                <a:latin typeface="Century Gothic"/>
                <a:ea typeface="Century Gothic"/>
                <a:cs typeface="Century Gothic"/>
                <a:sym typeface="Century Gothic"/>
              </a:rPr>
              <a:t>L’espace « négatif » est la partie d’une page laissée « vide ».</a:t>
            </a:r>
            <a:endParaRPr b="0" i="0" u="none" cap="none" strike="noStrike">
              <a:solidFill>
                <a:srgbClr val="3F3F3F"/>
              </a:solidFill>
              <a:latin typeface="Century Gothic"/>
              <a:ea typeface="Century Gothic"/>
              <a:cs typeface="Century Gothic"/>
              <a:sym typeface="Century Gothic"/>
            </a:endParaRPr>
          </a:p>
          <a:p>
            <a:pPr indent="0" lvl="0" marL="0" marR="0" rtl="0" algn="l">
              <a:lnSpc>
                <a:spcPct val="90000"/>
              </a:lnSpc>
              <a:spcBef>
                <a:spcPts val="0"/>
              </a:spcBef>
              <a:spcAft>
                <a:spcPts val="0"/>
              </a:spcAft>
              <a:buNone/>
            </a:pPr>
            <a:r>
              <a:t/>
            </a:r>
            <a:endParaRPr/>
          </a:p>
          <a:p>
            <a:pPr indent="-365760" lvl="0" marL="342900" marR="0" rtl="0" algn="l">
              <a:lnSpc>
                <a:spcPct val="90000"/>
              </a:lnSpc>
              <a:spcBef>
                <a:spcPts val="1000"/>
              </a:spcBef>
              <a:spcAft>
                <a:spcPts val="0"/>
              </a:spcAft>
              <a:buClr>
                <a:schemeClr val="accent1"/>
              </a:buClr>
              <a:buSzPts val="1800"/>
              <a:buFont typeface="Noto Sans Symbols"/>
              <a:buChar char="▶"/>
            </a:pPr>
            <a:r>
              <a:rPr b="0" i="0" lang="fr-FR" u="none" cap="none" strike="noStrike">
                <a:solidFill>
                  <a:srgbClr val="3F3F3F"/>
                </a:solidFill>
                <a:latin typeface="Century Gothic"/>
                <a:ea typeface="Century Gothic"/>
                <a:cs typeface="Century Gothic"/>
                <a:sym typeface="Century Gothic"/>
              </a:rPr>
              <a:t>C’est l’espace qui sépare les visuels, les textes, les bordures,  l’espace entre les colonnes ou différentes images.</a:t>
            </a:r>
            <a:endParaRPr/>
          </a:p>
          <a:p>
            <a:pPr indent="0" lvl="0" marL="0" marR="0" rtl="0" algn="l">
              <a:lnSpc>
                <a:spcPct val="90000"/>
              </a:lnSpc>
              <a:spcBef>
                <a:spcPts val="1000"/>
              </a:spcBef>
              <a:spcAft>
                <a:spcPts val="0"/>
              </a:spcAft>
              <a:buNone/>
            </a:pPr>
            <a:r>
              <a:t/>
            </a:r>
            <a:endParaRPr/>
          </a:p>
          <a:p>
            <a:pPr indent="-365760" lvl="0" marL="342900" marR="0" rtl="0" algn="l">
              <a:lnSpc>
                <a:spcPct val="90000"/>
              </a:lnSpc>
              <a:spcBef>
                <a:spcPts val="1000"/>
              </a:spcBef>
              <a:spcAft>
                <a:spcPts val="0"/>
              </a:spcAft>
              <a:buClr>
                <a:schemeClr val="accent1"/>
              </a:buClr>
              <a:buSzPts val="1800"/>
              <a:buFont typeface="Noto Sans Symbols"/>
              <a:buChar char="▶"/>
            </a:pPr>
            <a:r>
              <a:rPr b="1" i="0" lang="fr-FR" u="none" cap="none" strike="noStrike">
                <a:solidFill>
                  <a:srgbClr val="3F3F3F"/>
                </a:solidFill>
                <a:latin typeface="Century Gothic"/>
                <a:ea typeface="Century Gothic"/>
                <a:cs typeface="Century Gothic"/>
                <a:sym typeface="Century Gothic"/>
              </a:rPr>
              <a:t>Une page sans espace négatif aura l’air lourde et surchargée.</a:t>
            </a:r>
            <a:r>
              <a:rPr b="0" i="0" lang="fr-FR" u="none" cap="none" strike="noStrike">
                <a:solidFill>
                  <a:srgbClr val="3F3F3F"/>
                </a:solidFill>
                <a:latin typeface="Century Gothic"/>
                <a:ea typeface="Century Gothic"/>
                <a:cs typeface="Century Gothic"/>
                <a:sym typeface="Century Gothic"/>
              </a:rPr>
              <a:t> </a:t>
            </a:r>
            <a:endParaRPr/>
          </a:p>
          <a:p>
            <a:pPr indent="0" lvl="0" marL="0" marR="0" rtl="0" algn="l">
              <a:lnSpc>
                <a:spcPct val="90000"/>
              </a:lnSpc>
              <a:spcBef>
                <a:spcPts val="1000"/>
              </a:spcBef>
              <a:spcAft>
                <a:spcPts val="0"/>
              </a:spcAft>
              <a:buNone/>
            </a:pPr>
            <a:r>
              <a:t/>
            </a:r>
            <a:endParaRPr sz="1400"/>
          </a:p>
        </p:txBody>
      </p:sp>
      <p:pic>
        <p:nvPicPr>
          <p:cNvPr id="331" name="Shape 331"/>
          <p:cNvPicPr preferRelativeResize="0"/>
          <p:nvPr/>
        </p:nvPicPr>
        <p:blipFill>
          <a:blip r:embed="rId3">
            <a:alphaModFix/>
          </a:blip>
          <a:stretch>
            <a:fillRect/>
          </a:stretch>
        </p:blipFill>
        <p:spPr>
          <a:xfrm>
            <a:off x="8094176" y="2871307"/>
            <a:ext cx="3635750" cy="18510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Shape 336"/>
          <p:cNvSpPr txBox="1"/>
          <p:nvPr>
            <p:ph type="title"/>
          </p:nvPr>
        </p:nvSpPr>
        <p:spPr>
          <a:xfrm>
            <a:off x="1154954" y="973668"/>
            <a:ext cx="8761500" cy="7071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fr-FR"/>
              <a:t>UX vs UI</a:t>
            </a:r>
            <a:endParaRPr/>
          </a:p>
        </p:txBody>
      </p:sp>
      <p:sp>
        <p:nvSpPr>
          <p:cNvPr descr="In our latest SaleCycle Academy video, CMO Chris Sheen explains the difference between User Experience Design (UX) and User Interface Design (UI)." id="337" name="Shape 337" title="What’s the Difference Between UI and UX?">
            <a:hlinkClick r:id="rId3"/>
          </p:cNvPr>
          <p:cNvSpPr/>
          <p:nvPr/>
        </p:nvSpPr>
        <p:spPr>
          <a:xfrm>
            <a:off x="3567725" y="2525326"/>
            <a:ext cx="5403226" cy="4052400"/>
          </a:xfrm>
          <a:prstGeom prst="rect">
            <a:avLst/>
          </a:prstGeom>
          <a:blipFill>
            <a:blip r:embed="rId4">
              <a:alphaModFix/>
            </a:blip>
            <a:stretch>
              <a:fillRect/>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Shape 342"/>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2"/>
              </a:buClr>
              <a:buSzPts val="3600"/>
              <a:buFont typeface="Century Gothic"/>
              <a:buNone/>
            </a:pPr>
            <a:r>
              <a:rPr lang="fr-FR"/>
              <a:t>Les </a:t>
            </a:r>
            <a:r>
              <a:rPr b="0" i="0" lang="fr-FR" sz="3600" u="none" cap="none" strike="noStrike">
                <a:solidFill>
                  <a:schemeClr val="lt2"/>
                </a:solidFill>
                <a:latin typeface="Century Gothic"/>
                <a:ea typeface="Century Gothic"/>
                <a:cs typeface="Century Gothic"/>
                <a:sym typeface="Century Gothic"/>
              </a:rPr>
              <a:t>Couleurs</a:t>
            </a:r>
            <a:endParaRPr b="0" i="0" sz="3600" u="none" cap="none" strike="noStrike">
              <a:solidFill>
                <a:schemeClr val="lt2"/>
              </a:solidFill>
              <a:latin typeface="Century Gothic"/>
              <a:ea typeface="Century Gothic"/>
              <a:cs typeface="Century Gothic"/>
              <a:sym typeface="Century Gothic"/>
            </a:endParaRPr>
          </a:p>
        </p:txBody>
      </p:sp>
      <p:sp>
        <p:nvSpPr>
          <p:cNvPr id="343" name="Shape 343"/>
          <p:cNvSpPr txBox="1"/>
          <p:nvPr>
            <p:ph idx="1" type="body"/>
          </p:nvPr>
        </p:nvSpPr>
        <p:spPr>
          <a:xfrm>
            <a:off x="1154951" y="2603500"/>
            <a:ext cx="5712300" cy="34164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Les couleurs sont des éléments essentiels du web design. Elles définissent le thème ou la charte graphique de l’ensemble de votre Site. Savoir utiliser les couleurs adaptées à </a:t>
            </a:r>
            <a:r>
              <a:rPr lang="fr-FR"/>
              <a:t>votre</a:t>
            </a:r>
            <a:r>
              <a:rPr b="0" i="0" lang="fr-FR" sz="1800" u="none" cap="none" strike="noStrike">
                <a:solidFill>
                  <a:srgbClr val="3F3F3F"/>
                </a:solidFill>
                <a:latin typeface="Century Gothic"/>
                <a:ea typeface="Century Gothic"/>
                <a:cs typeface="Century Gothic"/>
                <a:sym typeface="Century Gothic"/>
              </a:rPr>
              <a:t> activité est essentiel, car elles ont un véritable impact psychologique sur les visiteurs.</a:t>
            </a:r>
            <a:endParaRPr/>
          </a:p>
        </p:txBody>
      </p:sp>
      <p:pic>
        <p:nvPicPr>
          <p:cNvPr id="344" name="Shape 344"/>
          <p:cNvPicPr preferRelativeResize="0"/>
          <p:nvPr/>
        </p:nvPicPr>
        <p:blipFill>
          <a:blip r:embed="rId3">
            <a:alphaModFix/>
          </a:blip>
          <a:stretch>
            <a:fillRect/>
          </a:stretch>
        </p:blipFill>
        <p:spPr>
          <a:xfrm>
            <a:off x="7466769" y="2531919"/>
            <a:ext cx="4165650" cy="3242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Shape 349"/>
          <p:cNvSpPr txBox="1"/>
          <p:nvPr>
            <p:ph type="title"/>
          </p:nvPr>
        </p:nvSpPr>
        <p:spPr>
          <a:xfrm>
            <a:off x="1154954" y="973668"/>
            <a:ext cx="8761500" cy="7071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2"/>
              </a:buClr>
              <a:buSzPts val="3600"/>
              <a:buFont typeface="Century Gothic"/>
              <a:buNone/>
            </a:pPr>
            <a:r>
              <a:rPr b="0" i="0" lang="fr-FR" sz="3600" u="none" cap="none" strike="noStrike">
                <a:solidFill>
                  <a:schemeClr val="lt2"/>
                </a:solidFill>
                <a:latin typeface="Century Gothic"/>
                <a:ea typeface="Century Gothic"/>
                <a:cs typeface="Century Gothic"/>
                <a:sym typeface="Century Gothic"/>
              </a:rPr>
              <a:t>Psychologie des couleurs</a:t>
            </a:r>
            <a:endParaRPr b="0" i="0" sz="3600" u="none" cap="none" strike="noStrike">
              <a:solidFill>
                <a:schemeClr val="lt2"/>
              </a:solidFill>
              <a:latin typeface="Century Gothic"/>
              <a:ea typeface="Century Gothic"/>
              <a:cs typeface="Century Gothic"/>
              <a:sym typeface="Century Gothic"/>
            </a:endParaRPr>
          </a:p>
        </p:txBody>
      </p:sp>
      <p:sp>
        <p:nvSpPr>
          <p:cNvPr id="350" name="Shape 350"/>
          <p:cNvSpPr txBox="1"/>
          <p:nvPr>
            <p:ph idx="1" type="body"/>
          </p:nvPr>
        </p:nvSpPr>
        <p:spPr>
          <a:xfrm>
            <a:off x="1154954" y="2603500"/>
            <a:ext cx="8825700" cy="34164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Grâce à cette </a:t>
            </a:r>
            <a:r>
              <a:rPr b="1" i="0" lang="fr-FR" sz="1800" u="none" cap="none" strike="noStrike">
                <a:solidFill>
                  <a:srgbClr val="3F3F3F"/>
                </a:solidFill>
                <a:latin typeface="Century Gothic"/>
                <a:ea typeface="Century Gothic"/>
                <a:cs typeface="Century Gothic"/>
                <a:sym typeface="Century Gothic"/>
              </a:rPr>
              <a:t>infographie,</a:t>
            </a:r>
            <a:r>
              <a:rPr b="0" i="0" lang="fr-FR" sz="1800" u="none" cap="none" strike="noStrike">
                <a:solidFill>
                  <a:srgbClr val="3F3F3F"/>
                </a:solidFill>
                <a:latin typeface="Century Gothic"/>
                <a:ea typeface="Century Gothic"/>
                <a:cs typeface="Century Gothic"/>
                <a:sym typeface="Century Gothic"/>
              </a:rPr>
              <a:t> vous allez tout comprendre sur la </a:t>
            </a:r>
            <a:r>
              <a:rPr b="1" i="0" lang="fr-FR" sz="1800" u="none" cap="none" strike="noStrike">
                <a:solidFill>
                  <a:srgbClr val="3F3F3F"/>
                </a:solidFill>
                <a:latin typeface="Century Gothic"/>
                <a:ea typeface="Century Gothic"/>
                <a:cs typeface="Century Gothic"/>
                <a:sym typeface="Century Gothic"/>
              </a:rPr>
              <a:t>signification des couleurs </a:t>
            </a:r>
            <a:r>
              <a:rPr b="0" i="0" lang="fr-FR" sz="1800" u="none" cap="none" strike="noStrike">
                <a:solidFill>
                  <a:srgbClr val="3F3F3F"/>
                </a:solidFill>
                <a:latin typeface="Century Gothic"/>
                <a:ea typeface="Century Gothic"/>
                <a:cs typeface="Century Gothic"/>
                <a:sym typeface="Century Gothic"/>
              </a:rPr>
              <a:t>et l’effet </a:t>
            </a:r>
            <a:r>
              <a:rPr b="1" i="0" lang="fr-FR" sz="1800" u="none" cap="none" strike="noStrike">
                <a:solidFill>
                  <a:srgbClr val="3F3F3F"/>
                </a:solidFill>
                <a:latin typeface="Century Gothic"/>
                <a:ea typeface="Century Gothic"/>
                <a:cs typeface="Century Gothic"/>
                <a:sym typeface="Century Gothic"/>
              </a:rPr>
              <a:t>psychologique</a:t>
            </a:r>
            <a:r>
              <a:rPr b="0" i="0" lang="fr-FR" sz="1800" u="none" cap="none" strike="noStrike">
                <a:solidFill>
                  <a:srgbClr val="3F3F3F"/>
                </a:solidFill>
                <a:latin typeface="Century Gothic"/>
                <a:ea typeface="Century Gothic"/>
                <a:cs typeface="Century Gothic"/>
                <a:sym typeface="Century Gothic"/>
              </a:rPr>
              <a:t> qu’elles suscitent.</a:t>
            </a:r>
            <a:endParaRPr/>
          </a:p>
          <a:p>
            <a:pPr indent="-342900" lvl="0" marL="342900" marR="0" rtl="0" algn="l">
              <a:spcBef>
                <a:spcPts val="100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Elle va vous permettre de </a:t>
            </a:r>
            <a:r>
              <a:rPr b="1" i="0" lang="fr-FR" sz="1800" u="none" cap="none" strike="noStrike">
                <a:solidFill>
                  <a:srgbClr val="3F3F3F"/>
                </a:solidFill>
                <a:latin typeface="Century Gothic"/>
                <a:ea typeface="Century Gothic"/>
                <a:cs typeface="Century Gothic"/>
                <a:sym typeface="Century Gothic"/>
              </a:rPr>
              <a:t>choisir les couleurs prédominantes</a:t>
            </a:r>
            <a:r>
              <a:rPr b="0" i="0" lang="fr-FR" sz="1800" u="none" cap="none" strike="noStrike">
                <a:solidFill>
                  <a:srgbClr val="3F3F3F"/>
                </a:solidFill>
                <a:latin typeface="Century Gothic"/>
                <a:ea typeface="Century Gothic"/>
                <a:cs typeface="Century Gothic"/>
                <a:sym typeface="Century Gothic"/>
              </a:rPr>
              <a:t> de votre site, en fonction de votre </a:t>
            </a:r>
            <a:r>
              <a:rPr lang="fr-FR"/>
              <a:t>activité</a:t>
            </a:r>
            <a:r>
              <a:rPr b="0" i="0" lang="fr-FR" sz="1800" u="none" cap="none" strike="noStrike">
                <a:solidFill>
                  <a:srgbClr val="3F3F3F"/>
                </a:solidFill>
                <a:latin typeface="Century Gothic"/>
                <a:ea typeface="Century Gothic"/>
                <a:cs typeface="Century Gothic"/>
                <a:sym typeface="Century Gothic"/>
              </a:rPr>
              <a:t>.</a:t>
            </a:r>
            <a:endParaRPr/>
          </a:p>
          <a:p>
            <a:pPr indent="0" lvl="0" marL="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a:p>
            <a:pPr indent="0" lvl="0" marL="0" marR="0" rtl="0" algn="ctr">
              <a:spcBef>
                <a:spcPts val="1000"/>
              </a:spcBef>
              <a:spcAft>
                <a:spcPts val="0"/>
              </a:spcAft>
              <a:buClr>
                <a:schemeClr val="accent1"/>
              </a:buClr>
              <a:buSzPts val="1440"/>
              <a:buFont typeface="Noto Sans Symbols"/>
              <a:buNone/>
            </a:pPr>
            <a:r>
              <a:rPr b="0" i="0" lang="fr-FR" sz="1800" u="none" cap="none" strike="noStrike">
                <a:solidFill>
                  <a:srgbClr val="3F3F3F"/>
                </a:solidFill>
                <a:latin typeface="Century Gothic"/>
                <a:ea typeface="Century Gothic"/>
                <a:cs typeface="Century Gothic"/>
                <a:sym typeface="Century Gothic"/>
              </a:rPr>
              <a:t>(infographie)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Shape 355"/>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2"/>
              </a:buClr>
              <a:buSzPts val="3600"/>
              <a:buFont typeface="Century Gothic"/>
              <a:buNone/>
            </a:pPr>
            <a:r>
              <a:rPr b="0" i="0" lang="fr-FR" sz="3600" u="none" cap="none" strike="noStrike">
                <a:solidFill>
                  <a:schemeClr val="lt2"/>
                </a:solidFill>
                <a:latin typeface="Century Gothic"/>
                <a:ea typeface="Century Gothic"/>
                <a:cs typeface="Century Gothic"/>
                <a:sym typeface="Century Gothic"/>
              </a:rPr>
              <a:t>Choix des couleurs</a:t>
            </a:r>
            <a:endParaRPr b="0" i="0" sz="3600" u="none" cap="none" strike="noStrike">
              <a:solidFill>
                <a:schemeClr val="lt2"/>
              </a:solidFill>
              <a:latin typeface="Century Gothic"/>
              <a:ea typeface="Century Gothic"/>
              <a:cs typeface="Century Gothic"/>
              <a:sym typeface="Century Gothic"/>
            </a:endParaRPr>
          </a:p>
        </p:txBody>
      </p:sp>
      <p:sp>
        <p:nvSpPr>
          <p:cNvPr id="356" name="Shape 356"/>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Un site internet, ce n'est pas simplement du contenu juxtaposé. Réfléchir à sa présentation et à son organisation sont des éléments clés pour votre réussite. Et le mieux, c'est de le faire dès le départ !</a:t>
            </a:r>
            <a:endParaRPr/>
          </a:p>
          <a:p>
            <a:pPr indent="-342900" lvl="0" marL="342900" marR="0" rtl="0" algn="l">
              <a:spcBef>
                <a:spcPts val="100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Voici quelques conseils à prendre en compte. Pas de règles absolues, mais plutôt des points importants à considérer...</a:t>
            </a:r>
            <a:endParaRPr/>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Shape 361"/>
          <p:cNvSpPr txBox="1"/>
          <p:nvPr/>
        </p:nvSpPr>
        <p:spPr>
          <a:xfrm>
            <a:off x="774700" y="1498600"/>
            <a:ext cx="9931400" cy="403187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fr-FR" sz="2200" u="none" cap="none" strike="noStrike">
                <a:solidFill>
                  <a:schemeClr val="dk1"/>
                </a:solidFill>
                <a:latin typeface="Century Gothic"/>
                <a:ea typeface="Century Gothic"/>
                <a:cs typeface="Century Gothic"/>
                <a:sym typeface="Century Gothic"/>
              </a:rPr>
              <a:t>Identifiez votre cible</a:t>
            </a:r>
            <a:endParaRPr b="1" sz="2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fr-FR" sz="1800">
                <a:solidFill>
                  <a:schemeClr val="dk1"/>
                </a:solidFill>
                <a:latin typeface="Century Gothic"/>
                <a:ea typeface="Century Gothic"/>
                <a:cs typeface="Century Gothic"/>
                <a:sym typeface="Century Gothic"/>
              </a:rPr>
              <a:t>Vous ne créez pas un site pour vous-même mais pour vos </a:t>
            </a:r>
            <a:r>
              <a:rPr b="1" lang="fr-FR" sz="1800">
                <a:solidFill>
                  <a:schemeClr val="dk1"/>
                </a:solidFill>
                <a:latin typeface="Century Gothic"/>
                <a:ea typeface="Century Gothic"/>
                <a:cs typeface="Century Gothic"/>
                <a:sym typeface="Century Gothic"/>
              </a:rPr>
              <a:t>visiteurs</a:t>
            </a:r>
            <a:r>
              <a:rPr lang="fr-FR" sz="1800">
                <a:solidFill>
                  <a:schemeClr val="dk1"/>
                </a:solidFill>
                <a:latin typeface="Century Gothic"/>
                <a:ea typeface="Century Gothic"/>
                <a:cs typeface="Century Gothic"/>
                <a:sym typeface="Century Gothic"/>
              </a:rPr>
              <a:t>. Il faut donc que votre choix de couleurs soit en adéquation avec ces derniers et avec l'</a:t>
            </a:r>
            <a:r>
              <a:rPr b="1" lang="fr-FR" sz="1800">
                <a:solidFill>
                  <a:schemeClr val="dk1"/>
                </a:solidFill>
                <a:latin typeface="Century Gothic"/>
                <a:ea typeface="Century Gothic"/>
                <a:cs typeface="Century Gothic"/>
                <a:sym typeface="Century Gothic"/>
              </a:rPr>
              <a:t>objectif du site.</a:t>
            </a:r>
            <a:endParaRPr b="1"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fr-FR" sz="1800">
                <a:solidFill>
                  <a:schemeClr val="dk1"/>
                </a:solidFill>
                <a:latin typeface="Century Gothic"/>
                <a:ea typeface="Century Gothic"/>
                <a:cs typeface="Century Gothic"/>
                <a:sym typeface="Century Gothic"/>
              </a:rPr>
              <a:t>Votre site est consacré à la gastronomie ? Sachez que l'orange est connu pour éveiller l'appétit.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fr-FR" sz="1800">
                <a:solidFill>
                  <a:schemeClr val="dk1"/>
                </a:solidFill>
                <a:latin typeface="Century Gothic"/>
                <a:ea typeface="Century Gothic"/>
                <a:cs typeface="Century Gothic"/>
                <a:sym typeface="Century Gothic"/>
              </a:rPr>
              <a:t>Votre site est consacré aux futures mamans ? Dans ce cas, privilégiez les couleurs pastels.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fr-FR" sz="1800">
                <a:solidFill>
                  <a:schemeClr val="dk1"/>
                </a:solidFill>
                <a:latin typeface="Century Gothic"/>
                <a:ea typeface="Century Gothic"/>
                <a:cs typeface="Century Gothic"/>
                <a:sym typeface="Century Gothic"/>
              </a:rPr>
              <a:t>Enfin, si votre clientèle est plutôt masculine, préférez des couleurs franches comme le rouge et le noir</a:t>
            </a:r>
            <a:endParaRPr/>
          </a:p>
          <a:p>
            <a:pPr indent="0" lvl="0" marL="0" marR="0" rtl="0" algn="l">
              <a:spcBef>
                <a:spcPts val="0"/>
              </a:spcBef>
              <a:spcAft>
                <a:spcPts val="0"/>
              </a:spcAft>
              <a:buNone/>
            </a:pPr>
            <a:r>
              <a:t/>
            </a:r>
            <a:endParaRPr b="1"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chemeClr val="dk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Shape 366"/>
          <p:cNvSpPr txBox="1"/>
          <p:nvPr/>
        </p:nvSpPr>
        <p:spPr>
          <a:xfrm>
            <a:off x="747375" y="1416650"/>
            <a:ext cx="7556400" cy="347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200">
                <a:solidFill>
                  <a:schemeClr val="dk1"/>
                </a:solidFill>
                <a:latin typeface="Century Gothic"/>
                <a:ea typeface="Century Gothic"/>
                <a:cs typeface="Century Gothic"/>
                <a:sym typeface="Century Gothic"/>
              </a:rPr>
              <a:t>Trouvez une couleur qui suscite une émotion adaptée</a:t>
            </a:r>
            <a:endParaRPr b="1" sz="2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2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fr-FR" sz="1800">
                <a:solidFill>
                  <a:schemeClr val="dk1"/>
                </a:solidFill>
                <a:latin typeface="Century Gothic"/>
                <a:ea typeface="Century Gothic"/>
                <a:cs typeface="Century Gothic"/>
                <a:sym typeface="Century Gothic"/>
              </a:rPr>
              <a:t>Les couleurs de votre site ne sont pas uniquement un élément clé de sa cohérence graphique. Elles dictent à vos visiteurs certains comportements inconscients. </a:t>
            </a:r>
            <a:r>
              <a:rPr b="1" lang="fr-FR" sz="1800">
                <a:solidFill>
                  <a:schemeClr val="dk1"/>
                </a:solidFill>
                <a:latin typeface="Century Gothic"/>
                <a:ea typeface="Century Gothic"/>
                <a:cs typeface="Century Gothic"/>
                <a:sym typeface="Century Gothic"/>
              </a:rPr>
              <a:t>Avec une couleur, vous suscitez des émotions</a:t>
            </a:r>
            <a:r>
              <a:rPr lang="fr-FR" sz="1800">
                <a:solidFill>
                  <a:schemeClr val="dk1"/>
                </a:solidFill>
                <a:latin typeface="Century Gothic"/>
                <a:ea typeface="Century Gothic"/>
                <a:cs typeface="Century Gothic"/>
                <a:sym typeface="Century Gothic"/>
              </a:rPr>
              <a:t> qui vont les influencer dans leur décision d'achat ou bien les amener à se souvenir de votre site et à y revenir.</a:t>
            </a:r>
            <a:endParaRPr/>
          </a:p>
          <a:p>
            <a:pPr indent="0" lvl="0" marL="0" marR="0" rtl="0" algn="l">
              <a:spcBef>
                <a:spcPts val="0"/>
              </a:spcBef>
              <a:spcAft>
                <a:spcPts val="0"/>
              </a:spcAft>
              <a:buNone/>
            </a:pPr>
            <a:r>
              <a:rPr lang="fr-FR" sz="1800">
                <a:solidFill>
                  <a:schemeClr val="dk1"/>
                </a:solidFill>
                <a:latin typeface="Century Gothic"/>
                <a:ea typeface="Century Gothic"/>
                <a:cs typeface="Century Gothic"/>
                <a:sym typeface="Century Gothic"/>
              </a:rPr>
              <a:t>Le graphique ci-contre vous donne des indications sur les effets de couleurs.</a:t>
            </a:r>
            <a:endParaRPr/>
          </a:p>
          <a:p>
            <a:pPr indent="0" lvl="0" marL="0" marR="0" rtl="0" algn="l">
              <a:spcBef>
                <a:spcPts val="0"/>
              </a:spcBef>
              <a:spcAft>
                <a:spcPts val="0"/>
              </a:spcAft>
              <a:buNone/>
            </a:pPr>
            <a:r>
              <a:t/>
            </a:r>
            <a:endParaRPr b="1"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chemeClr val="dk1"/>
              </a:solidFill>
              <a:latin typeface="Century Gothic"/>
              <a:ea typeface="Century Gothic"/>
              <a:cs typeface="Century Gothic"/>
              <a:sym typeface="Century Gothic"/>
            </a:endParaRPr>
          </a:p>
        </p:txBody>
      </p:sp>
      <p:pic>
        <p:nvPicPr>
          <p:cNvPr id="367" name="Shape 367"/>
          <p:cNvPicPr preferRelativeResize="0"/>
          <p:nvPr/>
        </p:nvPicPr>
        <p:blipFill rotWithShape="1">
          <a:blip r:embed="rId3">
            <a:alphaModFix/>
          </a:blip>
          <a:srcRect b="0" l="0" r="0" t="0"/>
          <a:stretch/>
        </p:blipFill>
        <p:spPr>
          <a:xfrm>
            <a:off x="8794750" y="1498600"/>
            <a:ext cx="2832100" cy="4445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Shape 255"/>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2"/>
              </a:buClr>
              <a:buSzPts val="3600"/>
              <a:buFont typeface="Century Gothic"/>
              <a:buNone/>
            </a:pPr>
            <a:r>
              <a:rPr b="0" i="0" lang="fr-FR" sz="3600" u="none" cap="none" strike="noStrike">
                <a:solidFill>
                  <a:schemeClr val="lt2"/>
                </a:solidFill>
                <a:latin typeface="Century Gothic"/>
                <a:ea typeface="Century Gothic"/>
                <a:cs typeface="Century Gothic"/>
                <a:sym typeface="Century Gothic"/>
              </a:rPr>
              <a:t>PLAN</a:t>
            </a:r>
            <a:endParaRPr b="0" i="0" sz="3600" u="none" cap="none" strike="noStrike">
              <a:solidFill>
                <a:schemeClr val="lt2"/>
              </a:solidFill>
              <a:latin typeface="Century Gothic"/>
              <a:ea typeface="Century Gothic"/>
              <a:cs typeface="Century Gothic"/>
              <a:sym typeface="Century Gothic"/>
            </a:endParaRPr>
          </a:p>
        </p:txBody>
      </p:sp>
      <p:sp>
        <p:nvSpPr>
          <p:cNvPr id="256" name="Shape 256"/>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Introduction</a:t>
            </a:r>
            <a:endParaRPr/>
          </a:p>
          <a:p>
            <a:pPr indent="-342900" lvl="0" marL="342900" marR="0" rtl="0" algn="l">
              <a:spcBef>
                <a:spcPts val="100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Principes de base</a:t>
            </a:r>
            <a:endParaRPr/>
          </a:p>
          <a:p>
            <a:pPr indent="-342900" lvl="0" marL="342900" marR="0" rtl="0" algn="l">
              <a:spcBef>
                <a:spcPts val="100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Couleurs</a:t>
            </a:r>
            <a:endParaRPr/>
          </a:p>
          <a:p>
            <a:pPr indent="-342900" lvl="0" marL="342900" marR="0" rtl="0" algn="l">
              <a:spcBef>
                <a:spcPts val="100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Typographie</a:t>
            </a:r>
            <a:endParaRPr/>
          </a:p>
          <a:p>
            <a:pPr indent="-342900" lvl="0" marL="342900" marR="0" rtl="0" algn="l">
              <a:spcBef>
                <a:spcPts val="100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Ergonomie</a:t>
            </a:r>
            <a:endParaRPr/>
          </a:p>
          <a:p>
            <a:pPr indent="-342900" lvl="0" marL="342900" marR="0" rtl="0" algn="l">
              <a:spcBef>
                <a:spcPts val="1000"/>
              </a:spcBef>
              <a:spcAft>
                <a:spcPts val="0"/>
              </a:spcAft>
              <a:buClr>
                <a:schemeClr val="accent1"/>
              </a:buClr>
              <a:buSzPts val="1440"/>
              <a:buFont typeface="Noto Sans Symbols"/>
              <a:buChar char="▶"/>
            </a:pPr>
            <a:r>
              <a:rPr lang="fr-FR"/>
              <a:t>Tendances</a:t>
            </a:r>
            <a:endParaRPr/>
          </a:p>
          <a:p>
            <a:pPr indent="-342900" lvl="0" marL="342900" marR="0" rtl="0" algn="l">
              <a:spcBef>
                <a:spcPts val="100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Conclusion</a:t>
            </a:r>
            <a:endParaRPr/>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Shape 372"/>
          <p:cNvSpPr txBox="1"/>
          <p:nvPr/>
        </p:nvSpPr>
        <p:spPr>
          <a:xfrm>
            <a:off x="774700" y="1498600"/>
            <a:ext cx="9931400" cy="38164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2200">
                <a:solidFill>
                  <a:schemeClr val="dk1"/>
                </a:solidFill>
                <a:latin typeface="Century Gothic"/>
                <a:ea typeface="Century Gothic"/>
                <a:cs typeface="Century Gothic"/>
                <a:sym typeface="Century Gothic"/>
              </a:rPr>
              <a:t>"Less is more"</a:t>
            </a:r>
            <a:endParaRPr/>
          </a:p>
          <a:p>
            <a:pPr indent="0" lvl="0" marL="0" marR="0" rtl="0" algn="l">
              <a:spcBef>
                <a:spcPts val="0"/>
              </a:spcBef>
              <a:spcAft>
                <a:spcPts val="0"/>
              </a:spcAft>
              <a:buNone/>
            </a:pPr>
            <a:r>
              <a:t/>
            </a:r>
            <a:endParaRPr b="1"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fr-FR" sz="1800">
                <a:solidFill>
                  <a:schemeClr val="dk1"/>
                </a:solidFill>
                <a:latin typeface="Century Gothic"/>
                <a:ea typeface="Century Gothic"/>
                <a:cs typeface="Century Gothic"/>
                <a:sym typeface="Century Gothic"/>
              </a:rPr>
              <a:t>Limitez vous à </a:t>
            </a:r>
            <a:r>
              <a:rPr b="1" lang="fr-FR" sz="1800">
                <a:solidFill>
                  <a:schemeClr val="dk1"/>
                </a:solidFill>
                <a:latin typeface="Century Gothic"/>
                <a:ea typeface="Century Gothic"/>
                <a:cs typeface="Century Gothic"/>
                <a:sym typeface="Century Gothic"/>
              </a:rPr>
              <a:t>deux couleurs prédominantes</a:t>
            </a:r>
            <a:r>
              <a:rPr lang="fr-FR" sz="1800">
                <a:solidFill>
                  <a:schemeClr val="dk1"/>
                </a:solidFill>
                <a:latin typeface="Century Gothic"/>
                <a:ea typeface="Century Gothic"/>
                <a:cs typeface="Century Gothic"/>
                <a:sym typeface="Century Gothic"/>
              </a:rPr>
              <a:t> (sauf si votre site parle de chromothérapie comme </a:t>
            </a:r>
            <a:r>
              <a:rPr lang="fr-FR" sz="1800" u="sng">
                <a:solidFill>
                  <a:schemeClr val="hlink"/>
                </a:solidFill>
                <a:latin typeface="Century Gothic"/>
                <a:ea typeface="Century Gothic"/>
                <a:cs typeface="Century Gothic"/>
                <a:sym typeface="Century Gothic"/>
                <a:hlinkClick r:id="rId3"/>
              </a:rPr>
              <a:t>colorinside.fr</a:t>
            </a:r>
            <a:r>
              <a:rPr lang="fr-FR" sz="1800">
                <a:solidFill>
                  <a:schemeClr val="dk1"/>
                </a:solidFill>
                <a:latin typeface="Century Gothic"/>
                <a:ea typeface="Century Gothic"/>
                <a:cs typeface="Century Gothic"/>
                <a:sym typeface="Century Gothic"/>
              </a:rPr>
              <a:t> !) et jouez ensuite avec les </a:t>
            </a:r>
            <a:r>
              <a:rPr b="1" lang="fr-FR" sz="1800">
                <a:solidFill>
                  <a:schemeClr val="dk1"/>
                </a:solidFill>
                <a:latin typeface="Century Gothic"/>
                <a:ea typeface="Century Gothic"/>
                <a:cs typeface="Century Gothic"/>
                <a:sym typeface="Century Gothic"/>
              </a:rPr>
              <a:t>nuances</a:t>
            </a:r>
            <a:r>
              <a:rPr lang="fr-FR" sz="1800">
                <a:solidFill>
                  <a:schemeClr val="dk1"/>
                </a:solidFill>
                <a:latin typeface="Century Gothic"/>
                <a:ea typeface="Century Gothic"/>
                <a:cs typeface="Century Gothic"/>
                <a:sym typeface="Century Gothic"/>
              </a:rPr>
              <a:t>. Si vous n'êtes pas très doué pour marier les couleurs.</a:t>
            </a:r>
            <a:endParaRPr/>
          </a:p>
          <a:p>
            <a:pPr indent="0" lvl="0" marL="0" marR="0" rtl="0" algn="l">
              <a:spcBef>
                <a:spcPts val="0"/>
              </a:spcBef>
              <a:spcAft>
                <a:spcPts val="0"/>
              </a:spcAft>
              <a:buNone/>
            </a:pPr>
            <a:r>
              <a:t/>
            </a:r>
            <a:endParaRPr b="1"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fr-FR" sz="2200">
                <a:solidFill>
                  <a:schemeClr val="dk1"/>
                </a:solidFill>
                <a:latin typeface="Century Gothic"/>
                <a:ea typeface="Century Gothic"/>
                <a:cs typeface="Century Gothic"/>
                <a:sym typeface="Century Gothic"/>
              </a:rPr>
              <a:t>Soignez le contraste et restez lisible !</a:t>
            </a:r>
            <a:endParaRPr/>
          </a:p>
          <a:p>
            <a:pPr indent="0" lvl="0" marL="0" marR="0" rtl="0" algn="l">
              <a:spcBef>
                <a:spcPts val="0"/>
              </a:spcBef>
              <a:spcAft>
                <a:spcPts val="0"/>
              </a:spcAft>
              <a:buNone/>
            </a:pPr>
            <a:r>
              <a:t/>
            </a:r>
            <a:endParaRPr b="1"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fr-FR" sz="1800">
                <a:solidFill>
                  <a:schemeClr val="dk1"/>
                </a:solidFill>
                <a:latin typeface="Century Gothic"/>
                <a:ea typeface="Century Gothic"/>
                <a:cs typeface="Century Gothic"/>
                <a:sym typeface="Century Gothic"/>
              </a:rPr>
              <a:t>Il faut que le </a:t>
            </a:r>
            <a:r>
              <a:rPr b="1" lang="fr-FR" sz="1800">
                <a:solidFill>
                  <a:schemeClr val="dk1"/>
                </a:solidFill>
                <a:latin typeface="Century Gothic"/>
                <a:ea typeface="Century Gothic"/>
                <a:cs typeface="Century Gothic"/>
                <a:sym typeface="Century Gothic"/>
              </a:rPr>
              <a:t>texte</a:t>
            </a:r>
            <a:r>
              <a:rPr lang="fr-FR" sz="1800">
                <a:solidFill>
                  <a:schemeClr val="dk1"/>
                </a:solidFill>
                <a:latin typeface="Century Gothic"/>
                <a:ea typeface="Century Gothic"/>
                <a:cs typeface="Century Gothic"/>
                <a:sym typeface="Century Gothic"/>
              </a:rPr>
              <a:t> de votre site soit </a:t>
            </a:r>
            <a:r>
              <a:rPr b="1" lang="fr-FR" sz="1800">
                <a:solidFill>
                  <a:schemeClr val="dk1"/>
                </a:solidFill>
                <a:latin typeface="Century Gothic"/>
                <a:ea typeface="Century Gothic"/>
                <a:cs typeface="Century Gothic"/>
                <a:sym typeface="Century Gothic"/>
              </a:rPr>
              <a:t>bien mis en valeur et facilement lisible</a:t>
            </a:r>
            <a:r>
              <a:rPr lang="fr-FR" sz="1800">
                <a:solidFill>
                  <a:schemeClr val="dk1"/>
                </a:solidFill>
                <a:latin typeface="Century Gothic"/>
                <a:ea typeface="Century Gothic"/>
                <a:cs typeface="Century Gothic"/>
                <a:sym typeface="Century Gothic"/>
              </a:rPr>
              <a:t>. Évitez par exemple de mettre un texte gris foncé sur un fond noir. </a:t>
            </a:r>
            <a:endParaRPr b="1" sz="1800">
              <a:solidFill>
                <a:schemeClr val="dk1"/>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Shape 377"/>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2"/>
              </a:buClr>
              <a:buSzPts val="3600"/>
              <a:buFont typeface="Century Gothic"/>
              <a:buNone/>
            </a:pPr>
            <a:r>
              <a:rPr b="0" i="0" lang="fr-FR" sz="3600" u="none" cap="none" strike="noStrike">
                <a:solidFill>
                  <a:schemeClr val="lt2"/>
                </a:solidFill>
                <a:latin typeface="Century Gothic"/>
                <a:ea typeface="Century Gothic"/>
                <a:cs typeface="Century Gothic"/>
                <a:sym typeface="Century Gothic"/>
              </a:rPr>
              <a:t>Typographie</a:t>
            </a:r>
            <a:endParaRPr b="0" i="0" sz="3600" u="none" cap="none" strike="noStrike">
              <a:solidFill>
                <a:schemeClr val="lt2"/>
              </a:solidFill>
              <a:latin typeface="Century Gothic"/>
              <a:ea typeface="Century Gothic"/>
              <a:cs typeface="Century Gothic"/>
              <a:sym typeface="Century Gothic"/>
            </a:endParaRPr>
          </a:p>
        </p:txBody>
      </p:sp>
      <p:sp>
        <p:nvSpPr>
          <p:cNvPr id="378" name="Shape 378"/>
          <p:cNvSpPr txBox="1"/>
          <p:nvPr>
            <p:ph idx="1" type="body"/>
          </p:nvPr>
        </p:nvSpPr>
        <p:spPr>
          <a:xfrm>
            <a:off x="1122826" y="2776550"/>
            <a:ext cx="5753400" cy="341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3F3F3F"/>
              </a:solidFill>
              <a:latin typeface="Century Gothic"/>
              <a:ea typeface="Century Gothic"/>
              <a:cs typeface="Century Gothic"/>
              <a:sym typeface="Century Gothic"/>
            </a:endParaRPr>
          </a:p>
          <a:p>
            <a:pPr indent="0" lvl="0" marL="0" marR="0" rtl="0" algn="l">
              <a:spcBef>
                <a:spcPts val="0"/>
              </a:spcBef>
              <a:spcAft>
                <a:spcPts val="0"/>
              </a:spcAft>
              <a:buNone/>
            </a:pPr>
            <a:r>
              <a:t/>
            </a:r>
            <a:endParaRPr/>
          </a:p>
          <a:p>
            <a:pPr indent="-342900" lvl="0" marL="342900" marR="0" rtl="0" algn="l">
              <a:spcBef>
                <a:spcPts val="100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Pour réussir </a:t>
            </a:r>
            <a:r>
              <a:rPr lang="fr-FR"/>
              <a:t>un</a:t>
            </a:r>
            <a:r>
              <a:rPr b="0" i="0" lang="fr-FR" sz="1800" u="none" cap="none" strike="noStrike">
                <a:solidFill>
                  <a:srgbClr val="3F3F3F"/>
                </a:solidFill>
                <a:latin typeface="Century Gothic"/>
                <a:ea typeface="Century Gothic"/>
                <a:cs typeface="Century Gothic"/>
                <a:sym typeface="Century Gothic"/>
              </a:rPr>
              <a:t> </a:t>
            </a:r>
            <a:r>
              <a:rPr lang="fr-FR"/>
              <a:t>s</a:t>
            </a:r>
            <a:r>
              <a:rPr b="0" i="0" lang="fr-FR" sz="1800" u="none" cap="none" strike="noStrike">
                <a:solidFill>
                  <a:srgbClr val="3F3F3F"/>
                </a:solidFill>
                <a:latin typeface="Century Gothic"/>
                <a:ea typeface="Century Gothic"/>
                <a:cs typeface="Century Gothic"/>
                <a:sym typeface="Century Gothic"/>
              </a:rPr>
              <a:t>ite Web, </a:t>
            </a:r>
            <a:r>
              <a:rPr lang="fr-FR"/>
              <a:t>il ne faut </a:t>
            </a:r>
            <a:r>
              <a:rPr b="0" i="0" lang="fr-FR" sz="1800" u="none" cap="none" strike="noStrike">
                <a:solidFill>
                  <a:srgbClr val="3F3F3F"/>
                </a:solidFill>
                <a:latin typeface="Century Gothic"/>
                <a:ea typeface="Century Gothic"/>
                <a:cs typeface="Century Gothic"/>
                <a:sym typeface="Century Gothic"/>
              </a:rPr>
              <a:t>négliger aucun détail. </a:t>
            </a:r>
            <a:r>
              <a:rPr lang="fr-FR"/>
              <a:t>Il faut</a:t>
            </a:r>
            <a:r>
              <a:rPr b="0" i="0" lang="fr-FR" sz="1800" u="none" cap="none" strike="noStrike">
                <a:solidFill>
                  <a:srgbClr val="3F3F3F"/>
                </a:solidFill>
                <a:latin typeface="Century Gothic"/>
                <a:ea typeface="Century Gothic"/>
                <a:cs typeface="Century Gothic"/>
                <a:sym typeface="Century Gothic"/>
              </a:rPr>
              <a:t> donc apporter tout autant d’attention aux </a:t>
            </a:r>
            <a:r>
              <a:rPr lang="fr-FR"/>
              <a:t>p</a:t>
            </a:r>
            <a:r>
              <a:rPr b="0" i="0" lang="fr-FR" sz="1800" u="none" cap="none" strike="noStrike">
                <a:solidFill>
                  <a:srgbClr val="3F3F3F"/>
                </a:solidFill>
                <a:latin typeface="Century Gothic"/>
                <a:ea typeface="Century Gothic"/>
                <a:cs typeface="Century Gothic"/>
                <a:sym typeface="Century Gothic"/>
              </a:rPr>
              <a:t>olices qu’aux couleurs et autres élément dont </a:t>
            </a:r>
            <a:r>
              <a:rPr lang="fr-FR"/>
              <a:t>on a</a:t>
            </a:r>
            <a:r>
              <a:rPr b="0" i="0" lang="fr-FR" sz="1800" u="none" cap="none" strike="noStrike">
                <a:solidFill>
                  <a:srgbClr val="3F3F3F"/>
                </a:solidFill>
                <a:latin typeface="Century Gothic"/>
                <a:ea typeface="Century Gothic"/>
                <a:cs typeface="Century Gothic"/>
                <a:sym typeface="Century Gothic"/>
              </a:rPr>
              <a:t> parlé.</a:t>
            </a:r>
            <a:endParaRPr b="0" i="0" sz="1800" u="none" cap="none" strike="noStrike">
              <a:solidFill>
                <a:srgbClr val="3F3F3F"/>
              </a:solidFill>
              <a:latin typeface="Century Gothic"/>
              <a:ea typeface="Century Gothic"/>
              <a:cs typeface="Century Gothic"/>
              <a:sym typeface="Century Gothic"/>
            </a:endParaRPr>
          </a:p>
          <a:p>
            <a:pPr indent="0" lvl="0" marL="0" marR="0" rtl="0" algn="l">
              <a:spcBef>
                <a:spcPts val="1000"/>
              </a:spcBef>
              <a:spcAft>
                <a:spcPts val="0"/>
              </a:spcAft>
              <a:buNone/>
            </a:pPr>
            <a:r>
              <a:t/>
            </a:r>
            <a:endParaRPr/>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p:txBody>
      </p:sp>
      <p:pic>
        <p:nvPicPr>
          <p:cNvPr id="379" name="Shape 379"/>
          <p:cNvPicPr preferRelativeResize="0"/>
          <p:nvPr/>
        </p:nvPicPr>
        <p:blipFill>
          <a:blip r:embed="rId3">
            <a:alphaModFix/>
          </a:blip>
          <a:stretch>
            <a:fillRect/>
          </a:stretch>
        </p:blipFill>
        <p:spPr>
          <a:xfrm>
            <a:off x="7504250" y="2707150"/>
            <a:ext cx="4062350" cy="3039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Shape 384"/>
          <p:cNvSpPr txBox="1"/>
          <p:nvPr/>
        </p:nvSpPr>
        <p:spPr>
          <a:xfrm>
            <a:off x="573775" y="428050"/>
            <a:ext cx="7898700" cy="637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fr-FR" sz="2200">
                <a:solidFill>
                  <a:schemeClr val="dk1"/>
                </a:solidFill>
                <a:latin typeface="Century Gothic"/>
                <a:ea typeface="Century Gothic"/>
                <a:cs typeface="Century Gothic"/>
                <a:sym typeface="Century Gothic"/>
              </a:rPr>
              <a:t>Règles d’une typographie plus attractive</a:t>
            </a:r>
            <a:endParaRPr b="1" sz="1950">
              <a:solidFill>
                <a:srgbClr val="A22712"/>
              </a:solidFill>
            </a:endParaRPr>
          </a:p>
          <a:p>
            <a:pPr indent="0" lvl="0" marL="0" rtl="0">
              <a:spcBef>
                <a:spcPts val="0"/>
              </a:spcBef>
              <a:spcAft>
                <a:spcPts val="0"/>
              </a:spcAft>
              <a:buNone/>
            </a:pPr>
            <a:r>
              <a:t/>
            </a:r>
            <a:endParaRPr b="1" sz="2200">
              <a:solidFill>
                <a:schemeClr val="dk1"/>
              </a:solidFill>
              <a:latin typeface="Century Gothic"/>
              <a:ea typeface="Century Gothic"/>
              <a:cs typeface="Century Gothic"/>
              <a:sym typeface="Century Gothic"/>
            </a:endParaRPr>
          </a:p>
        </p:txBody>
      </p:sp>
      <p:sp>
        <p:nvSpPr>
          <p:cNvPr id="385" name="Shape 385"/>
          <p:cNvSpPr txBox="1"/>
          <p:nvPr/>
        </p:nvSpPr>
        <p:spPr>
          <a:xfrm>
            <a:off x="625075" y="2185800"/>
            <a:ext cx="7668600" cy="4425000"/>
          </a:xfrm>
          <a:prstGeom prst="rect">
            <a:avLst/>
          </a:prstGeom>
          <a:noFill/>
          <a:ln>
            <a:noFill/>
          </a:ln>
        </p:spPr>
        <p:txBody>
          <a:bodyPr anchorCtr="0" anchor="t" bIns="91425" lIns="91425" spcFirstLastPara="1" rIns="91425" wrap="square" tIns="91425">
            <a:noAutofit/>
          </a:bodyPr>
          <a:lstStyle/>
          <a:p>
            <a:pPr indent="-330200" lvl="0" marL="457200" rtl="0">
              <a:lnSpc>
                <a:spcPct val="115000"/>
              </a:lnSpc>
              <a:spcBef>
                <a:spcPts val="0"/>
              </a:spcBef>
              <a:spcAft>
                <a:spcPts val="0"/>
              </a:spcAft>
              <a:buClr>
                <a:schemeClr val="dk1"/>
              </a:buClr>
              <a:buSzPts val="1600"/>
              <a:buFont typeface="Century Gothic"/>
              <a:buAutoNum type="arabicPeriod"/>
            </a:pPr>
            <a:r>
              <a:rPr b="1" lang="fr-FR" sz="1600">
                <a:solidFill>
                  <a:schemeClr val="dk1"/>
                </a:solidFill>
                <a:latin typeface="Century Gothic"/>
                <a:ea typeface="Century Gothic"/>
                <a:cs typeface="Century Gothic"/>
                <a:sym typeface="Century Gothic"/>
              </a:rPr>
              <a:t>Une typographie en harmonie avec le design de l’ensemble du site :</a:t>
            </a:r>
            <a:endParaRPr b="1" sz="1600">
              <a:solidFill>
                <a:schemeClr val="dk1"/>
              </a:solidFill>
              <a:latin typeface="Century Gothic"/>
              <a:ea typeface="Century Gothic"/>
              <a:cs typeface="Century Gothic"/>
              <a:sym typeface="Century Gothic"/>
            </a:endParaRPr>
          </a:p>
          <a:p>
            <a:pPr indent="0" lvl="0" marL="0" rtl="0">
              <a:lnSpc>
                <a:spcPct val="115000"/>
              </a:lnSpc>
              <a:spcBef>
                <a:spcPts val="0"/>
              </a:spcBef>
              <a:spcAft>
                <a:spcPts val="0"/>
              </a:spcAft>
              <a:buNone/>
            </a:pPr>
            <a:r>
              <a:t/>
            </a:r>
            <a:endParaRPr b="1" sz="1600">
              <a:solidFill>
                <a:schemeClr val="dk1"/>
              </a:solidFill>
              <a:latin typeface="Century Gothic"/>
              <a:ea typeface="Century Gothic"/>
              <a:cs typeface="Century Gothic"/>
              <a:sym typeface="Century Gothic"/>
            </a:endParaRPr>
          </a:p>
          <a:p>
            <a:pPr indent="0" lvl="0" marL="0" rtl="0">
              <a:lnSpc>
                <a:spcPct val="115000"/>
              </a:lnSpc>
              <a:spcBef>
                <a:spcPts val="0"/>
              </a:spcBef>
              <a:spcAft>
                <a:spcPts val="0"/>
              </a:spcAft>
              <a:buNone/>
            </a:pPr>
            <a:r>
              <a:rPr lang="fr-FR" sz="1600">
                <a:solidFill>
                  <a:schemeClr val="dk1"/>
                </a:solidFill>
                <a:latin typeface="Century Gothic"/>
                <a:ea typeface="Century Gothic"/>
                <a:cs typeface="Century Gothic"/>
                <a:sym typeface="Century Gothic"/>
              </a:rPr>
              <a:t>	Le texte doit contribuer au visuel : il ne doit pas s'agir d'un élément isolé mais au contraire d'un élément intégré. C'est pourquoi il est important de choisir une police qui soit liée à l'idée principale du site.</a:t>
            </a:r>
            <a:endParaRPr sz="1600">
              <a:solidFill>
                <a:srgbClr val="4E5056"/>
              </a:solidFill>
              <a:highlight>
                <a:srgbClr val="FFFFFF"/>
              </a:highlight>
            </a:endParaRPr>
          </a:p>
          <a:p>
            <a:pPr indent="0" lvl="0" marL="0" rtl="0">
              <a:lnSpc>
                <a:spcPct val="115000"/>
              </a:lnSpc>
              <a:spcBef>
                <a:spcPts val="0"/>
              </a:spcBef>
              <a:spcAft>
                <a:spcPts val="0"/>
              </a:spcAft>
              <a:buNone/>
            </a:pPr>
            <a:r>
              <a:t/>
            </a:r>
            <a:endParaRPr sz="1600">
              <a:solidFill>
                <a:srgbClr val="4E5056"/>
              </a:solidFill>
              <a:highlight>
                <a:srgbClr val="FFFFFF"/>
              </a:highlight>
            </a:endParaRPr>
          </a:p>
          <a:p>
            <a:pPr indent="-330200" lvl="0" marL="457200" rtl="0">
              <a:lnSpc>
                <a:spcPct val="115000"/>
              </a:lnSpc>
              <a:spcBef>
                <a:spcPts val="0"/>
              </a:spcBef>
              <a:spcAft>
                <a:spcPts val="0"/>
              </a:spcAft>
              <a:buClr>
                <a:schemeClr val="dk1"/>
              </a:buClr>
              <a:buSzPts val="1600"/>
              <a:buFont typeface="Century Gothic"/>
              <a:buAutoNum type="arabicPeriod"/>
            </a:pPr>
            <a:r>
              <a:rPr b="1" lang="fr-FR" sz="1600">
                <a:solidFill>
                  <a:schemeClr val="dk1"/>
                </a:solidFill>
                <a:latin typeface="Century Gothic"/>
                <a:ea typeface="Century Gothic"/>
                <a:cs typeface="Century Gothic"/>
                <a:sym typeface="Century Gothic"/>
              </a:rPr>
              <a:t>3 Polices maximum </a:t>
            </a:r>
            <a:endParaRPr sz="1600">
              <a:solidFill>
                <a:srgbClr val="4E5056"/>
              </a:solidFill>
              <a:highlight>
                <a:srgbClr val="FFFFFF"/>
              </a:highlight>
            </a:endParaRPr>
          </a:p>
          <a:p>
            <a:pPr indent="0" lvl="0" marL="0" rtl="0">
              <a:lnSpc>
                <a:spcPct val="115000"/>
              </a:lnSpc>
              <a:spcBef>
                <a:spcPts val="0"/>
              </a:spcBef>
              <a:spcAft>
                <a:spcPts val="0"/>
              </a:spcAft>
              <a:buNone/>
            </a:pPr>
            <a:r>
              <a:t/>
            </a:r>
            <a:endParaRPr sz="1600">
              <a:solidFill>
                <a:srgbClr val="4E5056"/>
              </a:solidFill>
              <a:highlight>
                <a:srgbClr val="FFFFFF"/>
              </a:highlight>
            </a:endParaRPr>
          </a:p>
          <a:p>
            <a:pPr indent="-330200" lvl="0" marL="457200" rtl="0">
              <a:lnSpc>
                <a:spcPct val="115000"/>
              </a:lnSpc>
              <a:spcBef>
                <a:spcPts val="0"/>
              </a:spcBef>
              <a:spcAft>
                <a:spcPts val="0"/>
              </a:spcAft>
              <a:buClr>
                <a:schemeClr val="dk1"/>
              </a:buClr>
              <a:buSzPts val="1600"/>
              <a:buFont typeface="Century Gothic"/>
              <a:buAutoNum type="arabicPeriod"/>
            </a:pPr>
            <a:r>
              <a:rPr b="1" lang="fr-FR" sz="1600">
                <a:solidFill>
                  <a:schemeClr val="dk1"/>
                </a:solidFill>
                <a:latin typeface="Century Gothic"/>
                <a:ea typeface="Century Gothic"/>
                <a:cs typeface="Century Gothic"/>
                <a:sym typeface="Century Gothic"/>
              </a:rPr>
              <a:t>Jouer avec la taille de la police </a:t>
            </a:r>
            <a:endParaRPr sz="1600"/>
          </a:p>
        </p:txBody>
      </p:sp>
      <p:pic>
        <p:nvPicPr>
          <p:cNvPr id="386" name="Shape 386"/>
          <p:cNvPicPr preferRelativeResize="0"/>
          <p:nvPr/>
        </p:nvPicPr>
        <p:blipFill>
          <a:blip r:embed="rId3">
            <a:alphaModFix/>
          </a:blip>
          <a:stretch>
            <a:fillRect/>
          </a:stretch>
        </p:blipFill>
        <p:spPr>
          <a:xfrm>
            <a:off x="8178200" y="2240450"/>
            <a:ext cx="3480975" cy="2604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Shape 391"/>
          <p:cNvSpPr txBox="1"/>
          <p:nvPr/>
        </p:nvSpPr>
        <p:spPr>
          <a:xfrm>
            <a:off x="573775" y="428050"/>
            <a:ext cx="7898700" cy="637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fr-FR" sz="2200">
                <a:solidFill>
                  <a:schemeClr val="dk1"/>
                </a:solidFill>
                <a:latin typeface="Century Gothic"/>
                <a:ea typeface="Century Gothic"/>
                <a:cs typeface="Century Gothic"/>
                <a:sym typeface="Century Gothic"/>
              </a:rPr>
              <a:t>Règles d’une typographie plus attractive</a:t>
            </a:r>
            <a:endParaRPr b="1" sz="1950">
              <a:solidFill>
                <a:srgbClr val="A22712"/>
              </a:solidFill>
            </a:endParaRPr>
          </a:p>
          <a:p>
            <a:pPr indent="0" lvl="0" marL="0" rtl="0">
              <a:spcBef>
                <a:spcPts val="0"/>
              </a:spcBef>
              <a:spcAft>
                <a:spcPts val="0"/>
              </a:spcAft>
              <a:buNone/>
            </a:pPr>
            <a:r>
              <a:t/>
            </a:r>
            <a:endParaRPr b="1" sz="2200">
              <a:solidFill>
                <a:schemeClr val="dk1"/>
              </a:solidFill>
              <a:latin typeface="Century Gothic"/>
              <a:ea typeface="Century Gothic"/>
              <a:cs typeface="Century Gothic"/>
              <a:sym typeface="Century Gothic"/>
            </a:endParaRPr>
          </a:p>
        </p:txBody>
      </p:sp>
      <p:sp>
        <p:nvSpPr>
          <p:cNvPr id="392" name="Shape 392"/>
          <p:cNvSpPr txBox="1"/>
          <p:nvPr/>
        </p:nvSpPr>
        <p:spPr>
          <a:xfrm>
            <a:off x="928975" y="2076500"/>
            <a:ext cx="8934600" cy="34245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fr-FR">
                <a:solidFill>
                  <a:schemeClr val="dk1"/>
                </a:solidFill>
                <a:latin typeface="Century Gothic"/>
                <a:ea typeface="Century Gothic"/>
                <a:cs typeface="Century Gothic"/>
                <a:sym typeface="Century Gothic"/>
              </a:rPr>
              <a:t>  </a:t>
            </a:r>
            <a:r>
              <a:rPr b="1" lang="fr-FR" sz="1600">
                <a:solidFill>
                  <a:schemeClr val="dk1"/>
                </a:solidFill>
                <a:latin typeface="Century Gothic"/>
                <a:ea typeface="Century Gothic"/>
                <a:cs typeface="Century Gothic"/>
                <a:sym typeface="Century Gothic"/>
              </a:rPr>
              <a:t>4.    Lisibilité de la police :</a:t>
            </a:r>
            <a:endParaRPr b="1" sz="1600">
              <a:solidFill>
                <a:schemeClr val="dk1"/>
              </a:solidFill>
              <a:latin typeface="Century Gothic"/>
              <a:ea typeface="Century Gothic"/>
              <a:cs typeface="Century Gothic"/>
              <a:sym typeface="Century Gothic"/>
            </a:endParaRPr>
          </a:p>
          <a:p>
            <a:pPr indent="0" lvl="0" marL="0" rtl="0">
              <a:lnSpc>
                <a:spcPct val="115000"/>
              </a:lnSpc>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330200" lvl="0" marL="914400" rtl="0">
              <a:lnSpc>
                <a:spcPct val="115000"/>
              </a:lnSpc>
              <a:spcBef>
                <a:spcPts val="0"/>
              </a:spcBef>
              <a:spcAft>
                <a:spcPts val="0"/>
              </a:spcAft>
              <a:buClr>
                <a:srgbClr val="4E5056"/>
              </a:buClr>
              <a:buSzPts val="1600"/>
              <a:buChar char="●"/>
            </a:pPr>
            <a:r>
              <a:rPr lang="fr-FR" sz="1600">
                <a:solidFill>
                  <a:schemeClr val="dk1"/>
                </a:solidFill>
                <a:latin typeface="Century Gothic"/>
                <a:ea typeface="Century Gothic"/>
                <a:cs typeface="Century Gothic"/>
                <a:sym typeface="Century Gothic"/>
              </a:rPr>
              <a:t>Taille : il faut choisir une taille appropriée au corps du texte</a:t>
            </a:r>
            <a:endParaRPr sz="1600">
              <a:solidFill>
                <a:schemeClr val="dk1"/>
              </a:solidFill>
              <a:latin typeface="Century Gothic"/>
              <a:ea typeface="Century Gothic"/>
              <a:cs typeface="Century Gothic"/>
              <a:sym typeface="Century Gothic"/>
            </a:endParaRPr>
          </a:p>
          <a:p>
            <a:pPr indent="-330200" lvl="0" marL="914400" rtl="0">
              <a:lnSpc>
                <a:spcPct val="115000"/>
              </a:lnSpc>
              <a:spcBef>
                <a:spcPts val="0"/>
              </a:spcBef>
              <a:spcAft>
                <a:spcPts val="0"/>
              </a:spcAft>
              <a:buClr>
                <a:srgbClr val="4E5056"/>
              </a:buClr>
              <a:buSzPts val="1600"/>
              <a:buChar char="●"/>
            </a:pPr>
            <a:r>
              <a:rPr lang="fr-FR" sz="1600">
                <a:solidFill>
                  <a:schemeClr val="dk1"/>
                </a:solidFill>
                <a:latin typeface="Century Gothic"/>
                <a:ea typeface="Century Gothic"/>
                <a:cs typeface="Century Gothic"/>
                <a:sym typeface="Century Gothic"/>
              </a:rPr>
              <a:t>Couleur : le texte doit contraster avec la couleur de fond</a:t>
            </a:r>
            <a:endParaRPr sz="1600">
              <a:solidFill>
                <a:schemeClr val="dk1"/>
              </a:solidFill>
              <a:latin typeface="Century Gothic"/>
              <a:ea typeface="Century Gothic"/>
              <a:cs typeface="Century Gothic"/>
              <a:sym typeface="Century Gothic"/>
            </a:endParaRPr>
          </a:p>
          <a:p>
            <a:pPr indent="-330200" lvl="0" marL="914400" rtl="0">
              <a:lnSpc>
                <a:spcPct val="115000"/>
              </a:lnSpc>
              <a:spcBef>
                <a:spcPts val="0"/>
              </a:spcBef>
              <a:spcAft>
                <a:spcPts val="0"/>
              </a:spcAft>
              <a:buClr>
                <a:srgbClr val="4E5056"/>
              </a:buClr>
              <a:buSzPts val="1600"/>
              <a:buChar char="●"/>
            </a:pPr>
            <a:r>
              <a:rPr lang="fr-FR" sz="1600">
                <a:solidFill>
                  <a:schemeClr val="dk1"/>
                </a:solidFill>
                <a:latin typeface="Century Gothic"/>
                <a:ea typeface="Century Gothic"/>
                <a:cs typeface="Century Gothic"/>
                <a:sym typeface="Century Gothic"/>
              </a:rPr>
              <a:t>Espace :il faut aérer les textes, avec des retour à la ligne et des paragraphes.</a:t>
            </a:r>
            <a:endParaRPr sz="1600">
              <a:solidFill>
                <a:srgbClr val="4E5056"/>
              </a:solidFill>
            </a:endParaRPr>
          </a:p>
          <a:p>
            <a:pPr indent="0" lvl="0" marL="0" rtl="0">
              <a:lnSpc>
                <a:spcPct val="115000"/>
              </a:lnSpc>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rtl="0">
              <a:lnSpc>
                <a:spcPct val="115000"/>
              </a:lnSpc>
              <a:spcBef>
                <a:spcPts val="0"/>
              </a:spcBef>
              <a:spcAft>
                <a:spcPts val="0"/>
              </a:spcAft>
              <a:buNone/>
            </a:pPr>
            <a:r>
              <a:rPr b="1" lang="fr-FR" sz="1600">
                <a:solidFill>
                  <a:schemeClr val="dk1"/>
                </a:solidFill>
                <a:latin typeface="Century Gothic"/>
                <a:ea typeface="Century Gothic"/>
                <a:cs typeface="Century Gothic"/>
                <a:sym typeface="Century Gothic"/>
              </a:rPr>
              <a:t>  5.    Polices traditionnelles </a:t>
            </a:r>
            <a:endParaRPr b="1" sz="1600">
              <a:solidFill>
                <a:schemeClr val="dk1"/>
              </a:solidFill>
              <a:latin typeface="Century Gothic"/>
              <a:ea typeface="Century Gothic"/>
              <a:cs typeface="Century Gothic"/>
              <a:sym typeface="Century Gothic"/>
            </a:endParaRPr>
          </a:p>
          <a:p>
            <a:pPr indent="0" lvl="0" marL="0" rtl="0">
              <a:lnSpc>
                <a:spcPct val="115000"/>
              </a:lnSpc>
              <a:spcBef>
                <a:spcPts val="0"/>
              </a:spcBef>
              <a:spcAft>
                <a:spcPts val="0"/>
              </a:spcAft>
              <a:buNone/>
            </a:pPr>
            <a:r>
              <a:t/>
            </a:r>
            <a:endParaRPr b="1" sz="1600">
              <a:solidFill>
                <a:schemeClr val="dk1"/>
              </a:solidFill>
              <a:latin typeface="Century Gothic"/>
              <a:ea typeface="Century Gothic"/>
              <a:cs typeface="Century Gothic"/>
              <a:sym typeface="Century Gothic"/>
            </a:endParaRPr>
          </a:p>
          <a:p>
            <a:pPr indent="457200" lvl="0" marL="0" rtl="0">
              <a:lnSpc>
                <a:spcPct val="115000"/>
              </a:lnSpc>
              <a:spcBef>
                <a:spcPts val="0"/>
              </a:spcBef>
              <a:spcAft>
                <a:spcPts val="0"/>
              </a:spcAft>
              <a:buNone/>
            </a:pPr>
            <a:r>
              <a:rPr lang="fr-FR" sz="1600">
                <a:solidFill>
                  <a:schemeClr val="dk1"/>
                </a:solidFill>
                <a:latin typeface="Century Gothic"/>
                <a:ea typeface="Century Gothic"/>
                <a:cs typeface="Century Gothic"/>
                <a:sym typeface="Century Gothic"/>
              </a:rPr>
              <a:t>Garder une typographie et une police traditionnelle.</a:t>
            </a:r>
            <a:endParaRPr sz="1600">
              <a:solidFill>
                <a:schemeClr val="dk1"/>
              </a:solidFill>
              <a:latin typeface="Century Gothic"/>
              <a:ea typeface="Century Gothic"/>
              <a:cs typeface="Century Gothic"/>
              <a:sym typeface="Century Gothic"/>
            </a:endParaRPr>
          </a:p>
          <a:p>
            <a:pPr indent="0" lvl="0" marL="0" rtl="0">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Shape 397"/>
          <p:cNvSpPr txBox="1"/>
          <p:nvPr>
            <p:ph type="title"/>
          </p:nvPr>
        </p:nvSpPr>
        <p:spPr>
          <a:xfrm>
            <a:off x="1154954" y="973668"/>
            <a:ext cx="8761500" cy="7071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fr-FR"/>
              <a:t>Ergonomie</a:t>
            </a:r>
            <a:endParaRPr/>
          </a:p>
        </p:txBody>
      </p:sp>
      <p:sp>
        <p:nvSpPr>
          <p:cNvPr id="398" name="Shape 398"/>
          <p:cNvSpPr txBox="1"/>
          <p:nvPr>
            <p:ph idx="1" type="body"/>
          </p:nvPr>
        </p:nvSpPr>
        <p:spPr>
          <a:xfrm>
            <a:off x="958904" y="2685450"/>
            <a:ext cx="8825700" cy="34164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fr-FR">
                <a:solidFill>
                  <a:schemeClr val="dk1"/>
                </a:solidFill>
              </a:rPr>
              <a:t>Le design ce n’est pas seulement de beaux graphismes. C’est aussi la manière dont votre site fonctionne:</a:t>
            </a:r>
            <a:endParaRPr>
              <a:solidFill>
                <a:schemeClr val="dk1"/>
              </a:solidFill>
            </a:endParaRPr>
          </a:p>
          <a:p>
            <a:pPr indent="-314325" lvl="0" marL="749300" rtl="0">
              <a:lnSpc>
                <a:spcPct val="115000"/>
              </a:lnSpc>
              <a:spcBef>
                <a:spcPts val="1100"/>
              </a:spcBef>
              <a:spcAft>
                <a:spcPts val="0"/>
              </a:spcAft>
              <a:buClr>
                <a:srgbClr val="666666"/>
              </a:buClr>
              <a:buSzPts val="1350"/>
              <a:buFont typeface="Arial"/>
              <a:buChar char="●"/>
            </a:pPr>
            <a:r>
              <a:rPr lang="fr-FR">
                <a:solidFill>
                  <a:schemeClr val="dk1"/>
                </a:solidFill>
              </a:rPr>
              <a:t>La navigation est-elle intuitive ?</a:t>
            </a:r>
            <a:endParaRPr>
              <a:solidFill>
                <a:schemeClr val="dk1"/>
              </a:solidFill>
            </a:endParaRPr>
          </a:p>
          <a:p>
            <a:pPr indent="-314325" lvl="0" marL="749300" rtl="0">
              <a:lnSpc>
                <a:spcPct val="115000"/>
              </a:lnSpc>
              <a:spcBef>
                <a:spcPts val="0"/>
              </a:spcBef>
              <a:spcAft>
                <a:spcPts val="0"/>
              </a:spcAft>
              <a:buClr>
                <a:srgbClr val="666666"/>
              </a:buClr>
              <a:buSzPts val="1350"/>
              <a:buFont typeface="Arial"/>
              <a:buChar char="●"/>
            </a:pPr>
            <a:r>
              <a:rPr lang="fr-FR">
                <a:solidFill>
                  <a:schemeClr val="dk1"/>
                </a:solidFill>
              </a:rPr>
              <a:t>Le visiteurs trouvent-ils rapidement ce qu’ils cherchent ?</a:t>
            </a:r>
            <a:endParaRPr>
              <a:solidFill>
                <a:schemeClr val="dk1"/>
              </a:solidFill>
            </a:endParaRPr>
          </a:p>
          <a:p>
            <a:pPr indent="-314325" lvl="0" marL="749300" rtl="0">
              <a:lnSpc>
                <a:spcPct val="115000"/>
              </a:lnSpc>
              <a:spcBef>
                <a:spcPts val="0"/>
              </a:spcBef>
              <a:spcAft>
                <a:spcPts val="0"/>
              </a:spcAft>
              <a:buClr>
                <a:srgbClr val="666666"/>
              </a:buClr>
              <a:buSzPts val="1350"/>
              <a:buFont typeface="Arial"/>
              <a:buChar char="●"/>
            </a:pPr>
            <a:r>
              <a:rPr lang="fr-FR">
                <a:solidFill>
                  <a:schemeClr val="dk1"/>
                </a:solidFill>
              </a:rPr>
              <a:t>L’information est-elle bien structurée ?</a:t>
            </a:r>
            <a:endParaRPr>
              <a:solidFill>
                <a:schemeClr val="dk1"/>
              </a:solidFill>
            </a:endParaRPr>
          </a:p>
          <a:p>
            <a:pPr indent="0" lvl="0" marL="0" rtl="0">
              <a:lnSpc>
                <a:spcPct val="115000"/>
              </a:lnSpc>
              <a:spcBef>
                <a:spcPts val="1100"/>
              </a:spcBef>
              <a:spcAft>
                <a:spcPts val="0"/>
              </a:spcAft>
              <a:buClr>
                <a:schemeClr val="dk1"/>
              </a:buClr>
              <a:buSzPts val="1100"/>
              <a:buFont typeface="Arial"/>
              <a:buNone/>
            </a:pPr>
            <a:r>
              <a:t/>
            </a:r>
            <a:endParaRPr sz="1350">
              <a:solidFill>
                <a:srgbClr val="666666"/>
              </a:solidFill>
              <a:latin typeface="Arial"/>
              <a:ea typeface="Arial"/>
              <a:cs typeface="Arial"/>
              <a:sym typeface="Arial"/>
            </a:endParaRPr>
          </a:p>
          <a:p>
            <a:pPr indent="0" lvl="0" marL="0">
              <a:spcBef>
                <a:spcPts val="1100"/>
              </a:spcBef>
              <a:spcAft>
                <a:spcPts val="0"/>
              </a:spcAft>
              <a:buNone/>
            </a:pPr>
            <a:r>
              <a:t/>
            </a:r>
            <a:endParaRPr/>
          </a:p>
        </p:txBody>
      </p:sp>
      <p:pic>
        <p:nvPicPr>
          <p:cNvPr id="399" name="Shape 399"/>
          <p:cNvPicPr preferRelativeResize="0"/>
          <p:nvPr/>
        </p:nvPicPr>
        <p:blipFill>
          <a:blip r:embed="rId3">
            <a:alphaModFix/>
          </a:blip>
          <a:stretch>
            <a:fillRect/>
          </a:stretch>
        </p:blipFill>
        <p:spPr>
          <a:xfrm>
            <a:off x="9410400" y="2685451"/>
            <a:ext cx="2082775" cy="1795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Shape 404"/>
          <p:cNvSpPr txBox="1"/>
          <p:nvPr/>
        </p:nvSpPr>
        <p:spPr>
          <a:xfrm>
            <a:off x="555550" y="455375"/>
            <a:ext cx="4380900" cy="637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fr-FR" sz="2200">
                <a:solidFill>
                  <a:schemeClr val="dk1"/>
                </a:solidFill>
                <a:latin typeface="Century Gothic"/>
                <a:ea typeface="Century Gothic"/>
                <a:cs typeface="Century Gothic"/>
                <a:sym typeface="Century Gothic"/>
              </a:rPr>
              <a:t>L'ergonomie c'est quoi ?</a:t>
            </a:r>
            <a:r>
              <a:rPr b="1" lang="fr-FR" sz="1950">
                <a:solidFill>
                  <a:srgbClr val="A22712"/>
                </a:solidFill>
              </a:rPr>
              <a:t> </a:t>
            </a:r>
            <a:endParaRPr b="1" sz="1950">
              <a:solidFill>
                <a:srgbClr val="A22712"/>
              </a:solidFill>
            </a:endParaRPr>
          </a:p>
          <a:p>
            <a:pPr indent="0" lvl="0" marL="0" rtl="0">
              <a:spcBef>
                <a:spcPts val="0"/>
              </a:spcBef>
              <a:spcAft>
                <a:spcPts val="0"/>
              </a:spcAft>
              <a:buNone/>
            </a:pPr>
            <a:r>
              <a:t/>
            </a:r>
            <a:endParaRPr b="1" sz="2200">
              <a:solidFill>
                <a:schemeClr val="dk1"/>
              </a:solidFill>
              <a:latin typeface="Century Gothic"/>
              <a:ea typeface="Century Gothic"/>
              <a:cs typeface="Century Gothic"/>
              <a:sym typeface="Century Gothic"/>
            </a:endParaRPr>
          </a:p>
        </p:txBody>
      </p:sp>
      <p:sp>
        <p:nvSpPr>
          <p:cNvPr id="405" name="Shape 405"/>
          <p:cNvSpPr txBox="1"/>
          <p:nvPr/>
        </p:nvSpPr>
        <p:spPr>
          <a:xfrm>
            <a:off x="710375" y="2213125"/>
            <a:ext cx="8269800" cy="1721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fr-FR">
                <a:solidFill>
                  <a:schemeClr val="dk1"/>
                </a:solidFill>
                <a:latin typeface="Century Gothic"/>
                <a:ea typeface="Century Gothic"/>
                <a:cs typeface="Century Gothic"/>
                <a:sym typeface="Century Gothic"/>
              </a:rPr>
              <a:t>C'est la façon dont l'homme va percevoir comment utiliser un matériel, un logiciel, appréhender le système de commande d'un caméscope, d'une machine outil...</a:t>
            </a:r>
            <a:endParaRPr>
              <a:solidFill>
                <a:schemeClr val="dk1"/>
              </a:solidFill>
              <a:latin typeface="Century Gothic"/>
              <a:ea typeface="Century Gothic"/>
              <a:cs typeface="Century Gothic"/>
              <a:sym typeface="Century Gothic"/>
            </a:endParaRPr>
          </a:p>
          <a:p>
            <a:pPr indent="0" lvl="0" marL="0" rtl="0">
              <a:lnSpc>
                <a:spcPct val="115000"/>
              </a:lnSpc>
              <a:spcBef>
                <a:spcPts val="0"/>
              </a:spcBef>
              <a:spcAft>
                <a:spcPts val="0"/>
              </a:spcAft>
              <a:buClr>
                <a:schemeClr val="dk1"/>
              </a:buClr>
              <a:buSzPts val="1100"/>
              <a:buFont typeface="Arial"/>
              <a:buNone/>
            </a:pPr>
            <a:r>
              <a:rPr lang="fr-FR">
                <a:solidFill>
                  <a:schemeClr val="dk1"/>
                </a:solidFill>
                <a:latin typeface="Century Gothic"/>
                <a:ea typeface="Century Gothic"/>
                <a:cs typeface="Century Gothic"/>
                <a:sym typeface="Century Gothic"/>
              </a:rPr>
              <a:t> </a:t>
            </a:r>
            <a:endParaRPr>
              <a:solidFill>
                <a:schemeClr val="dk1"/>
              </a:solidFill>
              <a:latin typeface="Century Gothic"/>
              <a:ea typeface="Century Gothic"/>
              <a:cs typeface="Century Gothic"/>
              <a:sym typeface="Century Gothic"/>
            </a:endParaRPr>
          </a:p>
          <a:p>
            <a:pPr indent="0" lvl="0" marL="0" rtl="0">
              <a:lnSpc>
                <a:spcPct val="115000"/>
              </a:lnSpc>
              <a:spcBef>
                <a:spcPts val="0"/>
              </a:spcBef>
              <a:spcAft>
                <a:spcPts val="0"/>
              </a:spcAft>
              <a:buClr>
                <a:schemeClr val="dk1"/>
              </a:buClr>
              <a:buSzPts val="1100"/>
              <a:buFont typeface="Arial"/>
              <a:buNone/>
            </a:pPr>
            <a:r>
              <a:rPr lang="fr-FR">
                <a:solidFill>
                  <a:schemeClr val="dk1"/>
                </a:solidFill>
                <a:latin typeface="Century Gothic"/>
                <a:ea typeface="Century Gothic"/>
                <a:cs typeface="Century Gothic"/>
                <a:sym typeface="Century Gothic"/>
              </a:rPr>
              <a:t>L'ergonomie a pour objectif d'adapter les objets, le matériel, pour que son utilisation soit rendue facile dans la vie de tous les jours, au travail comme chez soi</a:t>
            </a:r>
            <a:r>
              <a:rPr lang="fr-FR" sz="1000">
                <a:solidFill>
                  <a:schemeClr val="dk1"/>
                </a:solidFill>
              </a:rPr>
              <a:t>.</a:t>
            </a:r>
            <a:endParaRPr sz="1000">
              <a:solidFill>
                <a:schemeClr val="dk1"/>
              </a:solidFill>
            </a:endParaRPr>
          </a:p>
          <a:p>
            <a:pPr indent="0" lvl="0" marL="0">
              <a:spcBef>
                <a:spcPts val="0"/>
              </a:spcBef>
              <a:spcAft>
                <a:spcPts val="0"/>
              </a:spcAft>
              <a:buNone/>
            </a:pPr>
            <a:r>
              <a:t/>
            </a:r>
            <a:endParaRPr/>
          </a:p>
        </p:txBody>
      </p:sp>
      <p:pic>
        <p:nvPicPr>
          <p:cNvPr id="406" name="Shape 406"/>
          <p:cNvPicPr preferRelativeResize="0"/>
          <p:nvPr/>
        </p:nvPicPr>
        <p:blipFill>
          <a:blip r:embed="rId3">
            <a:alphaModFix/>
          </a:blip>
          <a:stretch>
            <a:fillRect/>
          </a:stretch>
        </p:blipFill>
        <p:spPr>
          <a:xfrm>
            <a:off x="9282875" y="2139051"/>
            <a:ext cx="2082775" cy="1795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Shape 411"/>
          <p:cNvSpPr txBox="1"/>
          <p:nvPr/>
        </p:nvSpPr>
        <p:spPr>
          <a:xfrm>
            <a:off x="573775" y="428050"/>
            <a:ext cx="4380900" cy="637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fr-FR" sz="2200">
                <a:solidFill>
                  <a:schemeClr val="dk1"/>
                </a:solidFill>
                <a:latin typeface="Century Gothic"/>
                <a:ea typeface="Century Gothic"/>
                <a:cs typeface="Century Gothic"/>
                <a:sym typeface="Century Gothic"/>
              </a:rPr>
              <a:t>Et dans le web ?</a:t>
            </a:r>
            <a:endParaRPr b="1" sz="1950">
              <a:solidFill>
                <a:srgbClr val="A22712"/>
              </a:solidFill>
            </a:endParaRPr>
          </a:p>
          <a:p>
            <a:pPr indent="0" lvl="0" marL="0" rtl="0">
              <a:spcBef>
                <a:spcPts val="0"/>
              </a:spcBef>
              <a:spcAft>
                <a:spcPts val="0"/>
              </a:spcAft>
              <a:buNone/>
            </a:pPr>
            <a:r>
              <a:t/>
            </a:r>
            <a:endParaRPr b="1" sz="2200">
              <a:solidFill>
                <a:schemeClr val="dk1"/>
              </a:solidFill>
              <a:latin typeface="Century Gothic"/>
              <a:ea typeface="Century Gothic"/>
              <a:cs typeface="Century Gothic"/>
              <a:sym typeface="Century Gothic"/>
            </a:endParaRPr>
          </a:p>
        </p:txBody>
      </p:sp>
      <p:sp>
        <p:nvSpPr>
          <p:cNvPr id="412" name="Shape 412"/>
          <p:cNvSpPr txBox="1"/>
          <p:nvPr/>
        </p:nvSpPr>
        <p:spPr>
          <a:xfrm>
            <a:off x="683050" y="2466888"/>
            <a:ext cx="8269800" cy="9783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fr-FR" sz="2400">
                <a:solidFill>
                  <a:schemeClr val="dk1"/>
                </a:solidFill>
                <a:latin typeface="Century Gothic"/>
                <a:ea typeface="Century Gothic"/>
                <a:cs typeface="Century Gothic"/>
                <a:sym typeface="Century Gothic"/>
              </a:rPr>
              <a:t>Un site web ergonomique est un site utile, facilement utilisable et qui donne satisfaction à l'utilisateur.</a:t>
            </a:r>
            <a:endParaRPr b="1" sz="2400">
              <a:solidFill>
                <a:schemeClr val="dk1"/>
              </a:solidFill>
              <a:latin typeface="Century Gothic"/>
              <a:ea typeface="Century Gothic"/>
              <a:cs typeface="Century Gothic"/>
              <a:sym typeface="Century Gothic"/>
            </a:endParaRPr>
          </a:p>
          <a:p>
            <a:pPr indent="0" lvl="0" marL="0" rtl="0">
              <a:lnSpc>
                <a:spcPct val="115000"/>
              </a:lnSpc>
              <a:spcBef>
                <a:spcPts val="0"/>
              </a:spcBef>
              <a:spcAft>
                <a:spcPts val="0"/>
              </a:spcAft>
              <a:buNone/>
            </a:pPr>
            <a:r>
              <a:rPr lang="fr-FR">
                <a:solidFill>
                  <a:schemeClr val="dk1"/>
                </a:solidFill>
                <a:latin typeface="Century Gothic"/>
                <a:ea typeface="Century Gothic"/>
                <a:cs typeface="Century Gothic"/>
                <a:sym typeface="Century Gothic"/>
              </a:rPr>
              <a:t> </a:t>
            </a:r>
            <a:endParaRPr>
              <a:solidFill>
                <a:schemeClr val="dk1"/>
              </a:solidFill>
              <a:latin typeface="Century Gothic"/>
              <a:ea typeface="Century Gothic"/>
              <a:cs typeface="Century Gothic"/>
              <a:sym typeface="Century Gothic"/>
            </a:endParaRPr>
          </a:p>
          <a:p>
            <a:pPr indent="0" lvl="0" marL="0" rtl="0">
              <a:lnSpc>
                <a:spcPct val="115000"/>
              </a:lnSpc>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nSpc>
                <a:spcPct val="115000"/>
              </a:lnSpc>
              <a:spcBef>
                <a:spcPts val="0"/>
              </a:spcBef>
              <a:spcAft>
                <a:spcPts val="0"/>
              </a:spcAft>
              <a:buNone/>
            </a:pPr>
            <a:r>
              <a:t/>
            </a:r>
            <a:endParaRPr sz="1000">
              <a:solidFill>
                <a:schemeClr val="dk1"/>
              </a:solidFill>
            </a:endParaRPr>
          </a:p>
          <a:p>
            <a:pPr indent="0" lvl="0" marL="0" rtl="0">
              <a:lnSpc>
                <a:spcPct val="115000"/>
              </a:lnSpc>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spcBef>
                <a:spcPts val="0"/>
              </a:spcBef>
              <a:spcAft>
                <a:spcPts val="0"/>
              </a:spcAft>
              <a:buNone/>
            </a:pPr>
            <a:r>
              <a:t/>
            </a:r>
            <a:endParaRPr/>
          </a:p>
        </p:txBody>
      </p:sp>
      <p:pic>
        <p:nvPicPr>
          <p:cNvPr id="413" name="Shape 413"/>
          <p:cNvPicPr preferRelativeResize="0"/>
          <p:nvPr/>
        </p:nvPicPr>
        <p:blipFill>
          <a:blip r:embed="rId3">
            <a:alphaModFix/>
          </a:blip>
          <a:stretch>
            <a:fillRect/>
          </a:stretch>
        </p:blipFill>
        <p:spPr>
          <a:xfrm>
            <a:off x="9282875" y="2058301"/>
            <a:ext cx="2082775" cy="17954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pic>
        <p:nvPicPr>
          <p:cNvPr id="418" name="Shape 418"/>
          <p:cNvPicPr preferRelativeResize="0"/>
          <p:nvPr/>
        </p:nvPicPr>
        <p:blipFill>
          <a:blip r:embed="rId3">
            <a:alphaModFix/>
          </a:blip>
          <a:stretch>
            <a:fillRect/>
          </a:stretch>
        </p:blipFill>
        <p:spPr>
          <a:xfrm>
            <a:off x="645650" y="1306325"/>
            <a:ext cx="10900697" cy="4358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Shape 423"/>
          <p:cNvSpPr txBox="1"/>
          <p:nvPr/>
        </p:nvSpPr>
        <p:spPr>
          <a:xfrm>
            <a:off x="573775" y="336975"/>
            <a:ext cx="4225800" cy="519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fr-FR" sz="2200">
                <a:solidFill>
                  <a:schemeClr val="dk1"/>
                </a:solidFill>
                <a:latin typeface="Century Gothic"/>
                <a:ea typeface="Century Gothic"/>
                <a:cs typeface="Century Gothic"/>
                <a:sym typeface="Century Gothic"/>
              </a:rPr>
              <a:t>Les règles d'ergonomie web</a:t>
            </a:r>
            <a:endParaRPr/>
          </a:p>
        </p:txBody>
      </p:sp>
      <p:sp>
        <p:nvSpPr>
          <p:cNvPr id="424" name="Shape 424"/>
          <p:cNvSpPr txBox="1"/>
          <p:nvPr/>
        </p:nvSpPr>
        <p:spPr>
          <a:xfrm>
            <a:off x="455375" y="1275050"/>
            <a:ext cx="11247900" cy="5382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25" name="Shape 425"/>
          <p:cNvSpPr txBox="1"/>
          <p:nvPr/>
        </p:nvSpPr>
        <p:spPr>
          <a:xfrm>
            <a:off x="528225" y="1939925"/>
            <a:ext cx="8042100" cy="33243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Clr>
                <a:srgbClr val="404060"/>
              </a:buClr>
              <a:buSzPts val="1400"/>
              <a:buChar char="●"/>
            </a:pPr>
            <a:r>
              <a:rPr b="1" lang="fr-FR">
                <a:solidFill>
                  <a:schemeClr val="dk1"/>
                </a:solidFill>
                <a:latin typeface="Century Gothic"/>
                <a:ea typeface="Century Gothic"/>
                <a:cs typeface="Century Gothic"/>
                <a:sym typeface="Century Gothic"/>
              </a:rPr>
              <a:t>Pas de textes soulignés :</a:t>
            </a:r>
            <a:r>
              <a:rPr lang="fr-FR">
                <a:solidFill>
                  <a:schemeClr val="dk1"/>
                </a:solidFill>
                <a:latin typeface="Century Gothic"/>
                <a:ea typeface="Century Gothic"/>
                <a:cs typeface="Century Gothic"/>
                <a:sym typeface="Century Gothic"/>
              </a:rPr>
              <a:t> sur le web, un mot ou une expression soulignée est un lien.</a:t>
            </a:r>
            <a:endParaRPr>
              <a:solidFill>
                <a:schemeClr val="dk1"/>
              </a:solidFill>
              <a:latin typeface="Century Gothic"/>
              <a:ea typeface="Century Gothic"/>
              <a:cs typeface="Century Gothic"/>
              <a:sym typeface="Century Gothic"/>
            </a:endParaRPr>
          </a:p>
          <a:p>
            <a:pPr indent="0" lvl="0" marL="0" rtl="0">
              <a:spcBef>
                <a:spcPts val="0"/>
              </a:spcBef>
              <a:spcAft>
                <a:spcPts val="0"/>
              </a:spcAft>
              <a:buNone/>
            </a:pPr>
            <a:r>
              <a:t/>
            </a:r>
            <a:endParaRPr>
              <a:solidFill>
                <a:schemeClr val="dk1"/>
              </a:solidFill>
              <a:latin typeface="Century Gothic"/>
              <a:ea typeface="Century Gothic"/>
              <a:cs typeface="Century Gothic"/>
              <a:sym typeface="Century Gothic"/>
            </a:endParaRPr>
          </a:p>
          <a:p>
            <a:pPr indent="-317500" lvl="0" marL="457200" rtl="0">
              <a:spcBef>
                <a:spcPts val="0"/>
              </a:spcBef>
              <a:spcAft>
                <a:spcPts val="0"/>
              </a:spcAft>
              <a:buClr>
                <a:srgbClr val="404060"/>
              </a:buClr>
              <a:buSzPts val="1400"/>
              <a:buChar char="●"/>
            </a:pPr>
            <a:r>
              <a:rPr b="1" lang="fr-FR">
                <a:solidFill>
                  <a:schemeClr val="dk1"/>
                </a:solidFill>
                <a:latin typeface="Century Gothic"/>
                <a:ea typeface="Century Gothic"/>
                <a:cs typeface="Century Gothic"/>
                <a:sym typeface="Century Gothic"/>
              </a:rPr>
              <a:t>Un affichage rapide </a:t>
            </a:r>
            <a:endParaRPr>
              <a:solidFill>
                <a:schemeClr val="dk1"/>
              </a:solidFill>
              <a:latin typeface="Century Gothic"/>
              <a:ea typeface="Century Gothic"/>
              <a:cs typeface="Century Gothic"/>
              <a:sym typeface="Century Gothic"/>
            </a:endParaRPr>
          </a:p>
          <a:p>
            <a:pPr indent="0" lvl="0" marL="0" rtl="0">
              <a:spcBef>
                <a:spcPts val="0"/>
              </a:spcBef>
              <a:spcAft>
                <a:spcPts val="0"/>
              </a:spcAft>
              <a:buNone/>
            </a:pPr>
            <a:r>
              <a:t/>
            </a:r>
            <a:endParaRPr>
              <a:solidFill>
                <a:schemeClr val="dk1"/>
              </a:solidFill>
              <a:latin typeface="Century Gothic"/>
              <a:ea typeface="Century Gothic"/>
              <a:cs typeface="Century Gothic"/>
              <a:sym typeface="Century Gothic"/>
            </a:endParaRPr>
          </a:p>
          <a:p>
            <a:pPr indent="-317500" lvl="0" marL="457200" rtl="0">
              <a:spcBef>
                <a:spcPts val="0"/>
              </a:spcBef>
              <a:spcAft>
                <a:spcPts val="0"/>
              </a:spcAft>
              <a:buClr>
                <a:srgbClr val="404060"/>
              </a:buClr>
              <a:buSzPts val="1400"/>
              <a:buChar char="●"/>
            </a:pPr>
            <a:r>
              <a:rPr b="1" lang="fr-FR">
                <a:solidFill>
                  <a:schemeClr val="dk1"/>
                </a:solidFill>
                <a:latin typeface="Century Gothic"/>
                <a:ea typeface="Century Gothic"/>
                <a:cs typeface="Century Gothic"/>
                <a:sym typeface="Century Gothic"/>
              </a:rPr>
              <a:t>Des colonnes étroites :</a:t>
            </a:r>
            <a:r>
              <a:rPr lang="fr-FR">
                <a:solidFill>
                  <a:schemeClr val="dk1"/>
                </a:solidFill>
                <a:latin typeface="Century Gothic"/>
                <a:ea typeface="Century Gothic"/>
                <a:cs typeface="Century Gothic"/>
                <a:sym typeface="Century Gothic"/>
              </a:rPr>
              <a:t> l'oeil se fatigue s'il doit parcourir des kilomètres pour suivre le texte. Les colonnes doivent faire 15 cm de large au maximum. Des colonnes de 10 cm sont idéales.</a:t>
            </a:r>
            <a:endParaRPr>
              <a:solidFill>
                <a:schemeClr val="dk1"/>
              </a:solidFill>
              <a:latin typeface="Century Gothic"/>
              <a:ea typeface="Century Gothic"/>
              <a:cs typeface="Century Gothic"/>
              <a:sym typeface="Century Gothic"/>
            </a:endParaRPr>
          </a:p>
          <a:p>
            <a:pPr indent="0" lvl="0" marL="0" rtl="0">
              <a:spcBef>
                <a:spcPts val="0"/>
              </a:spcBef>
              <a:spcAft>
                <a:spcPts val="0"/>
              </a:spcAft>
              <a:buNone/>
            </a:pPr>
            <a:r>
              <a:t/>
            </a:r>
            <a:endParaRPr>
              <a:solidFill>
                <a:schemeClr val="dk1"/>
              </a:solidFill>
              <a:latin typeface="Century Gothic"/>
              <a:ea typeface="Century Gothic"/>
              <a:cs typeface="Century Gothic"/>
              <a:sym typeface="Century Gothic"/>
            </a:endParaRPr>
          </a:p>
          <a:p>
            <a:pPr indent="-317500" lvl="0" marL="457200" rtl="0">
              <a:spcBef>
                <a:spcPts val="0"/>
              </a:spcBef>
              <a:spcAft>
                <a:spcPts val="0"/>
              </a:spcAft>
              <a:buClr>
                <a:srgbClr val="404060"/>
              </a:buClr>
              <a:buSzPts val="1400"/>
              <a:buChar char="●"/>
            </a:pPr>
            <a:r>
              <a:rPr b="1" lang="fr-FR">
                <a:solidFill>
                  <a:schemeClr val="dk1"/>
                </a:solidFill>
                <a:latin typeface="Century Gothic"/>
                <a:ea typeface="Century Gothic"/>
                <a:cs typeface="Century Gothic"/>
                <a:sym typeface="Century Gothic"/>
              </a:rPr>
              <a:t>Des titres de page : </a:t>
            </a:r>
            <a:r>
              <a:rPr lang="fr-FR">
                <a:solidFill>
                  <a:schemeClr val="dk1"/>
                </a:solidFill>
                <a:latin typeface="Century Gothic"/>
                <a:ea typeface="Century Gothic"/>
                <a:cs typeface="Century Gothic"/>
                <a:sym typeface="Century Gothic"/>
              </a:rPr>
              <a:t>Des repères.</a:t>
            </a:r>
            <a:endParaRPr>
              <a:solidFill>
                <a:schemeClr val="dk1"/>
              </a:solidFill>
              <a:latin typeface="Century Gothic"/>
              <a:ea typeface="Century Gothic"/>
              <a:cs typeface="Century Gothic"/>
              <a:sym typeface="Century Gothic"/>
            </a:endParaRPr>
          </a:p>
          <a:p>
            <a:pPr indent="0" lvl="0" marL="0" rtl="0">
              <a:spcBef>
                <a:spcPts val="0"/>
              </a:spcBef>
              <a:spcAft>
                <a:spcPts val="0"/>
              </a:spcAft>
              <a:buNone/>
            </a:pPr>
            <a:r>
              <a:t/>
            </a:r>
            <a:endParaRPr>
              <a:solidFill>
                <a:schemeClr val="dk1"/>
              </a:solidFill>
              <a:latin typeface="Century Gothic"/>
              <a:ea typeface="Century Gothic"/>
              <a:cs typeface="Century Gothic"/>
              <a:sym typeface="Century Gothic"/>
            </a:endParaRPr>
          </a:p>
          <a:p>
            <a:pPr indent="-317500" lvl="0" marL="457200" rtl="0">
              <a:spcBef>
                <a:spcPts val="0"/>
              </a:spcBef>
              <a:spcAft>
                <a:spcPts val="0"/>
              </a:spcAft>
              <a:buClr>
                <a:srgbClr val="404060"/>
              </a:buClr>
              <a:buSzPts val="1400"/>
              <a:buChar char="●"/>
            </a:pPr>
            <a:r>
              <a:rPr b="1" lang="fr-FR">
                <a:solidFill>
                  <a:schemeClr val="dk1"/>
                </a:solidFill>
                <a:latin typeface="Century Gothic"/>
                <a:ea typeface="Century Gothic"/>
                <a:cs typeface="Century Gothic"/>
                <a:sym typeface="Century Gothic"/>
              </a:rPr>
              <a:t>Du texte lisible</a:t>
            </a:r>
            <a:endParaRPr b="1">
              <a:solidFill>
                <a:schemeClr val="dk1"/>
              </a:solidFill>
              <a:latin typeface="Century Gothic"/>
              <a:ea typeface="Century Gothic"/>
              <a:cs typeface="Century Gothic"/>
              <a:sym typeface="Century Gothic"/>
            </a:endParaRPr>
          </a:p>
          <a:p>
            <a:pPr indent="0" lvl="0" marL="0" rtl="0">
              <a:spcBef>
                <a:spcPts val="0"/>
              </a:spcBef>
              <a:spcAft>
                <a:spcPts val="0"/>
              </a:spcAft>
              <a:buNone/>
            </a:pPr>
            <a:r>
              <a:t/>
            </a:r>
            <a:endParaRPr b="1">
              <a:solidFill>
                <a:schemeClr val="dk1"/>
              </a:solidFill>
              <a:latin typeface="Century Gothic"/>
              <a:ea typeface="Century Gothic"/>
              <a:cs typeface="Century Gothic"/>
              <a:sym typeface="Century Gothic"/>
            </a:endParaRPr>
          </a:p>
          <a:p>
            <a:pPr indent="-317500" lvl="0" marL="457200" rtl="0">
              <a:spcBef>
                <a:spcPts val="0"/>
              </a:spcBef>
              <a:spcAft>
                <a:spcPts val="0"/>
              </a:spcAft>
              <a:buClr>
                <a:srgbClr val="404060"/>
              </a:buClr>
              <a:buSzPts val="1400"/>
              <a:buChar char="●"/>
            </a:pPr>
            <a:r>
              <a:rPr b="1" lang="fr-FR">
                <a:solidFill>
                  <a:schemeClr val="dk1"/>
                </a:solidFill>
                <a:latin typeface="Century Gothic"/>
                <a:ea typeface="Century Gothic"/>
                <a:cs typeface="Century Gothic"/>
                <a:sym typeface="Century Gothic"/>
              </a:rPr>
              <a:t>Des sous-titres, une mise en page aérée : </a:t>
            </a:r>
            <a:r>
              <a:rPr lang="fr-FR">
                <a:solidFill>
                  <a:schemeClr val="dk1"/>
                </a:solidFill>
                <a:latin typeface="Century Gothic"/>
                <a:ea typeface="Century Gothic"/>
                <a:cs typeface="Century Gothic"/>
                <a:sym typeface="Century Gothic"/>
              </a:rPr>
              <a:t>Segmenter les informations en chapitres clairement identifiés. </a:t>
            </a:r>
            <a:endParaRPr>
              <a:solidFill>
                <a:schemeClr val="dk1"/>
              </a:solidFill>
              <a:latin typeface="Century Gothic"/>
              <a:ea typeface="Century Gothic"/>
              <a:cs typeface="Century Gothic"/>
              <a:sym typeface="Century Gothic"/>
            </a:endParaRPr>
          </a:p>
          <a:p>
            <a:pPr indent="0" lvl="0" marL="0" rtl="0">
              <a:spcBef>
                <a:spcPts val="0"/>
              </a:spcBef>
              <a:spcAft>
                <a:spcPts val="0"/>
              </a:spcAft>
              <a:buNone/>
            </a:pPr>
            <a:r>
              <a:t/>
            </a:r>
            <a:endParaRPr b="1" sz="1100">
              <a:solidFill>
                <a:srgbClr val="404060"/>
              </a:solidFill>
            </a:endParaRPr>
          </a:p>
          <a:p>
            <a:pPr indent="0" lvl="0" marL="0" rtl="0">
              <a:spcBef>
                <a:spcPts val="0"/>
              </a:spcBef>
              <a:spcAft>
                <a:spcPts val="0"/>
              </a:spcAft>
              <a:buNone/>
            </a:pPr>
            <a:r>
              <a:t/>
            </a:r>
            <a:endParaRPr b="1" sz="1100">
              <a:solidFill>
                <a:srgbClr val="404060"/>
              </a:solidFill>
            </a:endParaRPr>
          </a:p>
          <a:p>
            <a:pPr indent="0" lvl="0" marL="0">
              <a:spcBef>
                <a:spcPts val="0"/>
              </a:spcBef>
              <a:spcAft>
                <a:spcPts val="0"/>
              </a:spcAft>
              <a:buNone/>
            </a:pPr>
            <a:r>
              <a:t/>
            </a:r>
            <a:endParaRPr b="1" sz="1100">
              <a:solidFill>
                <a:srgbClr val="404060"/>
              </a:solidFill>
            </a:endParaRPr>
          </a:p>
        </p:txBody>
      </p:sp>
      <p:pic>
        <p:nvPicPr>
          <p:cNvPr id="426" name="Shape 426"/>
          <p:cNvPicPr preferRelativeResize="0"/>
          <p:nvPr/>
        </p:nvPicPr>
        <p:blipFill>
          <a:blip r:embed="rId3">
            <a:alphaModFix/>
          </a:blip>
          <a:stretch>
            <a:fillRect/>
          </a:stretch>
        </p:blipFill>
        <p:spPr>
          <a:xfrm>
            <a:off x="8843450" y="1939925"/>
            <a:ext cx="2274625" cy="19608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Shape 431"/>
          <p:cNvSpPr txBox="1"/>
          <p:nvPr/>
        </p:nvSpPr>
        <p:spPr>
          <a:xfrm>
            <a:off x="523750" y="2049975"/>
            <a:ext cx="8462400" cy="2453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b="1">
              <a:solidFill>
                <a:schemeClr val="dk1"/>
              </a:solidFill>
              <a:latin typeface="Century Gothic"/>
              <a:ea typeface="Century Gothic"/>
              <a:cs typeface="Century Gothic"/>
              <a:sym typeface="Century Gothic"/>
            </a:endParaRPr>
          </a:p>
          <a:p>
            <a:pPr indent="-317500" lvl="0" marL="457200" rtl="0">
              <a:spcBef>
                <a:spcPts val="0"/>
              </a:spcBef>
              <a:spcAft>
                <a:spcPts val="0"/>
              </a:spcAft>
              <a:buClr>
                <a:srgbClr val="404060"/>
              </a:buClr>
              <a:buSzPts val="1400"/>
              <a:buChar char="●"/>
            </a:pPr>
            <a:r>
              <a:rPr b="1" lang="fr-FR">
                <a:solidFill>
                  <a:schemeClr val="dk1"/>
                </a:solidFill>
                <a:latin typeface="Century Gothic"/>
                <a:ea typeface="Century Gothic"/>
                <a:cs typeface="Century Gothic"/>
                <a:sym typeface="Century Gothic"/>
              </a:rPr>
              <a:t>Des menus simples :</a:t>
            </a:r>
            <a:r>
              <a:rPr lang="fr-FR">
                <a:solidFill>
                  <a:schemeClr val="dk1"/>
                </a:solidFill>
                <a:latin typeface="Century Gothic"/>
                <a:ea typeface="Century Gothic"/>
                <a:cs typeface="Century Gothic"/>
                <a:sym typeface="Century Gothic"/>
              </a:rPr>
              <a:t> Les visiteurs ne passeront pas plus de 10 secondes à essayer de comprendre l'architecture du site. </a:t>
            </a:r>
            <a:endParaRPr>
              <a:solidFill>
                <a:schemeClr val="dk1"/>
              </a:solidFill>
              <a:latin typeface="Century Gothic"/>
              <a:ea typeface="Century Gothic"/>
              <a:cs typeface="Century Gothic"/>
              <a:sym typeface="Century Gothic"/>
            </a:endParaRPr>
          </a:p>
          <a:p>
            <a:pPr indent="457200" lvl="0" marL="0" rtl="0">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317500" lvl="0" marL="457200" rtl="0">
              <a:spcBef>
                <a:spcPts val="0"/>
              </a:spcBef>
              <a:spcAft>
                <a:spcPts val="0"/>
              </a:spcAft>
              <a:buClr>
                <a:srgbClr val="404060"/>
              </a:buClr>
              <a:buSzPts val="1400"/>
              <a:buChar char="●"/>
            </a:pPr>
            <a:r>
              <a:rPr b="1" lang="fr-FR">
                <a:solidFill>
                  <a:schemeClr val="dk1"/>
                </a:solidFill>
                <a:latin typeface="Century Gothic"/>
                <a:ea typeface="Century Gothic"/>
                <a:cs typeface="Century Gothic"/>
                <a:sym typeface="Century Gothic"/>
              </a:rPr>
              <a:t>Oubliez les gadgets :</a:t>
            </a:r>
            <a:r>
              <a:rPr lang="fr-FR">
                <a:solidFill>
                  <a:schemeClr val="dk1"/>
                </a:solidFill>
                <a:latin typeface="Century Gothic"/>
                <a:ea typeface="Century Gothic"/>
                <a:cs typeface="Century Gothic"/>
                <a:sym typeface="Century Gothic"/>
              </a:rPr>
              <a:t> Compteurs, animations flash …</a:t>
            </a:r>
            <a:endParaRPr>
              <a:solidFill>
                <a:schemeClr val="dk1"/>
              </a:solidFill>
              <a:latin typeface="Century Gothic"/>
              <a:ea typeface="Century Gothic"/>
              <a:cs typeface="Century Gothic"/>
              <a:sym typeface="Century Gothic"/>
            </a:endParaRPr>
          </a:p>
          <a:p>
            <a:pPr indent="0" lvl="0" marL="0" rtl="0">
              <a:spcBef>
                <a:spcPts val="0"/>
              </a:spcBef>
              <a:spcAft>
                <a:spcPts val="0"/>
              </a:spcAft>
              <a:buNone/>
            </a:pPr>
            <a:r>
              <a:t/>
            </a:r>
            <a:endParaRPr>
              <a:solidFill>
                <a:schemeClr val="dk1"/>
              </a:solidFill>
              <a:latin typeface="Century Gothic"/>
              <a:ea typeface="Century Gothic"/>
              <a:cs typeface="Century Gothic"/>
              <a:sym typeface="Century Gothic"/>
            </a:endParaRPr>
          </a:p>
          <a:p>
            <a:pPr indent="-317500" lvl="0" marL="457200" rtl="0">
              <a:spcBef>
                <a:spcPts val="0"/>
              </a:spcBef>
              <a:spcAft>
                <a:spcPts val="0"/>
              </a:spcAft>
              <a:buClr>
                <a:srgbClr val="404060"/>
              </a:buClr>
              <a:buSzPts val="1400"/>
              <a:buChar char="●"/>
            </a:pPr>
            <a:r>
              <a:rPr b="1" lang="fr-FR">
                <a:solidFill>
                  <a:schemeClr val="dk1"/>
                </a:solidFill>
                <a:latin typeface="Century Gothic"/>
                <a:ea typeface="Century Gothic"/>
                <a:cs typeface="Century Gothic"/>
                <a:sym typeface="Century Gothic"/>
              </a:rPr>
              <a:t>Une taille de texte confortable</a:t>
            </a:r>
            <a:endParaRPr b="1">
              <a:solidFill>
                <a:schemeClr val="dk1"/>
              </a:solidFill>
              <a:latin typeface="Century Gothic"/>
              <a:ea typeface="Century Gothic"/>
              <a:cs typeface="Century Gothic"/>
              <a:sym typeface="Century Gothic"/>
            </a:endParaRPr>
          </a:p>
          <a:p>
            <a:pPr indent="0" lvl="0" marL="0" rtl="0">
              <a:spcBef>
                <a:spcPts val="0"/>
              </a:spcBef>
              <a:spcAft>
                <a:spcPts val="0"/>
              </a:spcAft>
              <a:buNone/>
            </a:pPr>
            <a:r>
              <a:t/>
            </a:r>
            <a:endParaRPr b="1">
              <a:solidFill>
                <a:schemeClr val="dk1"/>
              </a:solidFill>
              <a:latin typeface="Century Gothic"/>
              <a:ea typeface="Century Gothic"/>
              <a:cs typeface="Century Gothic"/>
              <a:sym typeface="Century Gothic"/>
            </a:endParaRPr>
          </a:p>
          <a:p>
            <a:pPr indent="-317500" lvl="0" marL="457200" rtl="0">
              <a:spcBef>
                <a:spcPts val="0"/>
              </a:spcBef>
              <a:spcAft>
                <a:spcPts val="0"/>
              </a:spcAft>
              <a:buClr>
                <a:srgbClr val="404060"/>
              </a:buClr>
              <a:buSzPts val="1400"/>
              <a:buChar char="●"/>
            </a:pPr>
            <a:r>
              <a:rPr b="1" lang="fr-FR">
                <a:solidFill>
                  <a:schemeClr val="dk1"/>
                </a:solidFill>
                <a:latin typeface="Century Gothic"/>
                <a:ea typeface="Century Gothic"/>
                <a:cs typeface="Century Gothic"/>
                <a:sym typeface="Century Gothic"/>
              </a:rPr>
              <a:t>Des caractères standards</a:t>
            </a:r>
            <a:r>
              <a:rPr b="1" lang="fr-FR">
                <a:solidFill>
                  <a:srgbClr val="404060"/>
                </a:solidFill>
              </a:rPr>
              <a:t> </a:t>
            </a:r>
            <a:endParaRPr b="1">
              <a:solidFill>
                <a:srgbClr val="404060"/>
              </a:solidFill>
            </a:endParaRPr>
          </a:p>
          <a:p>
            <a:pPr indent="0" lvl="0" marL="0" rtl="0">
              <a:spcBef>
                <a:spcPts val="0"/>
              </a:spcBef>
              <a:spcAft>
                <a:spcPts val="0"/>
              </a:spcAft>
              <a:buNone/>
            </a:pPr>
            <a:r>
              <a:t/>
            </a:r>
            <a:endParaRPr b="1">
              <a:solidFill>
                <a:srgbClr val="404060"/>
              </a:solidFill>
            </a:endParaRPr>
          </a:p>
          <a:p>
            <a:pPr indent="0" lvl="0" marL="0" rtl="0">
              <a:spcBef>
                <a:spcPts val="0"/>
              </a:spcBef>
              <a:spcAft>
                <a:spcPts val="0"/>
              </a:spcAft>
              <a:buNone/>
            </a:pPr>
            <a:r>
              <a:t/>
            </a:r>
            <a:endParaRPr b="1">
              <a:solidFill>
                <a:srgbClr val="404060"/>
              </a:solidFill>
            </a:endParaRPr>
          </a:p>
          <a:p>
            <a:pPr indent="0" lvl="0" marL="0">
              <a:spcBef>
                <a:spcPts val="0"/>
              </a:spcBef>
              <a:spcAft>
                <a:spcPts val="0"/>
              </a:spcAft>
              <a:buNone/>
            </a:pPr>
            <a:r>
              <a:t/>
            </a:r>
            <a:endParaRPr/>
          </a:p>
        </p:txBody>
      </p:sp>
      <p:sp>
        <p:nvSpPr>
          <p:cNvPr id="432" name="Shape 432"/>
          <p:cNvSpPr txBox="1"/>
          <p:nvPr/>
        </p:nvSpPr>
        <p:spPr>
          <a:xfrm>
            <a:off x="573775" y="336975"/>
            <a:ext cx="4034700" cy="519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fr-FR" sz="2200">
                <a:solidFill>
                  <a:schemeClr val="dk1"/>
                </a:solidFill>
                <a:latin typeface="Century Gothic"/>
                <a:ea typeface="Century Gothic"/>
                <a:cs typeface="Century Gothic"/>
                <a:sym typeface="Century Gothic"/>
              </a:rPr>
              <a:t>Les règles d'ergonomie web</a:t>
            </a:r>
            <a:endParaRPr/>
          </a:p>
          <a:p>
            <a:pPr indent="0" lvl="0" marL="0" rtl="0">
              <a:spcBef>
                <a:spcPts val="0"/>
              </a:spcBef>
              <a:spcAft>
                <a:spcPts val="0"/>
              </a:spcAft>
              <a:buNone/>
            </a:pPr>
            <a:r>
              <a:t/>
            </a:r>
            <a:endParaRPr b="1" sz="2200">
              <a:solidFill>
                <a:schemeClr val="dk1"/>
              </a:solidFill>
              <a:latin typeface="Century Gothic"/>
              <a:ea typeface="Century Gothic"/>
              <a:cs typeface="Century Gothic"/>
              <a:sym typeface="Century Gothic"/>
            </a:endParaRPr>
          </a:p>
        </p:txBody>
      </p:sp>
      <p:pic>
        <p:nvPicPr>
          <p:cNvPr id="433" name="Shape 433"/>
          <p:cNvPicPr preferRelativeResize="0"/>
          <p:nvPr/>
        </p:nvPicPr>
        <p:blipFill>
          <a:blip r:embed="rId3">
            <a:alphaModFix/>
          </a:blip>
          <a:stretch>
            <a:fillRect/>
          </a:stretch>
        </p:blipFill>
        <p:spPr>
          <a:xfrm>
            <a:off x="8868250" y="2111950"/>
            <a:ext cx="2292575" cy="1976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Shape 261"/>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2"/>
              </a:buClr>
              <a:buSzPts val="3600"/>
              <a:buFont typeface="Century Gothic"/>
              <a:buNone/>
            </a:pPr>
            <a:r>
              <a:rPr b="0" i="0" lang="fr-FR" sz="3600" u="none" cap="none" strike="noStrike">
                <a:solidFill>
                  <a:schemeClr val="lt2"/>
                </a:solidFill>
                <a:latin typeface="Century Gothic"/>
                <a:ea typeface="Century Gothic"/>
                <a:cs typeface="Century Gothic"/>
                <a:sym typeface="Century Gothic"/>
              </a:rPr>
              <a:t>Introduction</a:t>
            </a:r>
            <a:endParaRPr b="0" i="0" sz="3600" u="none" cap="none" strike="noStrike">
              <a:solidFill>
                <a:schemeClr val="lt2"/>
              </a:solidFill>
              <a:latin typeface="Century Gothic"/>
              <a:ea typeface="Century Gothic"/>
              <a:cs typeface="Century Gothic"/>
              <a:sym typeface="Century Gothic"/>
            </a:endParaRPr>
          </a:p>
        </p:txBody>
      </p:sp>
      <p:sp>
        <p:nvSpPr>
          <p:cNvPr descr="If you are thinking of pursuing a career as a web designer or web developer then this video is for you. It can be hard to know where to start and which road is the right one for you to travel down. Although there are some inherent similarities between the two roles they are very different in nature. One is focused on aesthetics and usability, the other is focused on code and functionality.  LIKE FREE STUFF? //////////// If you're interested in my thoughts and experience  on the topic download my free ebook called &quot;Make Your Portfolio Count&quot; http://eepurl.com/djC53b   To help clear things up a bit, in this video I'm going to cover the roles, tools, and expectations of day to day life for both jobs. At the end, I share a few opinions on which is right for you to pursue.   ------------------------------------------------------------------------------------  If you want to support the content I make and buy me a cup of coffee https://www.buymeacoffee.com/jesseshowalter  ////////// Website http://www.jesseshowalter.com - ////////// Subscribe: https://goo.gl/6vCw64 - ////////// Social Twitter: http://twitter.com/iamjesseshow Anchor: https://anchor.fm/iamjesseshow Instagram: https://www.instagram.com/iamjesseshow Medium: https://medium.com/@iamjesseshow - ////////// Equiptment Vlogging Camera - Panasonic G85: http://amzn.to/2rdVncw - Drone- DJI Phantom P3-STANDARD Quadcopter Drone with 2.7K HD Video Camera http://amzn.to/2n5iSQV" id="262" name="Shape 262" title="Web Design vs Web Development | What's right for you?">
            <a:hlinkClick r:id="rId3"/>
          </p:cNvPr>
          <p:cNvSpPr/>
          <p:nvPr/>
        </p:nvSpPr>
        <p:spPr>
          <a:xfrm>
            <a:off x="2981200" y="2415000"/>
            <a:ext cx="5507050" cy="4130300"/>
          </a:xfrm>
          <a:prstGeom prst="rect">
            <a:avLst/>
          </a:prstGeom>
          <a:blipFill>
            <a:blip r:embed="rId4">
              <a:alphaModFix/>
            </a:blip>
            <a:stretch>
              <a:fillRect/>
            </a:stretch>
          </a:blipFill>
          <a:ln>
            <a:noFill/>
          </a:ln>
        </p:spPr>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Shape 438"/>
          <p:cNvSpPr txBox="1"/>
          <p:nvPr/>
        </p:nvSpPr>
        <p:spPr>
          <a:xfrm>
            <a:off x="444825" y="1921700"/>
            <a:ext cx="10693800" cy="1548300"/>
          </a:xfrm>
          <a:prstGeom prst="rect">
            <a:avLst/>
          </a:prstGeom>
          <a:noFill/>
          <a:ln>
            <a:noFill/>
          </a:ln>
        </p:spPr>
        <p:txBody>
          <a:bodyPr anchorCtr="0" anchor="t" bIns="91425" lIns="91425" spcFirstLastPara="1" rIns="91425" wrap="square" tIns="91425">
            <a:noAutofit/>
          </a:bodyPr>
          <a:lstStyle/>
          <a:p>
            <a:pPr indent="-317500" lvl="0" marL="457200" rtl="0">
              <a:lnSpc>
                <a:spcPct val="100000"/>
              </a:lnSpc>
              <a:spcBef>
                <a:spcPts val="1500"/>
              </a:spcBef>
              <a:spcAft>
                <a:spcPts val="0"/>
              </a:spcAft>
              <a:buClr>
                <a:schemeClr val="dk1"/>
              </a:buClr>
              <a:buSzPts val="1400"/>
              <a:buFont typeface="Century Gothic"/>
              <a:buChar char="●"/>
            </a:pPr>
            <a:r>
              <a:rPr b="1" lang="fr-FR">
                <a:solidFill>
                  <a:schemeClr val="dk1"/>
                </a:solidFill>
                <a:latin typeface="Century Gothic"/>
                <a:ea typeface="Century Gothic"/>
                <a:cs typeface="Century Gothic"/>
                <a:sym typeface="Century Gothic"/>
              </a:rPr>
              <a:t>Facilitez la navigation de vos visiteurs en utilisant un sitemap :  </a:t>
            </a:r>
            <a:r>
              <a:rPr lang="fr-FR">
                <a:solidFill>
                  <a:schemeClr val="dk1"/>
                </a:solidFill>
                <a:latin typeface="Century Gothic"/>
                <a:ea typeface="Century Gothic"/>
                <a:cs typeface="Century Gothic"/>
                <a:sym typeface="Century Gothic"/>
              </a:rPr>
              <a:t>Primordial dans une stratégie de référencement naturel pour montrer à Google que le site est bien structuré.</a:t>
            </a:r>
            <a:endParaRPr>
              <a:solidFill>
                <a:schemeClr val="dk1"/>
              </a:solidFill>
              <a:latin typeface="Century Gothic"/>
              <a:ea typeface="Century Gothic"/>
              <a:cs typeface="Century Gothic"/>
              <a:sym typeface="Century Gothic"/>
            </a:endParaRPr>
          </a:p>
          <a:p>
            <a:pPr indent="0" lvl="0" marL="0" rtl="0">
              <a:spcBef>
                <a:spcPts val="1500"/>
              </a:spcBef>
              <a:spcAft>
                <a:spcPts val="0"/>
              </a:spcAft>
              <a:buNone/>
            </a:pPr>
            <a:r>
              <a:t/>
            </a:r>
            <a:endParaRPr>
              <a:solidFill>
                <a:schemeClr val="dk1"/>
              </a:solidFill>
              <a:latin typeface="Century Gothic"/>
              <a:ea typeface="Century Gothic"/>
              <a:cs typeface="Century Gothic"/>
              <a:sym typeface="Century Gothic"/>
            </a:endParaRPr>
          </a:p>
          <a:p>
            <a:pPr indent="0" lvl="0" marL="0" rtl="0">
              <a:spcBef>
                <a:spcPts val="800"/>
              </a:spcBef>
              <a:spcAft>
                <a:spcPts val="0"/>
              </a:spcAft>
              <a:buNone/>
            </a:pPr>
            <a:r>
              <a:t/>
            </a:r>
            <a:endParaRPr/>
          </a:p>
        </p:txBody>
      </p:sp>
      <p:sp>
        <p:nvSpPr>
          <p:cNvPr id="439" name="Shape 439"/>
          <p:cNvSpPr txBox="1"/>
          <p:nvPr/>
        </p:nvSpPr>
        <p:spPr>
          <a:xfrm>
            <a:off x="573775" y="336975"/>
            <a:ext cx="5938200" cy="519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fr-FR" sz="2200">
                <a:solidFill>
                  <a:schemeClr val="dk1"/>
                </a:solidFill>
                <a:latin typeface="Century Gothic"/>
                <a:ea typeface="Century Gothic"/>
                <a:cs typeface="Century Gothic"/>
                <a:sym typeface="Century Gothic"/>
              </a:rPr>
              <a:t>Les règles d'ergonomie web</a:t>
            </a:r>
            <a:endParaRPr/>
          </a:p>
          <a:p>
            <a:pPr indent="0" lvl="0" marL="0" rtl="0">
              <a:spcBef>
                <a:spcPts val="0"/>
              </a:spcBef>
              <a:spcAft>
                <a:spcPts val="0"/>
              </a:spcAft>
              <a:buNone/>
            </a:pPr>
            <a:r>
              <a:t/>
            </a:r>
            <a:endParaRPr b="1" sz="2200">
              <a:solidFill>
                <a:schemeClr val="dk1"/>
              </a:solidFill>
              <a:latin typeface="Century Gothic"/>
              <a:ea typeface="Century Gothic"/>
              <a:cs typeface="Century Gothic"/>
              <a:sym typeface="Century Gothic"/>
            </a:endParaRPr>
          </a:p>
        </p:txBody>
      </p:sp>
      <p:pic>
        <p:nvPicPr>
          <p:cNvPr id="440" name="Shape 440"/>
          <p:cNvPicPr preferRelativeResize="0"/>
          <p:nvPr/>
        </p:nvPicPr>
        <p:blipFill>
          <a:blip r:embed="rId3">
            <a:alphaModFix/>
          </a:blip>
          <a:stretch>
            <a:fillRect/>
          </a:stretch>
        </p:blipFill>
        <p:spPr>
          <a:xfrm>
            <a:off x="3806875" y="3248975"/>
            <a:ext cx="4207700" cy="2909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Shape 445"/>
          <p:cNvSpPr txBox="1"/>
          <p:nvPr/>
        </p:nvSpPr>
        <p:spPr>
          <a:xfrm>
            <a:off x="692175" y="1994550"/>
            <a:ext cx="9717900" cy="3797700"/>
          </a:xfrm>
          <a:prstGeom prst="rect">
            <a:avLst/>
          </a:prstGeom>
          <a:noFill/>
          <a:ln>
            <a:noFill/>
          </a:ln>
        </p:spPr>
        <p:txBody>
          <a:bodyPr anchorCtr="0" anchor="t" bIns="91425" lIns="91425" spcFirstLastPara="1" rIns="91425" wrap="square" tIns="91425">
            <a:noAutofit/>
          </a:bodyPr>
          <a:lstStyle/>
          <a:p>
            <a:pPr indent="-317500" lvl="0" marL="457200" rtl="0">
              <a:spcBef>
                <a:spcPts val="1500"/>
              </a:spcBef>
              <a:spcAft>
                <a:spcPts val="0"/>
              </a:spcAft>
              <a:buSzPts val="1400"/>
              <a:buChar char="●"/>
            </a:pPr>
            <a:r>
              <a:rPr b="1" lang="fr-FR">
                <a:solidFill>
                  <a:schemeClr val="dk1"/>
                </a:solidFill>
                <a:latin typeface="Century Gothic"/>
                <a:ea typeface="Century Gothic"/>
                <a:cs typeface="Century Gothic"/>
                <a:sym typeface="Century Gothic"/>
              </a:rPr>
              <a:t>Utiliser le fil d’Ariane : </a:t>
            </a:r>
            <a:r>
              <a:rPr lang="fr-FR">
                <a:solidFill>
                  <a:schemeClr val="dk1"/>
                </a:solidFill>
                <a:latin typeface="Century Gothic"/>
                <a:ea typeface="Century Gothic"/>
                <a:cs typeface="Century Gothic"/>
                <a:sym typeface="Century Gothic"/>
              </a:rPr>
              <a:t> Instaurer un fil d’Ariane permettra à votre visiteur de revenir facilement à une rubrique précédente et favorisera la navigation à travers les pages de votre site. </a:t>
            </a:r>
            <a:endParaRPr>
              <a:solidFill>
                <a:schemeClr val="dk1"/>
              </a:solidFill>
              <a:latin typeface="Century Gothic"/>
              <a:ea typeface="Century Gothic"/>
              <a:cs typeface="Century Gothic"/>
              <a:sym typeface="Century Gothic"/>
            </a:endParaRPr>
          </a:p>
          <a:p>
            <a:pPr indent="0" lvl="0" marL="0" rtl="0">
              <a:spcBef>
                <a:spcPts val="800"/>
              </a:spcBef>
              <a:spcAft>
                <a:spcPts val="0"/>
              </a:spcAft>
              <a:buNone/>
            </a:pPr>
            <a:r>
              <a:t/>
            </a:r>
            <a:endParaRPr/>
          </a:p>
        </p:txBody>
      </p:sp>
      <p:sp>
        <p:nvSpPr>
          <p:cNvPr id="446" name="Shape 446"/>
          <p:cNvSpPr txBox="1"/>
          <p:nvPr/>
        </p:nvSpPr>
        <p:spPr>
          <a:xfrm>
            <a:off x="573775" y="336975"/>
            <a:ext cx="4426200" cy="519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fr-FR" sz="2200">
                <a:solidFill>
                  <a:schemeClr val="dk1"/>
                </a:solidFill>
                <a:latin typeface="Century Gothic"/>
                <a:ea typeface="Century Gothic"/>
                <a:cs typeface="Century Gothic"/>
                <a:sym typeface="Century Gothic"/>
              </a:rPr>
              <a:t>Les règles d'ergonomie web</a:t>
            </a:r>
            <a:endParaRPr/>
          </a:p>
          <a:p>
            <a:pPr indent="0" lvl="0" marL="0" rtl="0">
              <a:spcBef>
                <a:spcPts val="0"/>
              </a:spcBef>
              <a:spcAft>
                <a:spcPts val="0"/>
              </a:spcAft>
              <a:buNone/>
            </a:pPr>
            <a:r>
              <a:t/>
            </a:r>
            <a:endParaRPr b="1" sz="2200">
              <a:solidFill>
                <a:schemeClr val="dk1"/>
              </a:solidFill>
              <a:latin typeface="Century Gothic"/>
              <a:ea typeface="Century Gothic"/>
              <a:cs typeface="Century Gothic"/>
              <a:sym typeface="Century Gothic"/>
            </a:endParaRPr>
          </a:p>
        </p:txBody>
      </p:sp>
      <p:pic>
        <p:nvPicPr>
          <p:cNvPr id="447" name="Shape 447"/>
          <p:cNvPicPr preferRelativeResize="0"/>
          <p:nvPr/>
        </p:nvPicPr>
        <p:blipFill>
          <a:blip r:embed="rId3">
            <a:alphaModFix/>
          </a:blip>
          <a:stretch>
            <a:fillRect/>
          </a:stretch>
        </p:blipFill>
        <p:spPr>
          <a:xfrm>
            <a:off x="3192875" y="3263950"/>
            <a:ext cx="6058351" cy="24372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Shape 452"/>
          <p:cNvSpPr txBox="1"/>
          <p:nvPr/>
        </p:nvSpPr>
        <p:spPr>
          <a:xfrm>
            <a:off x="692175" y="1994550"/>
            <a:ext cx="7003800" cy="2147100"/>
          </a:xfrm>
          <a:prstGeom prst="rect">
            <a:avLst/>
          </a:prstGeom>
          <a:noFill/>
          <a:ln>
            <a:noFill/>
          </a:ln>
        </p:spPr>
        <p:txBody>
          <a:bodyPr anchorCtr="0" anchor="t" bIns="91425" lIns="91425" spcFirstLastPara="1" rIns="91425" wrap="square" tIns="91425">
            <a:noAutofit/>
          </a:bodyPr>
          <a:lstStyle/>
          <a:p>
            <a:pPr indent="-317500" lvl="0" marL="457200" rtl="0">
              <a:spcBef>
                <a:spcPts val="1500"/>
              </a:spcBef>
              <a:spcAft>
                <a:spcPts val="0"/>
              </a:spcAft>
              <a:buSzPts val="1400"/>
              <a:buChar char="●"/>
            </a:pPr>
            <a:r>
              <a:rPr b="1" lang="fr-FR">
                <a:solidFill>
                  <a:schemeClr val="dk1"/>
                </a:solidFill>
                <a:latin typeface="Century Gothic"/>
                <a:ea typeface="Century Gothic"/>
                <a:cs typeface="Century Gothic"/>
                <a:sym typeface="Century Gothic"/>
              </a:rPr>
              <a:t>La gestion des erreurs</a:t>
            </a:r>
            <a:r>
              <a:rPr b="1" lang="fr-FR">
                <a:solidFill>
                  <a:schemeClr val="dk1"/>
                </a:solidFill>
                <a:latin typeface="Century Gothic"/>
                <a:ea typeface="Century Gothic"/>
                <a:cs typeface="Century Gothic"/>
                <a:sym typeface="Century Gothic"/>
              </a:rPr>
              <a:t> : </a:t>
            </a:r>
            <a:r>
              <a:rPr lang="fr-FR">
                <a:solidFill>
                  <a:schemeClr val="dk1"/>
                </a:solidFill>
                <a:latin typeface="Century Gothic"/>
                <a:ea typeface="Century Gothic"/>
                <a:cs typeface="Century Gothic"/>
                <a:sym typeface="Century Gothic"/>
              </a:rPr>
              <a:t> Garder le visiteur sur le chemin qui lui a été tracé et éviter les anomalies</a:t>
            </a:r>
            <a:endParaRPr>
              <a:solidFill>
                <a:schemeClr val="dk1"/>
              </a:solidFill>
              <a:latin typeface="Century Gothic"/>
              <a:ea typeface="Century Gothic"/>
              <a:cs typeface="Century Gothic"/>
              <a:sym typeface="Century Gothic"/>
            </a:endParaRPr>
          </a:p>
          <a:p>
            <a:pPr indent="0" lvl="0" marL="0" rtl="0">
              <a:spcBef>
                <a:spcPts val="1500"/>
              </a:spcBef>
              <a:spcAft>
                <a:spcPts val="0"/>
              </a:spcAft>
              <a:buNone/>
            </a:pPr>
            <a:r>
              <a:t/>
            </a:r>
            <a:endParaRPr>
              <a:solidFill>
                <a:schemeClr val="dk1"/>
              </a:solidFill>
              <a:latin typeface="Century Gothic"/>
              <a:ea typeface="Century Gothic"/>
              <a:cs typeface="Century Gothic"/>
              <a:sym typeface="Century Gothic"/>
            </a:endParaRPr>
          </a:p>
          <a:p>
            <a:pPr indent="-317500" lvl="0" marL="457200" rtl="0">
              <a:lnSpc>
                <a:spcPct val="120000"/>
              </a:lnSpc>
              <a:spcBef>
                <a:spcPts val="800"/>
              </a:spcBef>
              <a:spcAft>
                <a:spcPts val="0"/>
              </a:spcAft>
              <a:buClr>
                <a:schemeClr val="dk1"/>
              </a:buClr>
              <a:buSzPts val="1400"/>
              <a:buFont typeface="Century Gothic"/>
              <a:buChar char="●"/>
            </a:pPr>
            <a:r>
              <a:rPr b="1" lang="fr-FR">
                <a:solidFill>
                  <a:schemeClr val="dk1"/>
                </a:solidFill>
                <a:latin typeface="Century Gothic"/>
                <a:ea typeface="Century Gothic"/>
                <a:cs typeface="Century Gothic"/>
                <a:sym typeface="Century Gothic"/>
              </a:rPr>
              <a:t>La règle d’accès en 3 clics : </a:t>
            </a:r>
            <a:r>
              <a:rPr lang="fr-FR">
                <a:solidFill>
                  <a:schemeClr val="dk1"/>
                </a:solidFill>
                <a:latin typeface="Century Gothic"/>
                <a:ea typeface="Century Gothic"/>
                <a:cs typeface="Century Gothic"/>
                <a:sym typeface="Century Gothic"/>
              </a:rPr>
              <a:t>Même si cette règle peut être nuancée, garder cette règle en tête permet grandement d'améliorer la navigation. </a:t>
            </a:r>
            <a:endParaRPr sz="1350">
              <a:solidFill>
                <a:srgbClr val="1B0C0F"/>
              </a:solidFill>
              <a:latin typeface="Roboto"/>
              <a:ea typeface="Roboto"/>
              <a:cs typeface="Roboto"/>
              <a:sym typeface="Roboto"/>
            </a:endParaRPr>
          </a:p>
          <a:p>
            <a:pPr indent="0" lvl="0" marL="0" rtl="0">
              <a:spcBef>
                <a:spcPts val="1500"/>
              </a:spcBef>
              <a:spcAft>
                <a:spcPts val="0"/>
              </a:spcAft>
              <a:buNone/>
            </a:pPr>
            <a:r>
              <a:t/>
            </a:r>
            <a:endParaRPr>
              <a:solidFill>
                <a:schemeClr val="dk1"/>
              </a:solidFill>
              <a:latin typeface="Century Gothic"/>
              <a:ea typeface="Century Gothic"/>
              <a:cs typeface="Century Gothic"/>
              <a:sym typeface="Century Gothic"/>
            </a:endParaRPr>
          </a:p>
          <a:p>
            <a:pPr indent="0" lvl="0" marL="0" rtl="0">
              <a:spcBef>
                <a:spcPts val="800"/>
              </a:spcBef>
              <a:spcAft>
                <a:spcPts val="0"/>
              </a:spcAft>
              <a:buNone/>
            </a:pPr>
            <a:r>
              <a:t/>
            </a:r>
            <a:endParaRPr/>
          </a:p>
        </p:txBody>
      </p:sp>
      <p:sp>
        <p:nvSpPr>
          <p:cNvPr id="453" name="Shape 453"/>
          <p:cNvSpPr txBox="1"/>
          <p:nvPr/>
        </p:nvSpPr>
        <p:spPr>
          <a:xfrm>
            <a:off x="573775" y="336975"/>
            <a:ext cx="4426200" cy="519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fr-FR" sz="2200">
                <a:solidFill>
                  <a:schemeClr val="dk1"/>
                </a:solidFill>
                <a:latin typeface="Century Gothic"/>
                <a:ea typeface="Century Gothic"/>
                <a:cs typeface="Century Gothic"/>
                <a:sym typeface="Century Gothic"/>
              </a:rPr>
              <a:t>Les règles d'ergonomie web</a:t>
            </a:r>
            <a:endParaRPr/>
          </a:p>
          <a:p>
            <a:pPr indent="0" lvl="0" marL="0" rtl="0">
              <a:spcBef>
                <a:spcPts val="0"/>
              </a:spcBef>
              <a:spcAft>
                <a:spcPts val="0"/>
              </a:spcAft>
              <a:buNone/>
            </a:pPr>
            <a:r>
              <a:t/>
            </a:r>
            <a:endParaRPr b="1" sz="2200">
              <a:solidFill>
                <a:schemeClr val="dk1"/>
              </a:solidFill>
              <a:latin typeface="Century Gothic"/>
              <a:ea typeface="Century Gothic"/>
              <a:cs typeface="Century Gothic"/>
              <a:sym typeface="Century Gothic"/>
            </a:endParaRPr>
          </a:p>
        </p:txBody>
      </p:sp>
      <p:pic>
        <p:nvPicPr>
          <p:cNvPr id="454" name="Shape 454"/>
          <p:cNvPicPr preferRelativeResize="0"/>
          <p:nvPr/>
        </p:nvPicPr>
        <p:blipFill>
          <a:blip r:embed="rId3">
            <a:alphaModFix/>
          </a:blip>
          <a:stretch>
            <a:fillRect/>
          </a:stretch>
        </p:blipFill>
        <p:spPr>
          <a:xfrm>
            <a:off x="8567875" y="2112950"/>
            <a:ext cx="2470500" cy="16387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Shape 459"/>
          <p:cNvSpPr txBox="1"/>
          <p:nvPr/>
        </p:nvSpPr>
        <p:spPr>
          <a:xfrm>
            <a:off x="692175" y="1994550"/>
            <a:ext cx="7368000" cy="3797700"/>
          </a:xfrm>
          <a:prstGeom prst="rect">
            <a:avLst/>
          </a:prstGeom>
          <a:noFill/>
          <a:ln>
            <a:noFill/>
          </a:ln>
        </p:spPr>
        <p:txBody>
          <a:bodyPr anchorCtr="0" anchor="t" bIns="91425" lIns="91425" spcFirstLastPara="1" rIns="91425" wrap="square" tIns="91425">
            <a:noAutofit/>
          </a:bodyPr>
          <a:lstStyle/>
          <a:p>
            <a:pPr indent="-317500" lvl="0" marL="457200" rtl="0">
              <a:lnSpc>
                <a:spcPct val="100000"/>
              </a:lnSpc>
              <a:spcBef>
                <a:spcPts val="1500"/>
              </a:spcBef>
              <a:spcAft>
                <a:spcPts val="0"/>
              </a:spcAft>
              <a:buClr>
                <a:schemeClr val="dk1"/>
              </a:buClr>
              <a:buSzPts val="1400"/>
              <a:buFont typeface="Century Gothic"/>
              <a:buChar char="●"/>
            </a:pPr>
            <a:r>
              <a:rPr b="1" lang="fr-FR">
                <a:solidFill>
                  <a:schemeClr val="dk1"/>
                </a:solidFill>
                <a:latin typeface="Century Gothic"/>
                <a:ea typeface="Century Gothic"/>
                <a:cs typeface="Century Gothic"/>
                <a:sym typeface="Century Gothic"/>
              </a:rPr>
              <a:t>Accessibilité : un site facile d’accès : </a:t>
            </a:r>
            <a:endParaRPr b="1">
              <a:solidFill>
                <a:schemeClr val="dk1"/>
              </a:solidFill>
              <a:latin typeface="Century Gothic"/>
              <a:ea typeface="Century Gothic"/>
              <a:cs typeface="Century Gothic"/>
              <a:sym typeface="Century Gothic"/>
            </a:endParaRPr>
          </a:p>
          <a:p>
            <a:pPr indent="0" lvl="0" marL="0" rtl="0">
              <a:lnSpc>
                <a:spcPct val="100000"/>
              </a:lnSpc>
              <a:spcBef>
                <a:spcPts val="1500"/>
              </a:spcBef>
              <a:spcAft>
                <a:spcPts val="0"/>
              </a:spcAft>
              <a:buNone/>
            </a:pPr>
            <a:r>
              <a:t/>
            </a:r>
            <a:endParaRPr>
              <a:solidFill>
                <a:schemeClr val="dk1"/>
              </a:solidFill>
              <a:latin typeface="Century Gothic"/>
              <a:ea typeface="Century Gothic"/>
              <a:cs typeface="Century Gothic"/>
              <a:sym typeface="Century Gothic"/>
            </a:endParaRPr>
          </a:p>
          <a:p>
            <a:pPr indent="0" lvl="0" marL="0" rtl="0">
              <a:lnSpc>
                <a:spcPct val="100000"/>
              </a:lnSpc>
              <a:spcBef>
                <a:spcPts val="1500"/>
              </a:spcBef>
              <a:spcAft>
                <a:spcPts val="0"/>
              </a:spcAft>
              <a:buNone/>
            </a:pPr>
            <a:r>
              <a:rPr lang="fr-FR">
                <a:solidFill>
                  <a:schemeClr val="dk1"/>
                </a:solidFill>
                <a:latin typeface="Century Gothic"/>
                <a:ea typeface="Century Gothic"/>
                <a:cs typeface="Century Gothic"/>
                <a:sym typeface="Century Gothic"/>
              </a:rPr>
              <a:t>L’enjeu ici est de faire en sorte que votre site soit accessible à tous les internautes, quel que soit le canal perceptif par lequel ils consultent votre site. </a:t>
            </a:r>
            <a:endParaRPr b="1">
              <a:solidFill>
                <a:schemeClr val="dk1"/>
              </a:solidFill>
              <a:latin typeface="Century Gothic"/>
              <a:ea typeface="Century Gothic"/>
              <a:cs typeface="Century Gothic"/>
              <a:sym typeface="Century Gothic"/>
            </a:endParaRPr>
          </a:p>
          <a:p>
            <a:pPr indent="0" lvl="0" marL="0" rtl="0">
              <a:spcBef>
                <a:spcPts val="1500"/>
              </a:spcBef>
              <a:spcAft>
                <a:spcPts val="0"/>
              </a:spcAft>
              <a:buNone/>
            </a:pPr>
            <a:r>
              <a:t/>
            </a:r>
            <a:endParaRPr>
              <a:solidFill>
                <a:schemeClr val="dk1"/>
              </a:solidFill>
              <a:latin typeface="Century Gothic"/>
              <a:ea typeface="Century Gothic"/>
              <a:cs typeface="Century Gothic"/>
              <a:sym typeface="Century Gothic"/>
            </a:endParaRPr>
          </a:p>
          <a:p>
            <a:pPr indent="0" lvl="0" marL="0" rtl="0">
              <a:spcBef>
                <a:spcPts val="800"/>
              </a:spcBef>
              <a:spcAft>
                <a:spcPts val="0"/>
              </a:spcAft>
              <a:buNone/>
            </a:pPr>
            <a:r>
              <a:t/>
            </a:r>
            <a:endParaRPr/>
          </a:p>
        </p:txBody>
      </p:sp>
      <p:sp>
        <p:nvSpPr>
          <p:cNvPr id="460" name="Shape 460"/>
          <p:cNvSpPr txBox="1"/>
          <p:nvPr/>
        </p:nvSpPr>
        <p:spPr>
          <a:xfrm>
            <a:off x="573775" y="336975"/>
            <a:ext cx="4426200" cy="519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fr-FR" sz="2200">
                <a:solidFill>
                  <a:schemeClr val="dk1"/>
                </a:solidFill>
                <a:latin typeface="Century Gothic"/>
                <a:ea typeface="Century Gothic"/>
                <a:cs typeface="Century Gothic"/>
                <a:sym typeface="Century Gothic"/>
              </a:rPr>
              <a:t>Les règles d'ergonomie web</a:t>
            </a:r>
            <a:endParaRPr/>
          </a:p>
          <a:p>
            <a:pPr indent="0" lvl="0" marL="0" rtl="0">
              <a:spcBef>
                <a:spcPts val="0"/>
              </a:spcBef>
              <a:spcAft>
                <a:spcPts val="0"/>
              </a:spcAft>
              <a:buNone/>
            </a:pPr>
            <a:r>
              <a:t/>
            </a:r>
            <a:endParaRPr b="1" sz="2200">
              <a:solidFill>
                <a:schemeClr val="dk1"/>
              </a:solidFill>
              <a:latin typeface="Century Gothic"/>
              <a:ea typeface="Century Gothic"/>
              <a:cs typeface="Century Gothic"/>
              <a:sym typeface="Century Gothic"/>
            </a:endParaRPr>
          </a:p>
        </p:txBody>
      </p:sp>
      <p:pic>
        <p:nvPicPr>
          <p:cNvPr id="461" name="Shape 461"/>
          <p:cNvPicPr preferRelativeResize="0"/>
          <p:nvPr/>
        </p:nvPicPr>
        <p:blipFill>
          <a:blip r:embed="rId3">
            <a:alphaModFix/>
          </a:blip>
          <a:stretch>
            <a:fillRect/>
          </a:stretch>
        </p:blipFill>
        <p:spPr>
          <a:xfrm>
            <a:off x="8859300" y="1994550"/>
            <a:ext cx="2047875" cy="2476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Shape 466"/>
          <p:cNvSpPr txBox="1"/>
          <p:nvPr>
            <p:ph type="title"/>
          </p:nvPr>
        </p:nvSpPr>
        <p:spPr>
          <a:xfrm>
            <a:off x="1154954" y="973668"/>
            <a:ext cx="8761500" cy="7071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fr-FR"/>
              <a:t>Les tendances</a:t>
            </a:r>
            <a:endParaRPr/>
          </a:p>
        </p:txBody>
      </p:sp>
      <p:sp>
        <p:nvSpPr>
          <p:cNvPr descr="Capitalizing on trends in design and business is a great way to assure your success. In this video, I’ll describe and illustrate 12 Trends in Web Design for 2017. Join me in exploring the ways you can use these trends to build your brand!  FREE DOWNLOAD: “9 DESIGN ELEMENTS YOUR BRAND ABSOLUTELY, POSITIVELY NEEDS” http://bit.ly/2bnbgVq  SUBSCRIBE BRAND•MUSE NEWSLETTER: http://bit.ly/2e35adD  —————————————————————————————— This video is targeted to my channel’s audience of Entrepreneurs and Creative Professionals as well as anyone interested in brand strategy, business planning, design, trend, marketing and communications. —————————————————————————————— Philip VanDusen, Principal and CCO of Verhaal Brand Design, a strategic design and branding consultancy in the New York City metro area. He is an accomplished creative executive and expert in strategic branding, graphic design and creative management. Philip gives design, branding, marketing and business advice to creative professionals and entrepreneurs on building successful creative practices and brands. ——————————————————————————————  VISIT MY WEBSITE:  http://www.philipvandusen.com  JOIN THE BRAND•MUSE NEWSLETTER:  http://bit.ly/2e35adD  FREE MINI-EBOOK DOWNLOAD: “9 Design Elements Your Brand Absolutely, Positively Needs”  http://www.philipvandusen.com/direct-optin  FOLLOW ME ON TWITTER:  https://twitter.com/philipvandusen  SUBSCRIBE TO MY CHANNEL:  https://www.youtube.com/channel/UCd2J-PizcFDxWHBBfRkp38Q  FOLLOW ME ON INTEREST:  https://www.pinterest.com/philipvandusen/  LIKE ME ON FACEBOOK:  https://www.facebook.com/Verhaal-Brand-Design-115957185470571/  GET TUBEBUDDY - THE BEST TOOL FOR YOUTUBERS: https://www.tubebuddy.com/philipvandusen  RECOMMENDED BOOKS TO HELP YOU BUILD YOUR BRAND AND CREATIVE PRACTICE: On Design Thinking: “Change By Design” by Tim Brown: http://amzn.to/2mTFDrz On Creative Inspiration: “Imagine” by Jonah Lehrer: http://amzn.to/2mJpQe9 On the Freelance Economy: “Free Agent Nation” by Daniel Pink: http://amzn.to/2mWlbpR My fav Design Career book: “Orbiting the Giant Hairball” by Gordon MacKenzie, http://amzn.to/2mongrk On inspiration: “Rules of the Red Rubber Ball: Find and Sustain Your Life’s Work” by Kevin Carroll: http://amzn.to/2moisCu  MY EQUIPMENT + TOOLS: Canon EOS 80D DLSR Camera: http://amzn.to/2nn4y4q Canon EOS 80D 18-55mm kit lens: http://amzn.to/2mnAAws Canon EOS 80D Yongnuo 35mm lens: http://amzn.to/2nniETh RODE NT2000 Condenser Mic: http://amzn.to/2mFoNvG ART Tube MP: Tube Mic PreAmp: http://amzn.to/2mFoVeE Rode Mic Boom: http://amzn.to/2nxNFmJ Mackie HR824 Studio Monitors: http://amzn.to/2nxQNz3 Sony MDR 7506 Headphones: http://amzn.to/2mFpsxa Screenflow 6.2: video editing software: http://amzn.to/2nxFLK3 LimoStudio Softbox Lights (x2): http://amzn.to/2n2u7KK Logitech HD Pro Webcam C920: http://amzn.to/2nmX4hZ Rode smartLav+ Lavalier Microphone: http://amzn.to/2n2xL7B OWC ThunderBay 4 0GB 4-Bay HD Enclosure: http://amzn.to/2npj7Va Toshiba 3.5-Inch 2TB 7200 RPM HD (x4): http://amzn.to/2mnWZtm TubeBuddy: https://www.tubebuddy.com/philipvandusen dobe Creative Suite (2017 CC) Apple Logic Pro X Native Instruments Komplete Audio 6: USB Audio Interface" id="467" name="Shape 467" title="12 Trends in Web Design for Designers and Entrepreneurs">
            <a:hlinkClick r:id="rId3"/>
          </p:cNvPr>
          <p:cNvSpPr/>
          <p:nvPr/>
        </p:nvSpPr>
        <p:spPr>
          <a:xfrm>
            <a:off x="3555000" y="2452200"/>
            <a:ext cx="5406850" cy="4055125"/>
          </a:xfrm>
          <a:prstGeom prst="rect">
            <a:avLst/>
          </a:prstGeom>
          <a:blipFill>
            <a:blip r:embed="rId4">
              <a:alphaModFix/>
            </a:blip>
            <a:stretch>
              <a:fillRect/>
            </a:stretch>
          </a:blipFill>
          <a:ln>
            <a:noFill/>
          </a:ln>
        </p:spPr>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Shape 472"/>
          <p:cNvSpPr txBox="1"/>
          <p:nvPr>
            <p:ph type="title"/>
          </p:nvPr>
        </p:nvSpPr>
        <p:spPr>
          <a:xfrm>
            <a:off x="1154954" y="973668"/>
            <a:ext cx="8761500" cy="7071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fr-FR"/>
              <a:t>Interview avec un web designer</a:t>
            </a:r>
            <a:endParaRPr/>
          </a:p>
        </p:txBody>
      </p:sp>
      <p:sp>
        <p:nvSpPr>
          <p:cNvPr descr="Jesse meets Bernard to find out what a day in the life of a Web Designer is all about.  For more information about a career as a web designer, check out the web designer career page at Student Edge here: https://studentedge.org/career-life/find-a-career/web-designer Want to see more career videos from Student Edge? ↓ Click here: http://s-edg.com/careervideos  What does it take to become a Web Designer?  Web designers/developers design, create, produce and maintain websites using relevant software packages. They are required to meet clients and other people working on particular projects, such as designers and systems specialists.  Bernard explains what a web designer does, why he’s passionate about it and reveals the high demand in the industry for web designers.  Transcript  We use the web more than ever these days, whether we're playing games, downloading apps or buying clothes. But somewhere, someone sat down and actually created that website. That's like Facebook, Amazon, even apps like Instagram and Snapchat all started with one person sitting at a computer.   What does a typical day look like?  Typically I run catch ups with clients, workout what the upcoming requirements they want their website and the first point is doing a wireframe of how everything fits together so that I know exactly what elements they want on their website. From there running Photoshop and do the actual design and then we go through the motions of making sure it's all been approved back and forth until they like it and from there we build the website.   And so why did you want to be a web designer?  I started like 15 years ago, I used to design websites for gaming companies, that's my passion &amp; we wanted a place where all my mates can all come in and discuss about how we kicked each other's asses in games, that's how it started.  You got into it when you were 15 but if you're a bit older can you still get into the industry?  Absolutely, this industry you don't have an expiry date. One of our colleagues is 50 plus. He's the UX designer, user interface designer and user experience. That's the best part. With that age group you have better attention to detail, you've got the experience, it's ticking all the boxes right now, so I would say any age group it's not a problem.  Is there much work out there for a web designer at the moment?  Every business needs a website it's the main medium to get your message across to people these days. Definitely a lot of careers and opportunities out there for websites. These days we don't just do the website, we make sure it looks great for mobiles, with tablets it becomes more interactive you do more cool stuff so it was exciting.  What's the hardest part of the job?  Probably the hardest part is like pleasing all clients. Some clients might want some designs a specific way even though they hired me to design it for them.  What's the most rewarding part of the job, what brings you to work every day?  The fact that like every client or every new design is different. You get different industries, you wouldn't get the same boring big industry like a paint websites for example, you're gonna get an entertainment website based, or a lifestyle website based website you get a celebrity now and then as well it's fun.  What piece of advice would you give someone wanting to move into your field?  I think the best way to move into web design, is to create the online portfolio, showcase a couple of your best work, not too much, showcase nice little animation tricks, demonstrate a bit of search engine optimization as well and a bit of forms, online marketing and that's the best way that that person can get into the web designers industry.  What characteristics does someone need to get into your field?  Creative, we have to have good attention to detail, got to make sure you’re prone to learn new stuff all the time it's an ever-changing industry and you have passion for change with all this, you'll be alright.  From school to now what are the steps you took to get to where you are today?  Remarkably I have self taught a lot of these things, you find that online these days you can self teach photoshop, self-teaching HTML, CSS and all you have to do is go online and Google how to learn these things, from there create your own projects do yourself a personal website, do some for your family &amp; friends, from there you'll build yourself a portfolio. There's no better way than look at what's out there check out the code behind them and copy paste and learn and modify for your website.  If you could get to where you are today but have done one thing differently what would have been?  A lot of things but the main thing I would do differently is how I program stuff. I'm pretty stubborn in a lot of ways, stuff I learnt ages ago I kept using the same principles and they're not the most efficient, so there's certain things that you got adopt early and in hindsight I should have done in the past." id="473" name="Shape 473" title="I Wanna Be a Web Designer · A Day In The Life Of A Web Designer">
            <a:hlinkClick r:id="rId3"/>
          </p:cNvPr>
          <p:cNvSpPr/>
          <p:nvPr/>
        </p:nvSpPr>
        <p:spPr>
          <a:xfrm>
            <a:off x="3531325" y="2661951"/>
            <a:ext cx="4956950" cy="3717700"/>
          </a:xfrm>
          <a:prstGeom prst="rect">
            <a:avLst/>
          </a:prstGeom>
          <a:blipFill>
            <a:blip r:embed="rId4">
              <a:alphaModFix/>
            </a:blip>
            <a:stretch>
              <a:fillRect/>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2"/>
              </a:buClr>
              <a:buSzPts val="3600"/>
              <a:buFont typeface="Century Gothic"/>
              <a:buNone/>
            </a:pPr>
            <a:r>
              <a:rPr b="0" i="0" lang="fr-FR" sz="3600" u="none" cap="none" strike="noStrike">
                <a:solidFill>
                  <a:schemeClr val="lt2"/>
                </a:solidFill>
                <a:latin typeface="Century Gothic"/>
                <a:ea typeface="Century Gothic"/>
                <a:cs typeface="Century Gothic"/>
                <a:sym typeface="Century Gothic"/>
              </a:rPr>
              <a:t>Principes de base</a:t>
            </a:r>
            <a:endParaRPr b="0" i="0" sz="3600" u="none" cap="none" strike="noStrike">
              <a:solidFill>
                <a:schemeClr val="lt2"/>
              </a:solidFill>
              <a:latin typeface="Century Gothic"/>
              <a:ea typeface="Century Gothic"/>
              <a:cs typeface="Century Gothic"/>
              <a:sym typeface="Century Gothic"/>
            </a:endParaRPr>
          </a:p>
        </p:txBody>
      </p:sp>
      <p:sp>
        <p:nvSpPr>
          <p:cNvPr id="268" name="Shape 268"/>
          <p:cNvSpPr txBox="1"/>
          <p:nvPr>
            <p:ph idx="1" type="body"/>
          </p:nvPr>
        </p:nvSpPr>
        <p:spPr>
          <a:xfrm>
            <a:off x="972804" y="2603500"/>
            <a:ext cx="8825700" cy="34164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1. La hiérarchie visuelle</a:t>
            </a:r>
            <a:endParaRPr b="0" i="0" sz="1800" u="none" cap="none" strike="noStrike">
              <a:solidFill>
                <a:srgbClr val="3F3F3F"/>
              </a:solidFill>
              <a:latin typeface="Century Gothic"/>
              <a:ea typeface="Century Gothic"/>
              <a:cs typeface="Century Gothic"/>
              <a:sym typeface="Century Gothic"/>
            </a:endParaRPr>
          </a:p>
          <a:p>
            <a:pPr indent="-342900" lvl="0" marL="342900" marR="0" rtl="0" algn="l">
              <a:spcBef>
                <a:spcPts val="100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2. Le nombre d’or</a:t>
            </a:r>
            <a:endParaRPr/>
          </a:p>
          <a:p>
            <a:pPr indent="-342900" lvl="0" marL="342900" marR="0" rtl="0" algn="l">
              <a:spcBef>
                <a:spcPts val="100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3. Principe de Hick</a:t>
            </a:r>
            <a:endParaRPr b="0" i="0" sz="1800" u="none" cap="none" strike="noStrike">
              <a:solidFill>
                <a:srgbClr val="3F3F3F"/>
              </a:solidFill>
              <a:latin typeface="Century Gothic"/>
              <a:ea typeface="Century Gothic"/>
              <a:cs typeface="Century Gothic"/>
              <a:sym typeface="Century Gothic"/>
            </a:endParaRPr>
          </a:p>
          <a:p>
            <a:pPr indent="-342900" lvl="0" marL="342900" marR="0" rtl="0" algn="l">
              <a:spcBef>
                <a:spcPts val="100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4. Loi de Fitts</a:t>
            </a:r>
            <a:endParaRPr b="0" i="0" sz="1800" u="none" cap="none" strike="noStrike">
              <a:solidFill>
                <a:srgbClr val="3F3F3F"/>
              </a:solidFill>
              <a:latin typeface="Century Gothic"/>
              <a:ea typeface="Century Gothic"/>
              <a:cs typeface="Century Gothic"/>
              <a:sym typeface="Century Gothic"/>
            </a:endParaRPr>
          </a:p>
          <a:p>
            <a:pPr indent="-342900" lvl="0" marL="342900" marR="0" rtl="0" algn="l">
              <a:spcBef>
                <a:spcPts val="100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5. La règle des tiers</a:t>
            </a:r>
            <a:endParaRPr/>
          </a:p>
          <a:p>
            <a:pPr indent="-342900" lvl="0" marL="342900" marR="0" rtl="0" algn="l">
              <a:spcBef>
                <a:spcPts val="100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6. La théorie de Gestalt et les principes de la forme</a:t>
            </a:r>
            <a:endParaRPr b="0" i="0" sz="1800" u="none" cap="none" strike="noStrike">
              <a:solidFill>
                <a:srgbClr val="3F3F3F"/>
              </a:solidFill>
              <a:latin typeface="Century Gothic"/>
              <a:ea typeface="Century Gothic"/>
              <a:cs typeface="Century Gothic"/>
              <a:sym typeface="Century Gothic"/>
            </a:endParaRPr>
          </a:p>
          <a:p>
            <a:pPr indent="-342900" lvl="0" marL="342900" marR="0" rtl="0" algn="l">
              <a:spcBef>
                <a:spcPts val="100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7. Espace négatif et design </a:t>
            </a:r>
            <a:r>
              <a:rPr lang="fr-FR"/>
              <a:t>épuré</a:t>
            </a:r>
            <a:endParaRPr b="0" i="0" sz="1800" u="none" cap="none" strike="noStrike">
              <a:solidFill>
                <a:srgbClr val="3F3F3F"/>
              </a:solidFill>
              <a:latin typeface="Century Gothic"/>
              <a:ea typeface="Century Gothic"/>
              <a:cs typeface="Century Gothic"/>
              <a:sym typeface="Century Gothic"/>
            </a:endParaRPr>
          </a:p>
        </p:txBody>
      </p:sp>
      <p:pic>
        <p:nvPicPr>
          <p:cNvPr id="269" name="Shape 269"/>
          <p:cNvPicPr preferRelativeResize="0"/>
          <p:nvPr/>
        </p:nvPicPr>
        <p:blipFill rotWithShape="1">
          <a:blip r:embed="rId3">
            <a:alphaModFix/>
          </a:blip>
          <a:srcRect b="0" l="0" r="0" t="0"/>
          <a:stretch/>
        </p:blipFill>
        <p:spPr>
          <a:xfrm>
            <a:off x="4724676" y="2649025"/>
            <a:ext cx="7020767" cy="1917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Shape 274"/>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2"/>
              </a:buClr>
              <a:buSzPts val="3600"/>
              <a:buFont typeface="Century Gothic"/>
              <a:buNone/>
            </a:pPr>
            <a:r>
              <a:rPr b="0" i="0" lang="fr-FR" sz="3600" u="none" cap="none" strike="noStrike">
                <a:solidFill>
                  <a:schemeClr val="lt2"/>
                </a:solidFill>
                <a:latin typeface="Century Gothic"/>
                <a:ea typeface="Century Gothic"/>
                <a:cs typeface="Century Gothic"/>
                <a:sym typeface="Century Gothic"/>
              </a:rPr>
              <a:t>La hiérarchie visuelle</a:t>
            </a:r>
            <a:endParaRPr b="0" i="0" sz="3600" u="none" cap="none" strike="noStrike">
              <a:solidFill>
                <a:schemeClr val="lt2"/>
              </a:solidFill>
              <a:latin typeface="Century Gothic"/>
              <a:ea typeface="Century Gothic"/>
              <a:cs typeface="Century Gothic"/>
              <a:sym typeface="Century Gothic"/>
            </a:endParaRPr>
          </a:p>
        </p:txBody>
      </p:sp>
      <p:sp>
        <p:nvSpPr>
          <p:cNvPr id="275" name="Shape 275"/>
          <p:cNvSpPr txBox="1"/>
          <p:nvPr>
            <p:ph idx="1" type="body"/>
          </p:nvPr>
        </p:nvSpPr>
        <p:spPr>
          <a:xfrm>
            <a:off x="1154954" y="2603500"/>
            <a:ext cx="4825158" cy="403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332"/>
              <a:buFont typeface="Noto Sans Symbols"/>
              <a:buNone/>
            </a:pPr>
            <a:r>
              <a:rPr b="0" i="0" lang="fr-FR" sz="1665" u="none" cap="none" strike="noStrike">
                <a:solidFill>
                  <a:srgbClr val="3F3F3F"/>
                </a:solidFill>
                <a:latin typeface="Century Gothic"/>
                <a:ea typeface="Century Gothic"/>
                <a:cs typeface="Century Gothic"/>
                <a:sym typeface="Century Gothic"/>
              </a:rPr>
              <a:t>La hiérarchie visuelle est l’un des principes fondamentaux du web design. Il s’agit de l’ordre dans lequel l’œil humain perçoit les choses.</a:t>
            </a:r>
            <a:endParaRPr/>
          </a:p>
          <a:p>
            <a:pPr indent="0" lvl="0" marL="0" marR="0" rtl="0" algn="l">
              <a:spcBef>
                <a:spcPts val="1000"/>
              </a:spcBef>
              <a:spcAft>
                <a:spcPts val="0"/>
              </a:spcAft>
              <a:buClr>
                <a:schemeClr val="accent1"/>
              </a:buClr>
              <a:buSzPts val="1332"/>
              <a:buFont typeface="Noto Sans Symbols"/>
              <a:buNone/>
            </a:pPr>
            <a:r>
              <a:t/>
            </a:r>
            <a:endParaRPr b="0" i="0" sz="1665" u="none" cap="none" strike="noStrike">
              <a:solidFill>
                <a:srgbClr val="3F3F3F"/>
              </a:solidFill>
              <a:latin typeface="Century Gothic"/>
              <a:ea typeface="Century Gothic"/>
              <a:cs typeface="Century Gothic"/>
              <a:sym typeface="Century Gothic"/>
            </a:endParaRPr>
          </a:p>
          <a:p>
            <a:pPr indent="0" lvl="0" marL="0" marR="0" rtl="0" algn="l">
              <a:spcBef>
                <a:spcPts val="1000"/>
              </a:spcBef>
              <a:spcAft>
                <a:spcPts val="0"/>
              </a:spcAft>
              <a:buClr>
                <a:schemeClr val="accent1"/>
              </a:buClr>
              <a:buSzPts val="1332"/>
              <a:buFont typeface="Noto Sans Symbols"/>
              <a:buNone/>
            </a:pPr>
            <a:r>
              <a:t/>
            </a:r>
            <a:endParaRPr b="0" i="0" sz="1665" u="none" cap="none" strike="noStrike">
              <a:solidFill>
                <a:srgbClr val="3F3F3F"/>
              </a:solidFill>
              <a:latin typeface="Century Gothic"/>
              <a:ea typeface="Century Gothic"/>
              <a:cs typeface="Century Gothic"/>
              <a:sym typeface="Century Gothic"/>
            </a:endParaRPr>
          </a:p>
          <a:p>
            <a:pPr indent="0" lvl="0" marL="0" marR="0" rtl="0" algn="l">
              <a:spcBef>
                <a:spcPts val="1000"/>
              </a:spcBef>
              <a:spcAft>
                <a:spcPts val="0"/>
              </a:spcAft>
              <a:buClr>
                <a:schemeClr val="accent1"/>
              </a:buClr>
              <a:buSzPts val="1332"/>
              <a:buFont typeface="Noto Sans Symbols"/>
              <a:buNone/>
            </a:pPr>
            <a:r>
              <a:t/>
            </a:r>
            <a:endParaRPr b="0" i="0" sz="1665" u="none" cap="none" strike="noStrike">
              <a:solidFill>
                <a:srgbClr val="3F3F3F"/>
              </a:solidFill>
              <a:latin typeface="Century Gothic"/>
              <a:ea typeface="Century Gothic"/>
              <a:cs typeface="Century Gothic"/>
              <a:sym typeface="Century Gothic"/>
            </a:endParaRPr>
          </a:p>
          <a:p>
            <a:pPr indent="0" lvl="0" marL="0" marR="0" rtl="0" algn="l">
              <a:spcBef>
                <a:spcPts val="1000"/>
              </a:spcBef>
              <a:spcAft>
                <a:spcPts val="0"/>
              </a:spcAft>
              <a:buClr>
                <a:schemeClr val="accent1"/>
              </a:buClr>
              <a:buSzPts val="1332"/>
              <a:buFont typeface="Noto Sans Symbols"/>
              <a:buNone/>
            </a:pPr>
            <a:r>
              <a:t/>
            </a:r>
            <a:endParaRPr b="0" i="0" sz="1665" u="none" cap="none" strike="noStrike">
              <a:solidFill>
                <a:srgbClr val="3F3F3F"/>
              </a:solidFill>
              <a:latin typeface="Century Gothic"/>
              <a:ea typeface="Century Gothic"/>
              <a:cs typeface="Century Gothic"/>
              <a:sym typeface="Century Gothic"/>
            </a:endParaRPr>
          </a:p>
          <a:p>
            <a:pPr indent="0" lvl="0" marL="0" marR="0" rtl="0" algn="l">
              <a:spcBef>
                <a:spcPts val="1000"/>
              </a:spcBef>
              <a:spcAft>
                <a:spcPts val="0"/>
              </a:spcAft>
              <a:buClr>
                <a:schemeClr val="accent1"/>
              </a:buClr>
              <a:buSzPts val="1332"/>
              <a:buFont typeface="Noto Sans Symbols"/>
              <a:buNone/>
            </a:pPr>
            <a:r>
              <a:t/>
            </a:r>
            <a:endParaRPr b="0" i="0" sz="1665" u="none" cap="none" strike="noStrike">
              <a:solidFill>
                <a:srgbClr val="3F3F3F"/>
              </a:solidFill>
              <a:latin typeface="Century Gothic"/>
              <a:ea typeface="Century Gothic"/>
              <a:cs typeface="Century Gothic"/>
              <a:sym typeface="Century Gothic"/>
            </a:endParaRPr>
          </a:p>
          <a:p>
            <a:pPr indent="0" lvl="0" marL="0" marR="0" rtl="0" algn="l">
              <a:spcBef>
                <a:spcPts val="1000"/>
              </a:spcBef>
              <a:spcAft>
                <a:spcPts val="0"/>
              </a:spcAft>
              <a:buClr>
                <a:schemeClr val="accent1"/>
              </a:buClr>
              <a:buSzPts val="1332"/>
              <a:buFont typeface="Noto Sans Symbols"/>
              <a:buNone/>
            </a:pPr>
            <a:r>
              <a:rPr b="0" i="0" lang="fr-FR" sz="1665" u="none" cap="none" strike="noStrike">
                <a:solidFill>
                  <a:srgbClr val="3F3F3F"/>
                </a:solidFill>
                <a:latin typeface="Century Gothic"/>
                <a:ea typeface="Century Gothic"/>
                <a:cs typeface="Century Gothic"/>
                <a:sym typeface="Century Gothic"/>
              </a:rPr>
              <a:t>Alors même que vous ne savez RIEN de ces cercles, vous avez pu  les classer sans effort. Leur hiérarchie visuelle s’est imposée à vous.</a:t>
            </a:r>
            <a:endParaRPr/>
          </a:p>
          <a:p>
            <a:pPr indent="0" lvl="0" marL="0" marR="0" rtl="0" algn="l">
              <a:spcBef>
                <a:spcPts val="1000"/>
              </a:spcBef>
              <a:spcAft>
                <a:spcPts val="0"/>
              </a:spcAft>
              <a:buClr>
                <a:schemeClr val="accent1"/>
              </a:buClr>
              <a:buSzPts val="1332"/>
              <a:buFont typeface="Noto Sans Symbols"/>
              <a:buNone/>
            </a:pPr>
            <a:r>
              <a:t/>
            </a:r>
            <a:endParaRPr b="0" i="0" sz="1665" u="none" cap="none" strike="noStrike">
              <a:solidFill>
                <a:srgbClr val="3F3F3F"/>
              </a:solidFill>
              <a:latin typeface="Century Gothic"/>
              <a:ea typeface="Century Gothic"/>
              <a:cs typeface="Century Gothic"/>
              <a:sym typeface="Century Gothic"/>
            </a:endParaRPr>
          </a:p>
        </p:txBody>
      </p:sp>
      <p:sp>
        <p:nvSpPr>
          <p:cNvPr id="276" name="Shape 276"/>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332"/>
              <a:buFont typeface="Noto Sans Symbols"/>
              <a:buNone/>
            </a:pPr>
            <a:r>
              <a:rPr b="0" i="0" lang="fr-FR" sz="1665" u="none" cap="none" strike="noStrike">
                <a:solidFill>
                  <a:srgbClr val="3F3F3F"/>
                </a:solidFill>
                <a:latin typeface="Century Gothic"/>
                <a:ea typeface="Century Gothic"/>
                <a:cs typeface="Century Gothic"/>
                <a:sym typeface="Century Gothic"/>
              </a:rPr>
              <a:t>La hiérarchie visuelle n’est pas uniquement une question de taille. Prenons l’exemple d’Amazon : le bouton “Ajouter au Panier” attire immédiatement l’attention au détriment du bouton secondaire grâce à sa couleur.</a:t>
            </a:r>
            <a:endParaRPr/>
          </a:p>
          <a:p>
            <a:pPr indent="0" lvl="0" marL="0" marR="0" rtl="0" algn="l">
              <a:spcBef>
                <a:spcPts val="1000"/>
              </a:spcBef>
              <a:spcAft>
                <a:spcPts val="0"/>
              </a:spcAft>
              <a:buClr>
                <a:schemeClr val="accent1"/>
              </a:buClr>
              <a:buSzPts val="1332"/>
              <a:buFont typeface="Noto Sans Symbols"/>
              <a:buNone/>
            </a:pPr>
            <a:r>
              <a:t/>
            </a:r>
            <a:endParaRPr b="0" i="0" sz="1665" u="none" cap="none" strike="noStrike">
              <a:solidFill>
                <a:srgbClr val="3F3F3F"/>
              </a:solidFill>
              <a:latin typeface="Century Gothic"/>
              <a:ea typeface="Century Gothic"/>
              <a:cs typeface="Century Gothic"/>
              <a:sym typeface="Century Gothic"/>
            </a:endParaRPr>
          </a:p>
        </p:txBody>
      </p:sp>
      <p:pic>
        <p:nvPicPr>
          <p:cNvPr id="277" name="Shape 277"/>
          <p:cNvPicPr preferRelativeResize="0"/>
          <p:nvPr/>
        </p:nvPicPr>
        <p:blipFill rotWithShape="1">
          <a:blip r:embed="rId3">
            <a:alphaModFix/>
          </a:blip>
          <a:srcRect b="0" l="0" r="0" t="0"/>
          <a:stretch/>
        </p:blipFill>
        <p:spPr>
          <a:xfrm>
            <a:off x="2746124" y="3859800"/>
            <a:ext cx="1642817" cy="1620000"/>
          </a:xfrm>
          <a:prstGeom prst="rect">
            <a:avLst/>
          </a:prstGeom>
          <a:noFill/>
          <a:ln>
            <a:noFill/>
          </a:ln>
        </p:spPr>
      </p:pic>
      <p:pic>
        <p:nvPicPr>
          <p:cNvPr id="278" name="Shape 278"/>
          <p:cNvPicPr preferRelativeResize="0"/>
          <p:nvPr/>
        </p:nvPicPr>
        <p:blipFill rotWithShape="1">
          <a:blip r:embed="rId4">
            <a:alphaModFix/>
          </a:blip>
          <a:srcRect b="0" l="0" r="0" t="0"/>
          <a:stretch/>
        </p:blipFill>
        <p:spPr>
          <a:xfrm>
            <a:off x="7726776" y="4190000"/>
            <a:ext cx="1966829" cy="216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2"/>
              </a:buClr>
              <a:buSzPts val="3600"/>
              <a:buFont typeface="Century Gothic"/>
              <a:buNone/>
            </a:pPr>
            <a:r>
              <a:rPr b="0" i="0" lang="fr-FR" sz="3600" u="none" cap="none" strike="noStrike">
                <a:solidFill>
                  <a:schemeClr val="lt2"/>
                </a:solidFill>
                <a:latin typeface="Century Gothic"/>
                <a:ea typeface="Century Gothic"/>
                <a:cs typeface="Century Gothic"/>
                <a:sym typeface="Century Gothic"/>
              </a:rPr>
              <a:t>Le nombre d’or</a:t>
            </a:r>
            <a:endParaRPr b="0" i="0" sz="3600" u="none" cap="none" strike="noStrike">
              <a:solidFill>
                <a:schemeClr val="lt2"/>
              </a:solidFill>
              <a:latin typeface="Century Gothic"/>
              <a:ea typeface="Century Gothic"/>
              <a:cs typeface="Century Gothic"/>
              <a:sym typeface="Century Gothic"/>
            </a:endParaRPr>
          </a:p>
        </p:txBody>
      </p:sp>
      <p:sp>
        <p:nvSpPr>
          <p:cNvPr id="284" name="Shape 284"/>
          <p:cNvSpPr txBox="1"/>
          <p:nvPr>
            <p:ph idx="1" type="body"/>
          </p:nvPr>
        </p:nvSpPr>
        <p:spPr>
          <a:xfrm>
            <a:off x="1154954" y="2603500"/>
            <a:ext cx="4825158"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440"/>
              <a:buFont typeface="Noto Sans Symbols"/>
              <a:buNone/>
            </a:pPr>
            <a:r>
              <a:rPr b="0" i="0" lang="fr-FR" sz="1800" u="none" cap="none" strike="noStrike">
                <a:solidFill>
                  <a:srgbClr val="3F3F3F"/>
                </a:solidFill>
                <a:latin typeface="Century Gothic"/>
                <a:ea typeface="Century Gothic"/>
                <a:cs typeface="Century Gothic"/>
                <a:sym typeface="Century Gothic"/>
              </a:rPr>
              <a:t>Le nombre d’or (1,618) est un ratio « magique » qui permet de réaliser des interfaces aux proportions esthétiquement parfaites – du moins, un certain sens de l’équilibre et de l’harmonie.</a:t>
            </a:r>
            <a:endParaRPr/>
          </a:p>
          <a:p>
            <a:pPr indent="0" lvl="0" marL="0" marR="0" rtl="0" algn="l">
              <a:spcBef>
                <a:spcPts val="1000"/>
              </a:spcBef>
              <a:spcAft>
                <a:spcPts val="0"/>
              </a:spcAft>
              <a:buClr>
                <a:schemeClr val="accent1"/>
              </a:buClr>
              <a:buSzPts val="1440"/>
              <a:buFont typeface="Noto Sans Symbols"/>
              <a:buNone/>
            </a:pPr>
            <a:r>
              <a:rPr b="0" i="0" lang="fr-FR" sz="1800" u="none" cap="none" strike="noStrike">
                <a:solidFill>
                  <a:srgbClr val="3F3F3F"/>
                </a:solidFill>
                <a:latin typeface="Century Gothic"/>
                <a:ea typeface="Century Gothic"/>
                <a:cs typeface="Century Gothic"/>
                <a:sym typeface="Century Gothic"/>
              </a:rPr>
              <a:t>Voici à quoi ressemble le nombre d’or :</a:t>
            </a:r>
            <a:endParaRPr/>
          </a:p>
          <a:p>
            <a:pPr indent="0" lvl="0" marL="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p:txBody>
      </p:sp>
      <p:sp>
        <p:nvSpPr>
          <p:cNvPr id="285" name="Shape 285"/>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1440"/>
              <a:buFont typeface="Noto Sans Symbols"/>
              <a:buNone/>
            </a:pPr>
            <a:r>
              <a:rPr b="0" i="0" lang="fr-FR" sz="1800" u="none" cap="none" strike="noStrike">
                <a:solidFill>
                  <a:srgbClr val="3F3F3F"/>
                </a:solidFill>
                <a:latin typeface="Century Gothic"/>
                <a:ea typeface="Century Gothic"/>
                <a:cs typeface="Century Gothic"/>
                <a:sym typeface="Century Gothic"/>
              </a:rPr>
              <a:t>Twitter le fait :</a:t>
            </a:r>
            <a:endParaRPr/>
          </a:p>
          <a:p>
            <a:pPr indent="0" lvl="0" marL="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p:txBody>
      </p:sp>
      <p:pic>
        <p:nvPicPr>
          <p:cNvPr id="286" name="Shape 286"/>
          <p:cNvPicPr preferRelativeResize="0"/>
          <p:nvPr/>
        </p:nvPicPr>
        <p:blipFill rotWithShape="1">
          <a:blip r:embed="rId3">
            <a:alphaModFix/>
          </a:blip>
          <a:srcRect b="0" l="0" r="0" t="0"/>
          <a:stretch/>
        </p:blipFill>
        <p:spPr>
          <a:xfrm>
            <a:off x="1562100" y="4711700"/>
            <a:ext cx="3175000" cy="2006600"/>
          </a:xfrm>
          <a:prstGeom prst="rect">
            <a:avLst/>
          </a:prstGeom>
          <a:noFill/>
          <a:ln>
            <a:noFill/>
          </a:ln>
        </p:spPr>
      </p:pic>
      <p:pic>
        <p:nvPicPr>
          <p:cNvPr id="287" name="Shape 287"/>
          <p:cNvPicPr preferRelativeResize="0"/>
          <p:nvPr/>
        </p:nvPicPr>
        <p:blipFill rotWithShape="1">
          <a:blip r:embed="rId4">
            <a:alphaModFix/>
          </a:blip>
          <a:srcRect b="0" l="0" r="0" t="0"/>
          <a:stretch/>
        </p:blipFill>
        <p:spPr>
          <a:xfrm>
            <a:off x="6297612" y="3132668"/>
            <a:ext cx="5400000" cy="3412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nvSpPr>
        <p:spPr>
          <a:xfrm>
            <a:off x="970975" y="1562375"/>
            <a:ext cx="9563100" cy="351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fr-FR" sz="1800" u="none" cap="none" strike="noStrike">
                <a:solidFill>
                  <a:schemeClr val="dk1"/>
                </a:solidFill>
                <a:latin typeface="Century Gothic"/>
                <a:ea typeface="Century Gothic"/>
                <a:cs typeface="Century Gothic"/>
                <a:sym typeface="Century Gothic"/>
              </a:rPr>
              <a:t>Donc, si la largeur de votre page est de 960 pixels, divisez-la par 1,618 (=593 pixels).</a:t>
            </a:r>
            <a:endParaRPr b="0" i="0" sz="18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342900" lvl="0" marL="457200" marR="0" rtl="0" algn="l">
              <a:spcBef>
                <a:spcPts val="0"/>
              </a:spcBef>
              <a:spcAft>
                <a:spcPts val="0"/>
              </a:spcAft>
              <a:buClr>
                <a:schemeClr val="dk1"/>
              </a:buClr>
              <a:buSzPts val="1800"/>
              <a:buFont typeface="Century Gothic"/>
              <a:buChar char="●"/>
            </a:pPr>
            <a:r>
              <a:rPr b="0" i="0" lang="fr-FR" sz="1800" u="none" cap="none" strike="noStrike">
                <a:solidFill>
                  <a:schemeClr val="dk1"/>
                </a:solidFill>
                <a:latin typeface="Century Gothic"/>
                <a:ea typeface="Century Gothic"/>
                <a:cs typeface="Century Gothic"/>
                <a:sym typeface="Century Gothic"/>
              </a:rPr>
              <a:t>La zone de contenu doit mesurer 593px et la barre latérale 367px.</a:t>
            </a:r>
            <a:endParaRPr/>
          </a:p>
          <a:p>
            <a:pPr indent="0" lvl="0" marL="0" marR="0" rtl="0" algn="l">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0" i="0" lang="fr-FR" sz="1800" u="none" cap="none" strike="noStrike">
                <a:solidFill>
                  <a:schemeClr val="dk1"/>
                </a:solidFill>
                <a:latin typeface="Century Gothic"/>
                <a:ea typeface="Century Gothic"/>
                <a:cs typeface="Century Gothic"/>
                <a:sym typeface="Century Gothic"/>
              </a:rPr>
              <a:t>Si la hauteur de votre site est de 760px</a:t>
            </a:r>
            <a:endParaRPr b="0" i="0" sz="1800" u="none" cap="none" strike="noStrike">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342900" lvl="0" marL="457200" marR="0" rtl="0" algn="l">
              <a:spcBef>
                <a:spcPts val="0"/>
              </a:spcBef>
              <a:spcAft>
                <a:spcPts val="0"/>
              </a:spcAft>
              <a:buClr>
                <a:schemeClr val="dk1"/>
              </a:buClr>
              <a:buSzPts val="1800"/>
              <a:buFont typeface="Century Gothic"/>
              <a:buChar char="●"/>
            </a:pPr>
            <a:r>
              <a:rPr b="0" i="0" lang="fr-FR" sz="1800" u="none" cap="none" strike="noStrike">
                <a:solidFill>
                  <a:schemeClr val="dk1"/>
                </a:solidFill>
                <a:latin typeface="Century Gothic"/>
                <a:ea typeface="Century Gothic"/>
                <a:cs typeface="Century Gothic"/>
                <a:sym typeface="Century Gothic"/>
              </a:rPr>
              <a:t> </a:t>
            </a:r>
            <a:r>
              <a:rPr lang="fr-FR" sz="1800">
                <a:solidFill>
                  <a:schemeClr val="dk1"/>
                </a:solidFill>
                <a:latin typeface="Century Gothic"/>
                <a:ea typeface="Century Gothic"/>
                <a:cs typeface="Century Gothic"/>
                <a:sym typeface="Century Gothic"/>
              </a:rPr>
              <a:t>S</a:t>
            </a:r>
            <a:r>
              <a:rPr b="0" i="0" lang="fr-FR" sz="1800" u="none" cap="none" strike="noStrike">
                <a:solidFill>
                  <a:schemeClr val="dk1"/>
                </a:solidFill>
                <a:latin typeface="Century Gothic"/>
                <a:ea typeface="Century Gothic"/>
                <a:cs typeface="Century Gothic"/>
                <a:sym typeface="Century Gothic"/>
              </a:rPr>
              <a:t>cinder en deux parties de 470px pour la zone de contenu et 290px pour le pied de page (760/1.618 = ~470)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Shape 297"/>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2"/>
              </a:buClr>
              <a:buSzPts val="3600"/>
              <a:buFont typeface="Century Gothic"/>
              <a:buNone/>
            </a:pPr>
            <a:r>
              <a:rPr b="0" i="0" lang="fr-FR" sz="3600" u="none" cap="none" strike="noStrike">
                <a:solidFill>
                  <a:schemeClr val="lt2"/>
                </a:solidFill>
                <a:latin typeface="Century Gothic"/>
                <a:ea typeface="Century Gothic"/>
                <a:cs typeface="Century Gothic"/>
                <a:sym typeface="Century Gothic"/>
              </a:rPr>
              <a:t>Principe de Hick</a:t>
            </a:r>
            <a:endParaRPr b="0" i="0" sz="3600" u="none" cap="none" strike="noStrike">
              <a:solidFill>
                <a:schemeClr val="lt2"/>
              </a:solidFill>
              <a:latin typeface="Century Gothic"/>
              <a:ea typeface="Century Gothic"/>
              <a:cs typeface="Century Gothic"/>
              <a:sym typeface="Century Gothic"/>
            </a:endParaRPr>
          </a:p>
        </p:txBody>
      </p:sp>
      <p:sp>
        <p:nvSpPr>
          <p:cNvPr id="298" name="Shape 298"/>
          <p:cNvSpPr txBox="1"/>
          <p:nvPr>
            <p:ph idx="1" type="body"/>
          </p:nvPr>
        </p:nvSpPr>
        <p:spPr>
          <a:xfrm>
            <a:off x="1122813" y="2949575"/>
            <a:ext cx="8825700" cy="24513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440"/>
              <a:buFont typeface="Noto Sans Symbols"/>
              <a:buChar char="▶"/>
            </a:pPr>
            <a:r>
              <a:rPr b="1" i="0" lang="fr-FR" sz="1800" u="none" cap="none" strike="noStrike">
                <a:solidFill>
                  <a:srgbClr val="3F3F3F"/>
                </a:solidFill>
              </a:rPr>
              <a:t>La loi de Hick énonce que chaque choix supplémentaire augmente le temps nécessaire pour prendre une décision.</a:t>
            </a:r>
            <a:endParaRPr b="1"/>
          </a:p>
          <a:p>
            <a:pPr indent="0" lvl="0" marL="0" marR="0" rtl="0" algn="l">
              <a:spcBef>
                <a:spcPts val="1000"/>
              </a:spcBef>
              <a:spcAft>
                <a:spcPts val="0"/>
              </a:spcAft>
              <a:buNone/>
            </a:pPr>
            <a:r>
              <a:t/>
            </a:r>
            <a:endParaRPr/>
          </a:p>
          <a:p>
            <a:pPr indent="-342900" lvl="0" marL="342900" marR="0" rtl="0" algn="l">
              <a:spcBef>
                <a:spcPts val="100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Cette loi s’applique également au web : plus il y a de catégories sur votre site, plus ce sera difficile pour vos clients de choisir sur quel lien cliquer (et certains ne cliqueront nulle part).</a:t>
            </a:r>
            <a:endParaRPr/>
          </a:p>
          <a:p>
            <a:pPr indent="0" lvl="0" marL="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Shape 303"/>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2"/>
              </a:buClr>
              <a:buSzPts val="3600"/>
              <a:buFont typeface="Century Gothic"/>
              <a:buNone/>
            </a:pPr>
            <a:r>
              <a:rPr b="0" i="0" lang="fr-FR" sz="3600" u="none" cap="none" strike="noStrike">
                <a:solidFill>
                  <a:schemeClr val="lt2"/>
                </a:solidFill>
                <a:latin typeface="Century Gothic"/>
                <a:ea typeface="Century Gothic"/>
                <a:cs typeface="Century Gothic"/>
                <a:sym typeface="Century Gothic"/>
              </a:rPr>
              <a:t>Loi de Fitts</a:t>
            </a:r>
            <a:endParaRPr b="0" i="0" sz="3600" u="none" cap="none" strike="noStrike">
              <a:solidFill>
                <a:schemeClr val="lt2"/>
              </a:solidFill>
              <a:latin typeface="Century Gothic"/>
              <a:ea typeface="Century Gothic"/>
              <a:cs typeface="Century Gothic"/>
              <a:sym typeface="Century Gothic"/>
            </a:endParaRPr>
          </a:p>
        </p:txBody>
      </p:sp>
      <p:sp>
        <p:nvSpPr>
          <p:cNvPr id="304" name="Shape 304"/>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La loi de Fitts stipule que le temps requis pour se déplacer vers une zone cible (par exemple : cliquer sur un bouton) est une fonction de la distance de la cible sur la taille de la cible.</a:t>
            </a:r>
            <a:endParaRPr/>
          </a:p>
          <a:p>
            <a:pPr indent="-342900" lvl="0" marL="342900" marR="0" rtl="0" algn="l">
              <a:spcBef>
                <a:spcPts val="100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Autrement dit, plus un objet est gros et proche, plus il est facile à atteindre.</a:t>
            </a:r>
            <a:endParaRPr/>
          </a:p>
          <a:p>
            <a:pPr indent="-342900" lvl="0" marL="342900" marR="0" rtl="0" algn="l">
              <a:spcBef>
                <a:spcPts val="1000"/>
              </a:spcBef>
              <a:spcAft>
                <a:spcPts val="0"/>
              </a:spcAft>
              <a:buClr>
                <a:schemeClr val="accent1"/>
              </a:buClr>
              <a:buSzPts val="1440"/>
              <a:buFont typeface="Noto Sans Symbols"/>
              <a:buChar char="▶"/>
            </a:pPr>
            <a:r>
              <a:rPr b="0" i="0" lang="fr-FR" sz="1800" u="none" cap="none" strike="noStrike">
                <a:solidFill>
                  <a:srgbClr val="3F3F3F"/>
                </a:solidFill>
                <a:latin typeface="Century Gothic"/>
                <a:ea typeface="Century Gothic"/>
                <a:cs typeface="Century Gothic"/>
                <a:sym typeface="Century Gothic"/>
              </a:rPr>
              <a:t>Deezer facilite la sélection du bouton « Lecture » par rapport aux autres :</a:t>
            </a:r>
            <a:endParaRPr/>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a:p>
            <a:pPr indent="0" lvl="0" marL="0" marR="0" rtl="0" algn="l">
              <a:spcBef>
                <a:spcPts val="1000"/>
              </a:spcBef>
              <a:spcAft>
                <a:spcPts val="0"/>
              </a:spcAft>
              <a:buClr>
                <a:schemeClr val="accent1"/>
              </a:buClr>
              <a:buSzPts val="144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p:txBody>
      </p:sp>
      <p:pic>
        <p:nvPicPr>
          <p:cNvPr id="305" name="Shape 305"/>
          <p:cNvPicPr preferRelativeResize="0"/>
          <p:nvPr/>
        </p:nvPicPr>
        <p:blipFill rotWithShape="1">
          <a:blip r:embed="rId3">
            <a:alphaModFix/>
          </a:blip>
          <a:srcRect b="0" l="0" r="0" t="0"/>
          <a:stretch/>
        </p:blipFill>
        <p:spPr>
          <a:xfrm>
            <a:off x="4365435" y="4622800"/>
            <a:ext cx="3251200" cy="1397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