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1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fise abdoul azise" initials="naa" lastIdx="1" clrIdx="0">
    <p:extLst>
      <p:ext uri="{19B8F6BF-5375-455C-9EA6-DF929625EA0E}">
        <p15:presenceInfo xmlns:p15="http://schemas.microsoft.com/office/powerpoint/2012/main" userId="1eb8bcb878d76d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6260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tr.wikipedia.org/wiki/Dosya:Controller.svg" TargetMode="External"/><Relationship Id="rId1" Type="http://schemas.openxmlformats.org/officeDocument/2006/relationships/image" Target="../media/image4.png"/><Relationship Id="rId6" Type="http://schemas.openxmlformats.org/officeDocument/2006/relationships/hyperlink" Target="http://coopermxanytqbds.wikidot.com/blog:_start/date/2016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pixabay.com/fr/plan-avion-avion-de-ligne-bleu-146193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6260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tr.wikipedia.org/wiki/Dosya:Controller.svg" TargetMode="External"/><Relationship Id="rId1" Type="http://schemas.openxmlformats.org/officeDocument/2006/relationships/image" Target="../media/image4.png"/><Relationship Id="rId6" Type="http://schemas.openxmlformats.org/officeDocument/2006/relationships/hyperlink" Target="http://coopermxanytqbds.wikidot.com/blog:_start/date/2016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pixabay.com/fr/plan-avion-avion-de-ligne-bleu-146193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4D54B-91E9-4FA9-B549-3B5E82514F48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2D35A97A-37DE-42BB-A213-08CE78EC8190}">
      <dgm:prSet phldrT="[Texte]"/>
      <dgm:spPr/>
      <dgm:t>
        <a:bodyPr/>
        <a:lstStyle/>
        <a:p>
          <a:r>
            <a:rPr lang="fr-FR" dirty="0"/>
            <a:t>Jeux Vidéo</a:t>
          </a:r>
        </a:p>
      </dgm:t>
    </dgm:pt>
    <dgm:pt modelId="{50171E49-42C1-41DE-95BA-8D04843168A1}" type="parTrans" cxnId="{824D69C7-33DD-4FBB-BD39-D74C73AEF586}">
      <dgm:prSet/>
      <dgm:spPr/>
      <dgm:t>
        <a:bodyPr/>
        <a:lstStyle/>
        <a:p>
          <a:endParaRPr lang="fr-FR"/>
        </a:p>
      </dgm:t>
    </dgm:pt>
    <dgm:pt modelId="{CD702C14-B186-4014-8982-A0FB25341B04}" type="sibTrans" cxnId="{824D69C7-33DD-4FBB-BD39-D74C73AEF586}">
      <dgm:prSet/>
      <dgm:spPr/>
      <dgm:t>
        <a:bodyPr/>
        <a:lstStyle/>
        <a:p>
          <a:endParaRPr lang="fr-FR"/>
        </a:p>
      </dgm:t>
    </dgm:pt>
    <dgm:pt modelId="{0E4308EF-8A5D-44B7-A2E1-3D318636E364}">
      <dgm:prSet phldrT="[Texte]"/>
      <dgm:spPr/>
      <dgm:t>
        <a:bodyPr/>
        <a:lstStyle/>
        <a:p>
          <a:r>
            <a:rPr lang="fr-FR" dirty="0"/>
            <a:t>Tourisme</a:t>
          </a:r>
        </a:p>
      </dgm:t>
    </dgm:pt>
    <dgm:pt modelId="{A115E642-4D28-450B-86ED-F37C03C8B0D3}" type="parTrans" cxnId="{2BAAB0E9-D179-487B-B565-E10A89B9D44C}">
      <dgm:prSet/>
      <dgm:spPr/>
      <dgm:t>
        <a:bodyPr/>
        <a:lstStyle/>
        <a:p>
          <a:endParaRPr lang="fr-FR"/>
        </a:p>
      </dgm:t>
    </dgm:pt>
    <dgm:pt modelId="{0381B4DE-EC3A-4EB7-8144-48C790FCEC93}" type="sibTrans" cxnId="{2BAAB0E9-D179-487B-B565-E10A89B9D44C}">
      <dgm:prSet/>
      <dgm:spPr/>
      <dgm:t>
        <a:bodyPr/>
        <a:lstStyle/>
        <a:p>
          <a:endParaRPr lang="fr-FR"/>
        </a:p>
      </dgm:t>
    </dgm:pt>
    <dgm:pt modelId="{0588D92D-18F2-46C4-ACF3-CD67C1A97D07}">
      <dgm:prSet phldrT="[Texte]"/>
      <dgm:spPr/>
      <dgm:t>
        <a:bodyPr/>
        <a:lstStyle/>
        <a:p>
          <a:r>
            <a:rPr lang="fr-FR" dirty="0"/>
            <a:t>Santé</a:t>
          </a:r>
        </a:p>
      </dgm:t>
    </dgm:pt>
    <dgm:pt modelId="{6AE93F3A-EF31-44FD-858C-8D2AB7D0126C}" type="parTrans" cxnId="{4546DA64-D406-45CD-8A22-2C2762F2F9A2}">
      <dgm:prSet/>
      <dgm:spPr/>
      <dgm:t>
        <a:bodyPr/>
        <a:lstStyle/>
        <a:p>
          <a:endParaRPr lang="fr-FR"/>
        </a:p>
      </dgm:t>
    </dgm:pt>
    <dgm:pt modelId="{945DA855-12EE-49AE-8AC8-71BA20DF09B2}" type="sibTrans" cxnId="{4546DA64-D406-45CD-8A22-2C2762F2F9A2}">
      <dgm:prSet/>
      <dgm:spPr/>
      <dgm:t>
        <a:bodyPr/>
        <a:lstStyle/>
        <a:p>
          <a:endParaRPr lang="fr-FR"/>
        </a:p>
      </dgm:t>
    </dgm:pt>
    <dgm:pt modelId="{E82F9629-238D-4900-A62E-C531A537AD9B}">
      <dgm:prSet phldrT="[Texte]"/>
      <dgm:spPr/>
      <dgm:t>
        <a:bodyPr/>
        <a:lstStyle/>
        <a:p>
          <a:r>
            <a:rPr lang="fr-FR" dirty="0"/>
            <a:t>Réseaux Sociaux</a:t>
          </a:r>
        </a:p>
      </dgm:t>
    </dgm:pt>
    <dgm:pt modelId="{35E8608F-8F0D-4F37-BFC0-BB9E0481488D}" type="parTrans" cxnId="{8A26683C-D214-4226-BE5A-0C44CBC77B0B}">
      <dgm:prSet/>
      <dgm:spPr/>
      <dgm:t>
        <a:bodyPr/>
        <a:lstStyle/>
        <a:p>
          <a:endParaRPr lang="fr-FR"/>
        </a:p>
      </dgm:t>
    </dgm:pt>
    <dgm:pt modelId="{A6ECD9FC-7F3B-4ED3-9CFB-8274E43BFB3D}" type="sibTrans" cxnId="{8A26683C-D214-4226-BE5A-0C44CBC77B0B}">
      <dgm:prSet/>
      <dgm:spPr/>
      <dgm:t>
        <a:bodyPr/>
        <a:lstStyle/>
        <a:p>
          <a:endParaRPr lang="fr-FR"/>
        </a:p>
      </dgm:t>
    </dgm:pt>
    <dgm:pt modelId="{48A8F5AD-8000-43F7-B831-58F816179ED1}" type="pres">
      <dgm:prSet presAssocID="{FA94D54B-91E9-4FA9-B549-3B5E82514F48}" presName="linearFlow" presStyleCnt="0">
        <dgm:presLayoutVars>
          <dgm:dir/>
          <dgm:resizeHandles val="exact"/>
        </dgm:presLayoutVars>
      </dgm:prSet>
      <dgm:spPr/>
    </dgm:pt>
    <dgm:pt modelId="{178DE03E-4A33-4348-A2D0-06899B430F12}" type="pres">
      <dgm:prSet presAssocID="{2D35A97A-37DE-42BB-A213-08CE78EC8190}" presName="comp" presStyleCnt="0"/>
      <dgm:spPr/>
    </dgm:pt>
    <dgm:pt modelId="{235B4AF7-6C35-4E29-B398-72AC7549DA28}" type="pres">
      <dgm:prSet presAssocID="{2D35A97A-37DE-42BB-A213-08CE78EC8190}" presName="rect2" presStyleLbl="node1" presStyleIdx="0" presStyleCnt="4" custLinFactNeighborY="4046">
        <dgm:presLayoutVars>
          <dgm:bulletEnabled val="1"/>
        </dgm:presLayoutVars>
      </dgm:prSet>
      <dgm:spPr/>
    </dgm:pt>
    <dgm:pt modelId="{5BB96783-DC9A-4B92-AACF-13DFAFFAD2BB}" type="pres">
      <dgm:prSet presAssocID="{2D35A97A-37DE-42BB-A213-08CE78EC8190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2FC64D94-57B5-4145-81D2-632CB41FBC57}" type="pres">
      <dgm:prSet presAssocID="{CD702C14-B186-4014-8982-A0FB25341B04}" presName="sibTrans" presStyleCnt="0"/>
      <dgm:spPr/>
    </dgm:pt>
    <dgm:pt modelId="{A77F5B6C-549E-4392-8BA7-4FE6ED8FC091}" type="pres">
      <dgm:prSet presAssocID="{0E4308EF-8A5D-44B7-A2E1-3D318636E364}" presName="comp" presStyleCnt="0"/>
      <dgm:spPr/>
    </dgm:pt>
    <dgm:pt modelId="{1A0F2FC2-6946-4CA6-B798-9440365C2C63}" type="pres">
      <dgm:prSet presAssocID="{0E4308EF-8A5D-44B7-A2E1-3D318636E364}" presName="rect2" presStyleLbl="node1" presStyleIdx="1" presStyleCnt="4">
        <dgm:presLayoutVars>
          <dgm:bulletEnabled val="1"/>
        </dgm:presLayoutVars>
      </dgm:prSet>
      <dgm:spPr/>
    </dgm:pt>
    <dgm:pt modelId="{1E466A5F-4F28-4A30-899A-4617D24B914A}" type="pres">
      <dgm:prSet presAssocID="{0E4308EF-8A5D-44B7-A2E1-3D318636E364}" presName="rect1" presStyleLbl="ln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" r="-1000"/>
          </a:stretch>
        </a:blipFill>
      </dgm:spPr>
    </dgm:pt>
    <dgm:pt modelId="{96DC32D5-F293-4B39-9BBF-B7652F81489D}" type="pres">
      <dgm:prSet presAssocID="{0381B4DE-EC3A-4EB7-8144-48C790FCEC93}" presName="sibTrans" presStyleCnt="0"/>
      <dgm:spPr/>
    </dgm:pt>
    <dgm:pt modelId="{222C382A-B223-485C-AF95-D1186E29B36A}" type="pres">
      <dgm:prSet presAssocID="{0588D92D-18F2-46C4-ACF3-CD67C1A97D07}" presName="comp" presStyleCnt="0"/>
      <dgm:spPr/>
    </dgm:pt>
    <dgm:pt modelId="{D3FA5F0F-F565-4A17-9150-3C05BC98A766}" type="pres">
      <dgm:prSet presAssocID="{0588D92D-18F2-46C4-ACF3-CD67C1A97D07}" presName="rect2" presStyleLbl="node1" presStyleIdx="2" presStyleCnt="4">
        <dgm:presLayoutVars>
          <dgm:bulletEnabled val="1"/>
        </dgm:presLayoutVars>
      </dgm:prSet>
      <dgm:spPr/>
    </dgm:pt>
    <dgm:pt modelId="{102BB506-4E97-4DFB-9A29-875F4A09361C}" type="pres">
      <dgm:prSet presAssocID="{0588D92D-18F2-46C4-ACF3-CD67C1A97D07}" presName="rect1" presStyleLbl="ln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" r="-1000"/>
          </a:stretch>
        </a:blipFill>
      </dgm:spPr>
    </dgm:pt>
    <dgm:pt modelId="{74627412-BBE8-4DDA-93FF-86C9C7F5B297}" type="pres">
      <dgm:prSet presAssocID="{945DA855-12EE-49AE-8AC8-71BA20DF09B2}" presName="sibTrans" presStyleCnt="0"/>
      <dgm:spPr/>
    </dgm:pt>
    <dgm:pt modelId="{85A75541-0E15-4F03-AD0F-053981658A1F}" type="pres">
      <dgm:prSet presAssocID="{E82F9629-238D-4900-A62E-C531A537AD9B}" presName="comp" presStyleCnt="0"/>
      <dgm:spPr/>
    </dgm:pt>
    <dgm:pt modelId="{C0CAA75A-14B7-4BD6-8295-72EC10373C01}" type="pres">
      <dgm:prSet presAssocID="{E82F9629-238D-4900-A62E-C531A537AD9B}" presName="rect2" presStyleLbl="node1" presStyleIdx="3" presStyleCnt="4">
        <dgm:presLayoutVars>
          <dgm:bulletEnabled val="1"/>
        </dgm:presLayoutVars>
      </dgm:prSet>
      <dgm:spPr/>
    </dgm:pt>
    <dgm:pt modelId="{D8C46509-EE1C-4862-872F-BC5273A900AA}" type="pres">
      <dgm:prSet presAssocID="{E82F9629-238D-4900-A62E-C531A537AD9B}" presName="rect1" presStyleLbl="ln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8A26683C-D214-4226-BE5A-0C44CBC77B0B}" srcId="{FA94D54B-91E9-4FA9-B549-3B5E82514F48}" destId="{E82F9629-238D-4900-A62E-C531A537AD9B}" srcOrd="3" destOrd="0" parTransId="{35E8608F-8F0D-4F37-BFC0-BB9E0481488D}" sibTransId="{A6ECD9FC-7F3B-4ED3-9CFB-8274E43BFB3D}"/>
    <dgm:cxn modelId="{AC73C043-BC88-456D-A52F-1466EAE78839}" type="presOf" srcId="{0588D92D-18F2-46C4-ACF3-CD67C1A97D07}" destId="{D3FA5F0F-F565-4A17-9150-3C05BC98A766}" srcOrd="0" destOrd="0" presId="urn:microsoft.com/office/officeart/2008/layout/AlternatingPictureBlocks"/>
    <dgm:cxn modelId="{4546DA64-D406-45CD-8A22-2C2762F2F9A2}" srcId="{FA94D54B-91E9-4FA9-B549-3B5E82514F48}" destId="{0588D92D-18F2-46C4-ACF3-CD67C1A97D07}" srcOrd="2" destOrd="0" parTransId="{6AE93F3A-EF31-44FD-858C-8D2AB7D0126C}" sibTransId="{945DA855-12EE-49AE-8AC8-71BA20DF09B2}"/>
    <dgm:cxn modelId="{AE831D7E-DEEB-4C5C-9328-F10CA4796DB4}" type="presOf" srcId="{E82F9629-238D-4900-A62E-C531A537AD9B}" destId="{C0CAA75A-14B7-4BD6-8295-72EC10373C01}" srcOrd="0" destOrd="0" presId="urn:microsoft.com/office/officeart/2008/layout/AlternatingPictureBlocks"/>
    <dgm:cxn modelId="{A0FDE898-0A34-4F52-B94C-B74547ADF518}" type="presOf" srcId="{2D35A97A-37DE-42BB-A213-08CE78EC8190}" destId="{235B4AF7-6C35-4E29-B398-72AC7549DA28}" srcOrd="0" destOrd="0" presId="urn:microsoft.com/office/officeart/2008/layout/AlternatingPictureBlocks"/>
    <dgm:cxn modelId="{1265C7B7-0057-4C7E-809F-9F70431C5F01}" type="presOf" srcId="{FA94D54B-91E9-4FA9-B549-3B5E82514F48}" destId="{48A8F5AD-8000-43F7-B831-58F816179ED1}" srcOrd="0" destOrd="0" presId="urn:microsoft.com/office/officeart/2008/layout/AlternatingPictureBlocks"/>
    <dgm:cxn modelId="{824D69C7-33DD-4FBB-BD39-D74C73AEF586}" srcId="{FA94D54B-91E9-4FA9-B549-3B5E82514F48}" destId="{2D35A97A-37DE-42BB-A213-08CE78EC8190}" srcOrd="0" destOrd="0" parTransId="{50171E49-42C1-41DE-95BA-8D04843168A1}" sibTransId="{CD702C14-B186-4014-8982-A0FB25341B04}"/>
    <dgm:cxn modelId="{61AECFDE-4B10-4EDC-8BBA-64857FA1E962}" type="presOf" srcId="{0E4308EF-8A5D-44B7-A2E1-3D318636E364}" destId="{1A0F2FC2-6946-4CA6-B798-9440365C2C63}" srcOrd="0" destOrd="0" presId="urn:microsoft.com/office/officeart/2008/layout/AlternatingPictureBlocks"/>
    <dgm:cxn modelId="{2BAAB0E9-D179-487B-B565-E10A89B9D44C}" srcId="{FA94D54B-91E9-4FA9-B549-3B5E82514F48}" destId="{0E4308EF-8A5D-44B7-A2E1-3D318636E364}" srcOrd="1" destOrd="0" parTransId="{A115E642-4D28-450B-86ED-F37C03C8B0D3}" sibTransId="{0381B4DE-EC3A-4EB7-8144-48C790FCEC93}"/>
    <dgm:cxn modelId="{ACBBFDF0-1605-48FB-9356-343E2F93A818}" type="presParOf" srcId="{48A8F5AD-8000-43F7-B831-58F816179ED1}" destId="{178DE03E-4A33-4348-A2D0-06899B430F12}" srcOrd="0" destOrd="0" presId="urn:microsoft.com/office/officeart/2008/layout/AlternatingPictureBlocks"/>
    <dgm:cxn modelId="{7363E6B4-ADC8-4DBE-B4CB-0C2FCCB34BFB}" type="presParOf" srcId="{178DE03E-4A33-4348-A2D0-06899B430F12}" destId="{235B4AF7-6C35-4E29-B398-72AC7549DA28}" srcOrd="0" destOrd="0" presId="urn:microsoft.com/office/officeart/2008/layout/AlternatingPictureBlocks"/>
    <dgm:cxn modelId="{C36D830E-B073-4A76-8EA6-A18C4235AB89}" type="presParOf" srcId="{178DE03E-4A33-4348-A2D0-06899B430F12}" destId="{5BB96783-DC9A-4B92-AACF-13DFAFFAD2BB}" srcOrd="1" destOrd="0" presId="urn:microsoft.com/office/officeart/2008/layout/AlternatingPictureBlocks"/>
    <dgm:cxn modelId="{104938BC-F24B-4334-BF9B-FD9D294E0A42}" type="presParOf" srcId="{48A8F5AD-8000-43F7-B831-58F816179ED1}" destId="{2FC64D94-57B5-4145-81D2-632CB41FBC57}" srcOrd="1" destOrd="0" presId="urn:microsoft.com/office/officeart/2008/layout/AlternatingPictureBlocks"/>
    <dgm:cxn modelId="{D047E43F-7756-47AE-A309-F1B3EE601A97}" type="presParOf" srcId="{48A8F5AD-8000-43F7-B831-58F816179ED1}" destId="{A77F5B6C-549E-4392-8BA7-4FE6ED8FC091}" srcOrd="2" destOrd="0" presId="urn:microsoft.com/office/officeart/2008/layout/AlternatingPictureBlocks"/>
    <dgm:cxn modelId="{2789FC38-6E8A-4A2B-82A8-94DD95B28D27}" type="presParOf" srcId="{A77F5B6C-549E-4392-8BA7-4FE6ED8FC091}" destId="{1A0F2FC2-6946-4CA6-B798-9440365C2C63}" srcOrd="0" destOrd="0" presId="urn:microsoft.com/office/officeart/2008/layout/AlternatingPictureBlocks"/>
    <dgm:cxn modelId="{A4E925D3-0375-47CA-A192-233CE0B23D75}" type="presParOf" srcId="{A77F5B6C-549E-4392-8BA7-4FE6ED8FC091}" destId="{1E466A5F-4F28-4A30-899A-4617D24B914A}" srcOrd="1" destOrd="0" presId="urn:microsoft.com/office/officeart/2008/layout/AlternatingPictureBlocks"/>
    <dgm:cxn modelId="{CDDDC95F-2982-4B10-A174-B6E8AC06FBFF}" type="presParOf" srcId="{48A8F5AD-8000-43F7-B831-58F816179ED1}" destId="{96DC32D5-F293-4B39-9BBF-B7652F81489D}" srcOrd="3" destOrd="0" presId="urn:microsoft.com/office/officeart/2008/layout/AlternatingPictureBlocks"/>
    <dgm:cxn modelId="{E9E16C4B-FDE3-4019-ADF9-18637768778E}" type="presParOf" srcId="{48A8F5AD-8000-43F7-B831-58F816179ED1}" destId="{222C382A-B223-485C-AF95-D1186E29B36A}" srcOrd="4" destOrd="0" presId="urn:microsoft.com/office/officeart/2008/layout/AlternatingPictureBlocks"/>
    <dgm:cxn modelId="{7E58AFE9-9920-43FE-AE63-3F0B289AD4EA}" type="presParOf" srcId="{222C382A-B223-485C-AF95-D1186E29B36A}" destId="{D3FA5F0F-F565-4A17-9150-3C05BC98A766}" srcOrd="0" destOrd="0" presId="urn:microsoft.com/office/officeart/2008/layout/AlternatingPictureBlocks"/>
    <dgm:cxn modelId="{F34A6C19-7F4C-4EFD-9F60-B92954EF6470}" type="presParOf" srcId="{222C382A-B223-485C-AF95-D1186E29B36A}" destId="{102BB506-4E97-4DFB-9A29-875F4A09361C}" srcOrd="1" destOrd="0" presId="urn:microsoft.com/office/officeart/2008/layout/AlternatingPictureBlocks"/>
    <dgm:cxn modelId="{FCD9E03C-738B-4A18-B67A-0A349D7E5D18}" type="presParOf" srcId="{48A8F5AD-8000-43F7-B831-58F816179ED1}" destId="{74627412-BBE8-4DDA-93FF-86C9C7F5B297}" srcOrd="5" destOrd="0" presId="urn:microsoft.com/office/officeart/2008/layout/AlternatingPictureBlocks"/>
    <dgm:cxn modelId="{15819B88-7183-40A5-8BB7-E0FA745E4B46}" type="presParOf" srcId="{48A8F5AD-8000-43F7-B831-58F816179ED1}" destId="{85A75541-0E15-4F03-AD0F-053981658A1F}" srcOrd="6" destOrd="0" presId="urn:microsoft.com/office/officeart/2008/layout/AlternatingPictureBlocks"/>
    <dgm:cxn modelId="{99BD6A5D-C870-4CEF-B21B-265596D1EAE7}" type="presParOf" srcId="{85A75541-0E15-4F03-AD0F-053981658A1F}" destId="{C0CAA75A-14B7-4BD6-8295-72EC10373C01}" srcOrd="0" destOrd="0" presId="urn:microsoft.com/office/officeart/2008/layout/AlternatingPictureBlocks"/>
    <dgm:cxn modelId="{E81C0A12-26AA-4675-9ED2-89BCDF4C6304}" type="presParOf" srcId="{85A75541-0E15-4F03-AD0F-053981658A1F}" destId="{D8C46509-EE1C-4862-872F-BC5273A900A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B4AF7-6C35-4E29-B398-72AC7549DA28}">
      <dsp:nvSpPr>
        <dsp:cNvPr id="0" name=""/>
        <dsp:cNvSpPr/>
      </dsp:nvSpPr>
      <dsp:spPr>
        <a:xfrm>
          <a:off x="4637069" y="42366"/>
          <a:ext cx="2172612" cy="982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Jeux Vidéo</a:t>
          </a:r>
        </a:p>
      </dsp:txBody>
      <dsp:txXfrm>
        <a:off x="4637069" y="42366"/>
        <a:ext cx="2172612" cy="982638"/>
      </dsp:txXfrm>
    </dsp:sp>
    <dsp:sp modelId="{5BB96783-DC9A-4B92-AACF-13DFAFFAD2BB}">
      <dsp:nvSpPr>
        <dsp:cNvPr id="0" name=""/>
        <dsp:cNvSpPr/>
      </dsp:nvSpPr>
      <dsp:spPr>
        <a:xfrm>
          <a:off x="3566976" y="2609"/>
          <a:ext cx="972811" cy="982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A0F2FC2-6946-4CA6-B798-9440365C2C63}">
      <dsp:nvSpPr>
        <dsp:cNvPr id="0" name=""/>
        <dsp:cNvSpPr/>
      </dsp:nvSpPr>
      <dsp:spPr>
        <a:xfrm>
          <a:off x="3566976" y="1147382"/>
          <a:ext cx="2172612" cy="982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Tourisme</a:t>
          </a:r>
        </a:p>
      </dsp:txBody>
      <dsp:txXfrm>
        <a:off x="3566976" y="1147382"/>
        <a:ext cx="2172612" cy="982638"/>
      </dsp:txXfrm>
    </dsp:sp>
    <dsp:sp modelId="{1E466A5F-4F28-4A30-899A-4617D24B914A}">
      <dsp:nvSpPr>
        <dsp:cNvPr id="0" name=""/>
        <dsp:cNvSpPr/>
      </dsp:nvSpPr>
      <dsp:spPr>
        <a:xfrm>
          <a:off x="5836870" y="1147382"/>
          <a:ext cx="972811" cy="982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" r="-1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3FA5F0F-F565-4A17-9150-3C05BC98A766}">
      <dsp:nvSpPr>
        <dsp:cNvPr id="0" name=""/>
        <dsp:cNvSpPr/>
      </dsp:nvSpPr>
      <dsp:spPr>
        <a:xfrm>
          <a:off x="4637069" y="2292156"/>
          <a:ext cx="2172612" cy="982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Santé</a:t>
          </a:r>
        </a:p>
      </dsp:txBody>
      <dsp:txXfrm>
        <a:off x="4637069" y="2292156"/>
        <a:ext cx="2172612" cy="982638"/>
      </dsp:txXfrm>
    </dsp:sp>
    <dsp:sp modelId="{102BB506-4E97-4DFB-9A29-875F4A09361C}">
      <dsp:nvSpPr>
        <dsp:cNvPr id="0" name=""/>
        <dsp:cNvSpPr/>
      </dsp:nvSpPr>
      <dsp:spPr>
        <a:xfrm>
          <a:off x="3566976" y="2292156"/>
          <a:ext cx="972811" cy="982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" r="-1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0CAA75A-14B7-4BD6-8295-72EC10373C01}">
      <dsp:nvSpPr>
        <dsp:cNvPr id="0" name=""/>
        <dsp:cNvSpPr/>
      </dsp:nvSpPr>
      <dsp:spPr>
        <a:xfrm>
          <a:off x="3566976" y="3436929"/>
          <a:ext cx="2172612" cy="982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Réseaux Sociaux</a:t>
          </a:r>
        </a:p>
      </dsp:txBody>
      <dsp:txXfrm>
        <a:off x="3566976" y="3436929"/>
        <a:ext cx="2172612" cy="982638"/>
      </dsp:txXfrm>
    </dsp:sp>
    <dsp:sp modelId="{D8C46509-EE1C-4862-872F-BC5273A900AA}">
      <dsp:nvSpPr>
        <dsp:cNvPr id="0" name=""/>
        <dsp:cNvSpPr/>
      </dsp:nvSpPr>
      <dsp:spPr>
        <a:xfrm>
          <a:off x="5836870" y="3436929"/>
          <a:ext cx="972811" cy="9826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000" r="-1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m-UqExo9E" TargetMode="External"/><Relationship Id="rId2" Type="http://schemas.openxmlformats.org/officeDocument/2006/relationships/hyperlink" Target="https://www.realite-virtuelle.com/difference-realite-augmentee-virtuel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tefacto-ar.com/realite-augmentee/" TargetMode="External"/><Relationship Id="rId5" Type="http://schemas.openxmlformats.org/officeDocument/2006/relationships/hyperlink" Target="http://www.culturemobile.net/quotidien-intelligent/une-histoire-realite-augmentee/prehistoire-realite-augmentee" TargetMode="External"/><Relationship Id="rId4" Type="http://schemas.openxmlformats.org/officeDocument/2006/relationships/hyperlink" Target="https://www.youtube.com/watch?v=Ddk9ci6geS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CF511-4043-44C6-8F8E-5F313D146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887897"/>
            <a:ext cx="10063301" cy="2345635"/>
          </a:xfrm>
        </p:spPr>
        <p:txBody>
          <a:bodyPr/>
          <a:lstStyle/>
          <a:p>
            <a:r>
              <a:rPr lang="fr-FR" dirty="0"/>
              <a:t>Interaction homme-machine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RÉALITÉ AUGMENTÉE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47FB23-9D4B-468A-8213-79F65C064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426963"/>
            <a:ext cx="6400800" cy="1947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chemeClr val="tx1"/>
                </a:solidFill>
              </a:rPr>
              <a:t>Nafise ABDOULAZISE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chemeClr val="tx1"/>
                </a:solidFill>
              </a:rPr>
              <a:t>M2 EID²</a:t>
            </a:r>
          </a:p>
        </p:txBody>
      </p:sp>
      <p:pic>
        <p:nvPicPr>
          <p:cNvPr id="4098" name="Picture 2" descr="Image associÃ©e">
            <a:extLst>
              <a:ext uri="{FF2B5EF4-FFF2-40B4-BE49-F238E27FC236}">
                <a16:creationId xmlns:a16="http://schemas.microsoft.com/office/drawing/2014/main" id="{F4BD957D-2AF5-4C05-ABAF-B7608D55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314121" cy="298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3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55122-6753-4805-9D5D-2D6628FD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86393"/>
            <a:ext cx="8534400" cy="1507067"/>
          </a:xfrm>
        </p:spPr>
        <p:txBody>
          <a:bodyPr/>
          <a:lstStyle/>
          <a:p>
            <a:pPr algn="ctr"/>
            <a:r>
              <a:rPr lang="fr-FR" dirty="0"/>
              <a:t>BIBLIOGRAPHIE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08582B-1C8B-4824-BB19-CC63751FBC1C}"/>
              </a:ext>
            </a:extLst>
          </p:cNvPr>
          <p:cNvSpPr txBox="1"/>
          <p:nvPr/>
        </p:nvSpPr>
        <p:spPr>
          <a:xfrm>
            <a:off x="755374" y="1793460"/>
            <a:ext cx="10800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https://www.realite-virtuelle.com/difference-realite-augmentee-virtuelle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https://www.youtube.com/watch?v=jPm-UqExo9E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https://www.youtube.com/watch?v=Ddk9ci6geSs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http://www.culturemobile.net/quotidien-intelligent/une-histoire-realite-augmentee/prehistoire-realite-augmentee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https://www.artefacto-ar.com/realite-augmentee/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37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0ADD3-0E77-45C4-A837-B80F5456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6" y="1351722"/>
            <a:ext cx="9748699" cy="5121229"/>
          </a:xfrm>
        </p:spPr>
        <p:txBody>
          <a:bodyPr anchor="t"/>
          <a:lstStyle/>
          <a:p>
            <a:r>
              <a:rPr lang="fr-FR" dirty="0"/>
              <a:t>Définition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Domaine d’utilisation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16357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E3E95-63E4-4C6B-8972-A43001A9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511680"/>
            <a:ext cx="8534400" cy="1507067"/>
          </a:xfrm>
        </p:spPr>
        <p:txBody>
          <a:bodyPr/>
          <a:lstStyle/>
          <a:p>
            <a:pPr algn="ctr"/>
            <a:r>
              <a:rPr lang="fr-FR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89B87B-2263-4F79-B42D-63541D88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316" y="2018747"/>
            <a:ext cx="8534400" cy="3615267"/>
          </a:xfrm>
        </p:spPr>
        <p:txBody>
          <a:bodyPr anchor="t"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La </a:t>
            </a:r>
            <a:r>
              <a:rPr lang="fr-FR" b="1" dirty="0">
                <a:solidFill>
                  <a:schemeClr val="tx1"/>
                </a:solidFill>
              </a:rPr>
              <a:t>réalité augmentée </a:t>
            </a:r>
            <a:r>
              <a:rPr lang="fr-FR" dirty="0">
                <a:solidFill>
                  <a:schemeClr val="tx1"/>
                </a:solidFill>
              </a:rPr>
              <a:t>consiste à modifier un objet réel à partir de son, d’images pour avoir une nouvelle perception virtuelle de l’objet et ceci en temps réel.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Cette technologie à débuté en 1965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par Ivan Sutherland</a:t>
            </a:r>
          </a:p>
        </p:txBody>
      </p:sp>
      <p:pic>
        <p:nvPicPr>
          <p:cNvPr id="3074" name="Picture 2" descr="RÃ©sultat de recherche d'images pour &quot;casque realitÃ© augmentÃ© ivan sutherland&quot;">
            <a:extLst>
              <a:ext uri="{FF2B5EF4-FFF2-40B4-BE49-F238E27FC236}">
                <a16:creationId xmlns:a16="http://schemas.microsoft.com/office/drawing/2014/main" id="{C608C7E6-A1B3-49BD-B123-96707AF6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14" y="2999361"/>
            <a:ext cx="2634698" cy="3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0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5536-7534-490E-9464-48330392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16523"/>
            <a:ext cx="8534400" cy="1507067"/>
          </a:xfrm>
        </p:spPr>
        <p:txBody>
          <a:bodyPr/>
          <a:lstStyle/>
          <a:p>
            <a:pPr algn="ctr"/>
            <a:r>
              <a:rPr lang="fr-FR" dirty="0"/>
              <a:t>Réalité augmentée dans l’armée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38539F-5065-4253-A857-2B3D29C3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462" y="1923590"/>
            <a:ext cx="6066319" cy="3432105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4B47742-92B6-42E5-A76B-2D375EF2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2018747"/>
            <a:ext cx="4545495" cy="4422730"/>
          </a:xfrm>
        </p:spPr>
        <p:txBody>
          <a:bodyPr anchor="t"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Dans les années 80, la RA fait son apparition dans l’armée.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Elle permet d’afficher des informations concernant les vols sur un écran transparent</a:t>
            </a:r>
          </a:p>
        </p:txBody>
      </p:sp>
    </p:spTree>
    <p:extLst>
      <p:ext uri="{BB962C8B-B14F-4D97-AF65-F5344CB8AC3E}">
        <p14:creationId xmlns:p14="http://schemas.microsoft.com/office/powerpoint/2010/main" val="177640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5536-7534-490E-9464-48330392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16523"/>
            <a:ext cx="8534400" cy="1507067"/>
          </a:xfrm>
        </p:spPr>
        <p:txBody>
          <a:bodyPr/>
          <a:lstStyle/>
          <a:p>
            <a:pPr algn="ctr"/>
            <a:r>
              <a:rPr lang="fr-FR" dirty="0"/>
              <a:t>Domaine D’utilisation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4EAB59A-74BA-4979-9797-E99B6CD4F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822050"/>
              </p:ext>
            </p:extLst>
          </p:nvPr>
        </p:nvGraphicFramePr>
        <p:xfrm>
          <a:off x="728662" y="2019300"/>
          <a:ext cx="10376659" cy="442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1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96783-DC9A-4B92-AACF-13DFAFFAD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BB96783-DC9A-4B92-AACF-13DFAFFAD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BB96783-DC9A-4B92-AACF-13DFAFFAD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B4AF7-6C35-4E29-B398-72AC7549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35B4AF7-6C35-4E29-B398-72AC7549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35B4AF7-6C35-4E29-B398-72AC7549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66A5F-4F28-4A30-899A-4617D24B9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E466A5F-4F28-4A30-899A-4617D24B9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E466A5F-4F28-4A30-899A-4617D24B9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F2FC2-6946-4CA6-B798-9440365C2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A0F2FC2-6946-4CA6-B798-9440365C2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A0F2FC2-6946-4CA6-B798-9440365C2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BB506-4E97-4DFB-9A29-875F4A09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02BB506-4E97-4DFB-9A29-875F4A09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02BB506-4E97-4DFB-9A29-875F4A09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A5F0F-F565-4A17-9150-3C05BC98A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3FA5F0F-F565-4A17-9150-3C05BC98A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3FA5F0F-F565-4A17-9150-3C05BC98A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46509-EE1C-4862-872F-BC5273A90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8C46509-EE1C-4862-872F-BC5273A90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8C46509-EE1C-4862-872F-BC5273A90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AA75A-14B7-4BD6-8295-72EC10373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0CAA75A-14B7-4BD6-8295-72EC10373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0CAA75A-14B7-4BD6-8295-72EC10373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5536-7534-490E-9464-48330392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16523"/>
            <a:ext cx="8534400" cy="1507067"/>
          </a:xfrm>
        </p:spPr>
        <p:txBody>
          <a:bodyPr/>
          <a:lstStyle/>
          <a:p>
            <a:pPr algn="ctr"/>
            <a:r>
              <a:rPr lang="fr-FR" dirty="0"/>
              <a:t>Réalité augmentée ≠ virtuelle</a:t>
            </a:r>
          </a:p>
        </p:txBody>
      </p:sp>
      <p:pic>
        <p:nvPicPr>
          <p:cNvPr id="1026" name="Picture 2" descr="rÃ©alitÃ© augmentÃ© vs rÃ©alitÃ© virtuelle">
            <a:extLst>
              <a:ext uri="{FF2B5EF4-FFF2-40B4-BE49-F238E27FC236}">
                <a16:creationId xmlns:a16="http://schemas.microsoft.com/office/drawing/2014/main" id="{08B20836-CB11-42C3-B568-25773BA29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88" y="1764610"/>
            <a:ext cx="7708624" cy="38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0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5536-7534-490E-9464-48330392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16523"/>
            <a:ext cx="8534400" cy="1507067"/>
          </a:xfrm>
        </p:spPr>
        <p:txBody>
          <a:bodyPr/>
          <a:lstStyle/>
          <a:p>
            <a:pPr algn="ctr"/>
            <a:r>
              <a:rPr lang="fr-FR" dirty="0"/>
              <a:t>Différence</a:t>
            </a:r>
          </a:p>
        </p:txBody>
      </p:sp>
      <p:pic>
        <p:nvPicPr>
          <p:cNvPr id="2050" name="Picture 2" descr="RÃ©alitÃ© virtuelle stat">
            <a:extLst>
              <a:ext uri="{FF2B5EF4-FFF2-40B4-BE49-F238E27FC236}">
                <a16:creationId xmlns:a16="http://schemas.microsoft.com/office/drawing/2014/main" id="{3F0383C6-A29A-4257-BD5B-F9AF5AFA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49262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alitÃ© augmentÃ© statistique">
            <a:extLst>
              <a:ext uri="{FF2B5EF4-FFF2-40B4-BE49-F238E27FC236}">
                <a16:creationId xmlns:a16="http://schemas.microsoft.com/office/drawing/2014/main" id="{01693E26-1A39-4745-9DB0-9E53627E2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23175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5117B-7E6F-4D74-976C-011C1DB5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8800" dirty="0"/>
              <a:t>Quizz</a:t>
            </a:r>
          </a:p>
        </p:txBody>
      </p:sp>
    </p:spTree>
    <p:extLst>
      <p:ext uri="{BB962C8B-B14F-4D97-AF65-F5344CB8AC3E}">
        <p14:creationId xmlns:p14="http://schemas.microsoft.com/office/powerpoint/2010/main" val="418461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BEDB253-0760-449C-B95C-0F4A37D38981}"/>
              </a:ext>
            </a:extLst>
          </p:cNvPr>
          <p:cNvSpPr txBox="1"/>
          <p:nvPr/>
        </p:nvSpPr>
        <p:spPr>
          <a:xfrm>
            <a:off x="1139687" y="821635"/>
            <a:ext cx="515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CAR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6DF1E8-8036-4039-A29B-3308ED68A472}"/>
              </a:ext>
            </a:extLst>
          </p:cNvPr>
          <p:cNvSpPr txBox="1"/>
          <p:nvPr/>
        </p:nvSpPr>
        <p:spPr>
          <a:xfrm>
            <a:off x="4253948" y="2683565"/>
            <a:ext cx="502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APPLE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9776C0-25CC-4EC1-AAA3-5F4141423E9F}"/>
              </a:ext>
            </a:extLst>
          </p:cNvPr>
          <p:cNvSpPr txBox="1"/>
          <p:nvPr/>
        </p:nvSpPr>
        <p:spPr>
          <a:xfrm>
            <a:off x="2305878" y="4789508"/>
            <a:ext cx="567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BRAIN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F64875-2381-485B-A791-5E79B4DF2022}"/>
              </a:ext>
            </a:extLst>
          </p:cNvPr>
          <p:cNvSpPr txBox="1"/>
          <p:nvPr/>
        </p:nvSpPr>
        <p:spPr>
          <a:xfrm>
            <a:off x="7977809" y="4002157"/>
            <a:ext cx="348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PLAY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962B58-A361-45F3-A68E-EA15EA67A2FB}"/>
              </a:ext>
            </a:extLst>
          </p:cNvPr>
          <p:cNvSpPr txBox="1"/>
          <p:nvPr/>
        </p:nvSpPr>
        <p:spPr>
          <a:xfrm>
            <a:off x="7712765" y="967409"/>
            <a:ext cx="348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MOVIE </a:t>
            </a:r>
          </a:p>
        </p:txBody>
      </p:sp>
    </p:spTree>
    <p:extLst>
      <p:ext uri="{BB962C8B-B14F-4D97-AF65-F5344CB8AC3E}">
        <p14:creationId xmlns:p14="http://schemas.microsoft.com/office/powerpoint/2010/main" val="734648488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152</Words>
  <Application>Microsoft Office PowerPoint</Application>
  <PresentationFormat>Grand écran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Secteur</vt:lpstr>
      <vt:lpstr>Interaction homme-machine  RÉALITÉ AUGMENTÉE </vt:lpstr>
      <vt:lpstr>Définition   Domaine d’utilisation  Exemple</vt:lpstr>
      <vt:lpstr>définition</vt:lpstr>
      <vt:lpstr>Réalité augmentée dans l’armée</vt:lpstr>
      <vt:lpstr>Domaine D’utilisation</vt:lpstr>
      <vt:lpstr>Réalité augmentée ≠ virtuelle</vt:lpstr>
      <vt:lpstr>Différence</vt:lpstr>
      <vt:lpstr>Quizz</vt:lpstr>
      <vt:lpstr>Présentation PowerPoint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homme-machine  RÉALITÉ AUGMENTÉE </dc:title>
  <dc:creator>nafise abdoul azise</dc:creator>
  <cp:lastModifiedBy>nafise abdoul azise</cp:lastModifiedBy>
  <cp:revision>12</cp:revision>
  <dcterms:created xsi:type="dcterms:W3CDTF">2019-03-13T18:48:12Z</dcterms:created>
  <dcterms:modified xsi:type="dcterms:W3CDTF">2019-03-14T20:02:31Z</dcterms:modified>
</cp:coreProperties>
</file>