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6" r:id="rId16"/>
    <p:sldId id="275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D3B38D-93C7-4981-8A01-A3D2CC0C279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4116AA6-4C5E-400D-A56F-E140D607EFC5}">
      <dgm:prSet phldrT="[Texte]"/>
      <dgm:spPr/>
      <dgm:t>
        <a:bodyPr/>
        <a:lstStyle/>
        <a:p>
          <a:r>
            <a:rPr lang="fr-FR" dirty="0" smtClean="0"/>
            <a:t>Introduction</a:t>
          </a:r>
          <a:endParaRPr lang="en-GB" dirty="0"/>
        </a:p>
      </dgm:t>
    </dgm:pt>
    <dgm:pt modelId="{E9F464F1-9867-4DA0-B765-086E33B2B0EE}" type="parTrans" cxnId="{3DFFEAE9-D9E5-4935-927E-5419837078CA}">
      <dgm:prSet/>
      <dgm:spPr/>
      <dgm:t>
        <a:bodyPr/>
        <a:lstStyle/>
        <a:p>
          <a:endParaRPr lang="en-GB"/>
        </a:p>
      </dgm:t>
    </dgm:pt>
    <dgm:pt modelId="{F5B8038A-4A3C-4001-AC6E-DFF524F5619A}" type="sibTrans" cxnId="{3DFFEAE9-D9E5-4935-927E-5419837078CA}">
      <dgm:prSet/>
      <dgm:spPr/>
      <dgm:t>
        <a:bodyPr/>
        <a:lstStyle/>
        <a:p>
          <a:endParaRPr lang="en-GB"/>
        </a:p>
      </dgm:t>
    </dgm:pt>
    <dgm:pt modelId="{ADA7A434-42B0-4DAE-9E54-7BFBF3C1C52A}">
      <dgm:prSet phldrT="[Texte]"/>
      <dgm:spPr/>
      <dgm:t>
        <a:bodyPr/>
        <a:lstStyle/>
        <a:p>
          <a:r>
            <a:rPr lang="fr-FR" dirty="0" smtClean="0"/>
            <a:t>Méthodes qualitatives</a:t>
          </a:r>
          <a:endParaRPr lang="en-GB" dirty="0"/>
        </a:p>
      </dgm:t>
    </dgm:pt>
    <dgm:pt modelId="{4667E04F-F478-44FB-ABD7-9BB59E700157}" type="parTrans" cxnId="{8D5A4ACF-3988-4DD4-B36A-AC24F0C9FF2A}">
      <dgm:prSet/>
      <dgm:spPr/>
      <dgm:t>
        <a:bodyPr/>
        <a:lstStyle/>
        <a:p>
          <a:endParaRPr lang="en-GB"/>
        </a:p>
      </dgm:t>
    </dgm:pt>
    <dgm:pt modelId="{1D969EFE-2CA8-493E-9350-06BE4260FD07}" type="sibTrans" cxnId="{8D5A4ACF-3988-4DD4-B36A-AC24F0C9FF2A}">
      <dgm:prSet/>
      <dgm:spPr/>
      <dgm:t>
        <a:bodyPr/>
        <a:lstStyle/>
        <a:p>
          <a:endParaRPr lang="en-GB"/>
        </a:p>
      </dgm:t>
    </dgm:pt>
    <dgm:pt modelId="{AC3F0908-0147-46F7-BC92-2E5239DFD875}">
      <dgm:prSet phldrT="[Texte]"/>
      <dgm:spPr/>
      <dgm:t>
        <a:bodyPr/>
        <a:lstStyle/>
        <a:p>
          <a:r>
            <a:rPr lang="fr-FR" dirty="0" smtClean="0"/>
            <a:t>Analyse quantitative et conception en amont</a:t>
          </a:r>
          <a:endParaRPr lang="en-GB" dirty="0"/>
        </a:p>
      </dgm:t>
    </dgm:pt>
    <dgm:pt modelId="{9C5D13E7-5906-4999-8E04-828E043AF5EF}" type="parTrans" cxnId="{CD86F714-2FCA-41B3-ABAC-3BFF553B1D92}">
      <dgm:prSet/>
      <dgm:spPr/>
      <dgm:t>
        <a:bodyPr/>
        <a:lstStyle/>
        <a:p>
          <a:endParaRPr lang="en-GB"/>
        </a:p>
      </dgm:t>
    </dgm:pt>
    <dgm:pt modelId="{69A2E745-5665-471B-8876-090E565787A8}" type="sibTrans" cxnId="{CD86F714-2FCA-41B3-ABAC-3BFF553B1D92}">
      <dgm:prSet/>
      <dgm:spPr/>
      <dgm:t>
        <a:bodyPr/>
        <a:lstStyle/>
        <a:p>
          <a:endParaRPr lang="en-GB"/>
        </a:p>
      </dgm:t>
    </dgm:pt>
    <dgm:pt modelId="{816D08DD-EAE1-4CC5-BE71-16C8A6D3DDBB}">
      <dgm:prSet/>
      <dgm:spPr/>
      <dgm:t>
        <a:bodyPr/>
        <a:lstStyle/>
        <a:p>
          <a:r>
            <a:rPr lang="fr-FR" dirty="0" smtClean="0"/>
            <a:t>Développement des idées avec les utilisateurs</a:t>
          </a:r>
          <a:endParaRPr lang="fr-FR" dirty="0"/>
        </a:p>
      </dgm:t>
    </dgm:pt>
    <dgm:pt modelId="{F7DC8299-F895-4353-80B1-08F1BB282C36}" type="parTrans" cxnId="{773EA4F2-E84D-4506-9863-6D7C192493B1}">
      <dgm:prSet/>
      <dgm:spPr/>
      <dgm:t>
        <a:bodyPr/>
        <a:lstStyle/>
        <a:p>
          <a:endParaRPr lang="en-GB"/>
        </a:p>
      </dgm:t>
    </dgm:pt>
    <dgm:pt modelId="{197984FD-B38A-42F9-93AA-FC25B6449C39}" type="sibTrans" cxnId="{773EA4F2-E84D-4506-9863-6D7C192493B1}">
      <dgm:prSet/>
      <dgm:spPr/>
      <dgm:t>
        <a:bodyPr/>
        <a:lstStyle/>
        <a:p>
          <a:endParaRPr lang="en-GB"/>
        </a:p>
      </dgm:t>
    </dgm:pt>
    <dgm:pt modelId="{6A8F97AC-8780-49F7-B306-C0CAEABB04D1}">
      <dgm:prSet/>
      <dgm:spPr/>
      <dgm:t>
        <a:bodyPr/>
        <a:lstStyle/>
        <a:p>
          <a:r>
            <a:rPr lang="fr-FR" smtClean="0"/>
            <a:t>Conclusion</a:t>
          </a:r>
          <a:endParaRPr lang="fr-FR" dirty="0"/>
        </a:p>
      </dgm:t>
    </dgm:pt>
    <dgm:pt modelId="{22255AD4-50EC-40B0-8CDE-33110FFC3C5A}" type="parTrans" cxnId="{7083E794-D625-4655-B3AE-837F29A9BBC4}">
      <dgm:prSet/>
      <dgm:spPr/>
      <dgm:t>
        <a:bodyPr/>
        <a:lstStyle/>
        <a:p>
          <a:endParaRPr lang="en-GB"/>
        </a:p>
      </dgm:t>
    </dgm:pt>
    <dgm:pt modelId="{EBBD248D-98E9-4415-9232-F818B779FB3A}" type="sibTrans" cxnId="{7083E794-D625-4655-B3AE-837F29A9BBC4}">
      <dgm:prSet/>
      <dgm:spPr/>
      <dgm:t>
        <a:bodyPr/>
        <a:lstStyle/>
        <a:p>
          <a:endParaRPr lang="en-GB"/>
        </a:p>
      </dgm:t>
    </dgm:pt>
    <dgm:pt modelId="{FB06CF5C-235F-42E8-B846-09B06A81CD71}" type="pres">
      <dgm:prSet presAssocID="{31D3B38D-93C7-4981-8A01-A3D2CC0C2794}" presName="rootnode" presStyleCnt="0">
        <dgm:presLayoutVars>
          <dgm:chMax/>
          <dgm:chPref/>
          <dgm:dir/>
          <dgm:animLvl val="lvl"/>
        </dgm:presLayoutVars>
      </dgm:prSet>
      <dgm:spPr/>
    </dgm:pt>
    <dgm:pt modelId="{C1729B54-9771-41BC-AF41-8F3EAB01B644}" type="pres">
      <dgm:prSet presAssocID="{84116AA6-4C5E-400D-A56F-E140D607EFC5}" presName="composite" presStyleCnt="0"/>
      <dgm:spPr/>
    </dgm:pt>
    <dgm:pt modelId="{FECD8597-C7B5-4C8B-B978-154FB2807C08}" type="pres">
      <dgm:prSet presAssocID="{84116AA6-4C5E-400D-A56F-E140D607EFC5}" presName="bentUpArrow1" presStyleLbl="alignImgPlace1" presStyleIdx="0" presStyleCnt="4"/>
      <dgm:spPr/>
    </dgm:pt>
    <dgm:pt modelId="{92DC3B78-6F2D-4D7E-95A7-B993C09AD879}" type="pres">
      <dgm:prSet presAssocID="{84116AA6-4C5E-400D-A56F-E140D607EFC5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825EE0-F3F4-47B2-9CBD-DB2756063969}" type="pres">
      <dgm:prSet presAssocID="{84116AA6-4C5E-400D-A56F-E140D607EFC5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A8CFC4-B581-485C-86E7-FCE3CC73FBDB}" type="pres">
      <dgm:prSet presAssocID="{F5B8038A-4A3C-4001-AC6E-DFF524F5619A}" presName="sibTrans" presStyleCnt="0"/>
      <dgm:spPr/>
    </dgm:pt>
    <dgm:pt modelId="{B671CF52-C112-45C2-822F-EA9822BD1E17}" type="pres">
      <dgm:prSet presAssocID="{ADA7A434-42B0-4DAE-9E54-7BFBF3C1C52A}" presName="composite" presStyleCnt="0"/>
      <dgm:spPr/>
    </dgm:pt>
    <dgm:pt modelId="{75E30FDC-2278-4751-A3F6-2760373BA893}" type="pres">
      <dgm:prSet presAssocID="{ADA7A434-42B0-4DAE-9E54-7BFBF3C1C52A}" presName="bentUpArrow1" presStyleLbl="alignImgPlace1" presStyleIdx="1" presStyleCnt="4"/>
      <dgm:spPr/>
    </dgm:pt>
    <dgm:pt modelId="{090278B6-5598-4217-9358-3B4B71725120}" type="pres">
      <dgm:prSet presAssocID="{ADA7A434-42B0-4DAE-9E54-7BFBF3C1C52A}" presName="ParentText" presStyleLbl="node1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1BFA2A-AD07-408E-AAE5-314B39C3ED68}" type="pres">
      <dgm:prSet presAssocID="{ADA7A434-42B0-4DAE-9E54-7BFBF3C1C52A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CD0443-2EF1-40EA-B73C-BFFAF4240718}" type="pres">
      <dgm:prSet presAssocID="{1D969EFE-2CA8-493E-9350-06BE4260FD07}" presName="sibTrans" presStyleCnt="0"/>
      <dgm:spPr/>
    </dgm:pt>
    <dgm:pt modelId="{AC1FA6D0-C2F0-44BA-8C69-A2B1665D9808}" type="pres">
      <dgm:prSet presAssocID="{AC3F0908-0147-46F7-BC92-2E5239DFD875}" presName="composite" presStyleCnt="0"/>
      <dgm:spPr/>
    </dgm:pt>
    <dgm:pt modelId="{7CB943A8-3B8E-4DBA-B23D-F6F778424D7D}" type="pres">
      <dgm:prSet presAssocID="{AC3F0908-0147-46F7-BC92-2E5239DFD875}" presName="bentUpArrow1" presStyleLbl="alignImgPlace1" presStyleIdx="2" presStyleCnt="4"/>
      <dgm:spPr/>
    </dgm:pt>
    <dgm:pt modelId="{63DB11F5-7353-40BD-9D71-048731F999D2}" type="pres">
      <dgm:prSet presAssocID="{AC3F0908-0147-46F7-BC92-2E5239DFD875}" presName="ParentText" presStyleLbl="node1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D8928B-28BD-42B3-9A2C-526A0E3A2B37}" type="pres">
      <dgm:prSet presAssocID="{AC3F0908-0147-46F7-BC92-2E5239DFD875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4BC9FE-8293-4BB3-B7DD-692E24D0DF14}" type="pres">
      <dgm:prSet presAssocID="{69A2E745-5665-471B-8876-090E565787A8}" presName="sibTrans" presStyleCnt="0"/>
      <dgm:spPr/>
    </dgm:pt>
    <dgm:pt modelId="{65FBA5E3-BE24-431F-8762-C77EE5E72062}" type="pres">
      <dgm:prSet presAssocID="{816D08DD-EAE1-4CC5-BE71-16C8A6D3DDBB}" presName="composite" presStyleCnt="0"/>
      <dgm:spPr/>
    </dgm:pt>
    <dgm:pt modelId="{C21F1B7E-F596-462C-92D5-8348BA38845C}" type="pres">
      <dgm:prSet presAssocID="{816D08DD-EAE1-4CC5-BE71-16C8A6D3DDBB}" presName="bentUpArrow1" presStyleLbl="alignImgPlace1" presStyleIdx="3" presStyleCnt="4"/>
      <dgm:spPr/>
    </dgm:pt>
    <dgm:pt modelId="{B5FCE5EA-0619-43F7-9A3A-46F2AFDA0778}" type="pres">
      <dgm:prSet presAssocID="{816D08DD-EAE1-4CC5-BE71-16C8A6D3DDBB}" presName="ParentText" presStyleLbl="node1" presStyleIdx="3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A89FBE4-8815-46D6-BE3C-1653D4C17593}" type="pres">
      <dgm:prSet presAssocID="{816D08DD-EAE1-4CC5-BE71-16C8A6D3DDBB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325320BE-76B1-42EE-A1F3-F2E5500D4F09}" type="pres">
      <dgm:prSet presAssocID="{197984FD-B38A-42F9-93AA-FC25B6449C39}" presName="sibTrans" presStyleCnt="0"/>
      <dgm:spPr/>
    </dgm:pt>
    <dgm:pt modelId="{D6C34A97-16E8-4535-A5BA-9534C2BF7CE4}" type="pres">
      <dgm:prSet presAssocID="{6A8F97AC-8780-49F7-B306-C0CAEABB04D1}" presName="composite" presStyleCnt="0"/>
      <dgm:spPr/>
    </dgm:pt>
    <dgm:pt modelId="{188600C9-6482-4A76-91DD-A4D7EB393285}" type="pres">
      <dgm:prSet presAssocID="{6A8F97AC-8780-49F7-B306-C0CAEABB04D1}" presName="ParentText" presStyleLbl="node1" presStyleIdx="4" presStyleCnt="5">
        <dgm:presLayoutVars>
          <dgm:chMax val="1"/>
          <dgm:chPref val="1"/>
          <dgm:bulletEnabled val="1"/>
        </dgm:presLayoutVars>
      </dgm:prSet>
      <dgm:spPr/>
    </dgm:pt>
  </dgm:ptLst>
  <dgm:cxnLst>
    <dgm:cxn modelId="{CD86F714-2FCA-41B3-ABAC-3BFF553B1D92}" srcId="{31D3B38D-93C7-4981-8A01-A3D2CC0C2794}" destId="{AC3F0908-0147-46F7-BC92-2E5239DFD875}" srcOrd="2" destOrd="0" parTransId="{9C5D13E7-5906-4999-8E04-828E043AF5EF}" sibTransId="{69A2E745-5665-471B-8876-090E565787A8}"/>
    <dgm:cxn modelId="{7083E794-D625-4655-B3AE-837F29A9BBC4}" srcId="{31D3B38D-93C7-4981-8A01-A3D2CC0C2794}" destId="{6A8F97AC-8780-49F7-B306-C0CAEABB04D1}" srcOrd="4" destOrd="0" parTransId="{22255AD4-50EC-40B0-8CDE-33110FFC3C5A}" sibTransId="{EBBD248D-98E9-4415-9232-F818B779FB3A}"/>
    <dgm:cxn modelId="{F5A8DEA7-8FBB-49B1-A33C-52FA9019366C}" type="presOf" srcId="{ADA7A434-42B0-4DAE-9E54-7BFBF3C1C52A}" destId="{090278B6-5598-4217-9358-3B4B71725120}" srcOrd="0" destOrd="0" presId="urn:microsoft.com/office/officeart/2005/8/layout/StepDownProcess"/>
    <dgm:cxn modelId="{DEA3B484-E82F-44FC-84BB-039848814A9B}" type="presOf" srcId="{816D08DD-EAE1-4CC5-BE71-16C8A6D3DDBB}" destId="{B5FCE5EA-0619-43F7-9A3A-46F2AFDA0778}" srcOrd="0" destOrd="0" presId="urn:microsoft.com/office/officeart/2005/8/layout/StepDownProcess"/>
    <dgm:cxn modelId="{AE29036A-A895-409D-A749-19973AACE5E5}" type="presOf" srcId="{84116AA6-4C5E-400D-A56F-E140D607EFC5}" destId="{92DC3B78-6F2D-4D7E-95A7-B993C09AD879}" srcOrd="0" destOrd="0" presId="urn:microsoft.com/office/officeart/2005/8/layout/StepDownProcess"/>
    <dgm:cxn modelId="{36F789C0-3517-4803-8B58-74227F495793}" type="presOf" srcId="{6A8F97AC-8780-49F7-B306-C0CAEABB04D1}" destId="{188600C9-6482-4A76-91DD-A4D7EB393285}" srcOrd="0" destOrd="0" presId="urn:microsoft.com/office/officeart/2005/8/layout/StepDownProcess"/>
    <dgm:cxn modelId="{9B406C28-33AA-4DAF-8158-1DEA52E4B9D2}" type="presOf" srcId="{31D3B38D-93C7-4981-8A01-A3D2CC0C2794}" destId="{FB06CF5C-235F-42E8-B846-09B06A81CD71}" srcOrd="0" destOrd="0" presId="urn:microsoft.com/office/officeart/2005/8/layout/StepDownProcess"/>
    <dgm:cxn modelId="{773EA4F2-E84D-4506-9863-6D7C192493B1}" srcId="{31D3B38D-93C7-4981-8A01-A3D2CC0C2794}" destId="{816D08DD-EAE1-4CC5-BE71-16C8A6D3DDBB}" srcOrd="3" destOrd="0" parTransId="{F7DC8299-F895-4353-80B1-08F1BB282C36}" sibTransId="{197984FD-B38A-42F9-93AA-FC25B6449C39}"/>
    <dgm:cxn modelId="{50B229CC-9E56-49B3-827C-55D11342006D}" type="presOf" srcId="{AC3F0908-0147-46F7-BC92-2E5239DFD875}" destId="{63DB11F5-7353-40BD-9D71-048731F999D2}" srcOrd="0" destOrd="0" presId="urn:microsoft.com/office/officeart/2005/8/layout/StepDownProcess"/>
    <dgm:cxn modelId="{3DFFEAE9-D9E5-4935-927E-5419837078CA}" srcId="{31D3B38D-93C7-4981-8A01-A3D2CC0C2794}" destId="{84116AA6-4C5E-400D-A56F-E140D607EFC5}" srcOrd="0" destOrd="0" parTransId="{E9F464F1-9867-4DA0-B765-086E33B2B0EE}" sibTransId="{F5B8038A-4A3C-4001-AC6E-DFF524F5619A}"/>
    <dgm:cxn modelId="{8D5A4ACF-3988-4DD4-B36A-AC24F0C9FF2A}" srcId="{31D3B38D-93C7-4981-8A01-A3D2CC0C2794}" destId="{ADA7A434-42B0-4DAE-9E54-7BFBF3C1C52A}" srcOrd="1" destOrd="0" parTransId="{4667E04F-F478-44FB-ABD7-9BB59E700157}" sibTransId="{1D969EFE-2CA8-493E-9350-06BE4260FD07}"/>
    <dgm:cxn modelId="{E9154E3A-8F6A-430B-A83C-C75E646970E2}" type="presParOf" srcId="{FB06CF5C-235F-42E8-B846-09B06A81CD71}" destId="{C1729B54-9771-41BC-AF41-8F3EAB01B644}" srcOrd="0" destOrd="0" presId="urn:microsoft.com/office/officeart/2005/8/layout/StepDownProcess"/>
    <dgm:cxn modelId="{C9E23988-167F-49E4-8632-EC691D1A5DBF}" type="presParOf" srcId="{C1729B54-9771-41BC-AF41-8F3EAB01B644}" destId="{FECD8597-C7B5-4C8B-B978-154FB2807C08}" srcOrd="0" destOrd="0" presId="urn:microsoft.com/office/officeart/2005/8/layout/StepDownProcess"/>
    <dgm:cxn modelId="{10DB8EF3-E624-4E06-8AC9-23B81B76B7AF}" type="presParOf" srcId="{C1729B54-9771-41BC-AF41-8F3EAB01B644}" destId="{92DC3B78-6F2D-4D7E-95A7-B993C09AD879}" srcOrd="1" destOrd="0" presId="urn:microsoft.com/office/officeart/2005/8/layout/StepDownProcess"/>
    <dgm:cxn modelId="{30C4491D-641C-4C1C-88A3-71F589E37D3F}" type="presParOf" srcId="{C1729B54-9771-41BC-AF41-8F3EAB01B644}" destId="{1B825EE0-F3F4-47B2-9CBD-DB2756063969}" srcOrd="2" destOrd="0" presId="urn:microsoft.com/office/officeart/2005/8/layout/StepDownProcess"/>
    <dgm:cxn modelId="{3221FD3E-805F-4C32-A485-321D8A7AC267}" type="presParOf" srcId="{FB06CF5C-235F-42E8-B846-09B06A81CD71}" destId="{2EA8CFC4-B581-485C-86E7-FCE3CC73FBDB}" srcOrd="1" destOrd="0" presId="urn:microsoft.com/office/officeart/2005/8/layout/StepDownProcess"/>
    <dgm:cxn modelId="{B983F43C-2DC6-4888-979B-6934E8A5611A}" type="presParOf" srcId="{FB06CF5C-235F-42E8-B846-09B06A81CD71}" destId="{B671CF52-C112-45C2-822F-EA9822BD1E17}" srcOrd="2" destOrd="0" presId="urn:microsoft.com/office/officeart/2005/8/layout/StepDownProcess"/>
    <dgm:cxn modelId="{2953B8DD-998B-4B46-8808-DE4F6566E4F1}" type="presParOf" srcId="{B671CF52-C112-45C2-822F-EA9822BD1E17}" destId="{75E30FDC-2278-4751-A3F6-2760373BA893}" srcOrd="0" destOrd="0" presId="urn:microsoft.com/office/officeart/2005/8/layout/StepDownProcess"/>
    <dgm:cxn modelId="{088E6D94-9A63-4FCF-BF03-9BE64DA4CD96}" type="presParOf" srcId="{B671CF52-C112-45C2-822F-EA9822BD1E17}" destId="{090278B6-5598-4217-9358-3B4B71725120}" srcOrd="1" destOrd="0" presId="urn:microsoft.com/office/officeart/2005/8/layout/StepDownProcess"/>
    <dgm:cxn modelId="{B31D979E-8E7C-4A39-B8B8-021380C3C7BF}" type="presParOf" srcId="{B671CF52-C112-45C2-822F-EA9822BD1E17}" destId="{FD1BFA2A-AD07-408E-AAE5-314B39C3ED68}" srcOrd="2" destOrd="0" presId="urn:microsoft.com/office/officeart/2005/8/layout/StepDownProcess"/>
    <dgm:cxn modelId="{1912DC2B-3EA5-4D21-937C-290AC73B2CCF}" type="presParOf" srcId="{FB06CF5C-235F-42E8-B846-09B06A81CD71}" destId="{34CD0443-2EF1-40EA-B73C-BFFAF4240718}" srcOrd="3" destOrd="0" presId="urn:microsoft.com/office/officeart/2005/8/layout/StepDownProcess"/>
    <dgm:cxn modelId="{881E6E7A-F4E3-49C3-83F4-3D0E8A891D0D}" type="presParOf" srcId="{FB06CF5C-235F-42E8-B846-09B06A81CD71}" destId="{AC1FA6D0-C2F0-44BA-8C69-A2B1665D9808}" srcOrd="4" destOrd="0" presId="urn:microsoft.com/office/officeart/2005/8/layout/StepDownProcess"/>
    <dgm:cxn modelId="{FE5A9654-B9D6-4969-90F2-FD14448EB44A}" type="presParOf" srcId="{AC1FA6D0-C2F0-44BA-8C69-A2B1665D9808}" destId="{7CB943A8-3B8E-4DBA-B23D-F6F778424D7D}" srcOrd="0" destOrd="0" presId="urn:microsoft.com/office/officeart/2005/8/layout/StepDownProcess"/>
    <dgm:cxn modelId="{4C54B87B-DF00-4EE7-BA45-1FE22A9672F0}" type="presParOf" srcId="{AC1FA6D0-C2F0-44BA-8C69-A2B1665D9808}" destId="{63DB11F5-7353-40BD-9D71-048731F999D2}" srcOrd="1" destOrd="0" presId="urn:microsoft.com/office/officeart/2005/8/layout/StepDownProcess"/>
    <dgm:cxn modelId="{0D1D8B6A-45EF-4736-9D9B-F1212A2BB9F9}" type="presParOf" srcId="{AC1FA6D0-C2F0-44BA-8C69-A2B1665D9808}" destId="{86D8928B-28BD-42B3-9A2C-526A0E3A2B37}" srcOrd="2" destOrd="0" presId="urn:microsoft.com/office/officeart/2005/8/layout/StepDownProcess"/>
    <dgm:cxn modelId="{9D79D523-86C4-48D8-8004-7CFDDC91EFF6}" type="presParOf" srcId="{FB06CF5C-235F-42E8-B846-09B06A81CD71}" destId="{0E4BC9FE-8293-4BB3-B7DD-692E24D0DF14}" srcOrd="5" destOrd="0" presId="urn:microsoft.com/office/officeart/2005/8/layout/StepDownProcess"/>
    <dgm:cxn modelId="{F2B2B983-4E61-468A-9519-4E3F4901C499}" type="presParOf" srcId="{FB06CF5C-235F-42E8-B846-09B06A81CD71}" destId="{65FBA5E3-BE24-431F-8762-C77EE5E72062}" srcOrd="6" destOrd="0" presId="urn:microsoft.com/office/officeart/2005/8/layout/StepDownProcess"/>
    <dgm:cxn modelId="{91E406F8-398E-43EE-8EDB-8A8EDDC429C9}" type="presParOf" srcId="{65FBA5E3-BE24-431F-8762-C77EE5E72062}" destId="{C21F1B7E-F596-462C-92D5-8348BA38845C}" srcOrd="0" destOrd="0" presId="urn:microsoft.com/office/officeart/2005/8/layout/StepDownProcess"/>
    <dgm:cxn modelId="{5D1D99AE-D1ED-49B0-8E8B-308DA1949694}" type="presParOf" srcId="{65FBA5E3-BE24-431F-8762-C77EE5E72062}" destId="{B5FCE5EA-0619-43F7-9A3A-46F2AFDA0778}" srcOrd="1" destOrd="0" presId="urn:microsoft.com/office/officeart/2005/8/layout/StepDownProcess"/>
    <dgm:cxn modelId="{FEF97703-EF1F-4655-8379-7C61114AC8AF}" type="presParOf" srcId="{65FBA5E3-BE24-431F-8762-C77EE5E72062}" destId="{1A89FBE4-8815-46D6-BE3C-1653D4C17593}" srcOrd="2" destOrd="0" presId="urn:microsoft.com/office/officeart/2005/8/layout/StepDownProcess"/>
    <dgm:cxn modelId="{38EB47E3-956D-4002-B473-3087A5902DF1}" type="presParOf" srcId="{FB06CF5C-235F-42E8-B846-09B06A81CD71}" destId="{325320BE-76B1-42EE-A1F3-F2E5500D4F09}" srcOrd="7" destOrd="0" presId="urn:microsoft.com/office/officeart/2005/8/layout/StepDownProcess"/>
    <dgm:cxn modelId="{029B999C-2FEA-4526-BB71-E9ED43AAA121}" type="presParOf" srcId="{FB06CF5C-235F-42E8-B846-09B06A81CD71}" destId="{D6C34A97-16E8-4535-A5BA-9534C2BF7CE4}" srcOrd="8" destOrd="0" presId="urn:microsoft.com/office/officeart/2005/8/layout/StepDownProcess"/>
    <dgm:cxn modelId="{CC089FB4-B62F-413A-8610-A4E627FED2CB}" type="presParOf" srcId="{D6C34A97-16E8-4535-A5BA-9534C2BF7CE4}" destId="{188600C9-6482-4A76-91DD-A4D7EB393285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586587-3E22-4B30-B369-63FC7BD8E06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D188D5-5225-4DF3-91B4-DC82A1442238}">
      <dgm:prSet phldrT="[Texte]"/>
      <dgm:spPr/>
      <dgm:t>
        <a:bodyPr/>
        <a:lstStyle/>
        <a:p>
          <a:r>
            <a:rPr lang="fr-FR" dirty="0" smtClean="0"/>
            <a:t>Objectif principal</a:t>
          </a:r>
          <a:endParaRPr lang="en-GB" dirty="0"/>
        </a:p>
      </dgm:t>
    </dgm:pt>
    <dgm:pt modelId="{9A423414-DF61-49BA-BB58-03C5B5E5DC37}" type="parTrans" cxnId="{B9761C2E-5FAC-4B33-88C3-A785AFBA11A8}">
      <dgm:prSet/>
      <dgm:spPr/>
      <dgm:t>
        <a:bodyPr/>
        <a:lstStyle/>
        <a:p>
          <a:endParaRPr lang="en-GB"/>
        </a:p>
      </dgm:t>
    </dgm:pt>
    <dgm:pt modelId="{56AE46D0-C9E4-4E10-B60C-D6B2C46F06BE}" type="sibTrans" cxnId="{B9761C2E-5FAC-4B33-88C3-A785AFBA11A8}">
      <dgm:prSet/>
      <dgm:spPr/>
      <dgm:t>
        <a:bodyPr/>
        <a:lstStyle/>
        <a:p>
          <a:endParaRPr lang="en-GB"/>
        </a:p>
      </dgm:t>
    </dgm:pt>
    <dgm:pt modelId="{F06733CF-4A40-46B6-AA07-7F08372073BC}">
      <dgm:prSet phldrT="[Texte]"/>
      <dgm:spPr/>
      <dgm:t>
        <a:bodyPr/>
        <a:lstStyle/>
        <a:p>
          <a:r>
            <a:rPr lang="fr-FR" dirty="0" smtClean="0"/>
            <a:t>Prendre en compte l’utilisateur</a:t>
          </a:r>
          <a:endParaRPr lang="en-GB" dirty="0"/>
        </a:p>
      </dgm:t>
    </dgm:pt>
    <dgm:pt modelId="{26CA8C06-E124-4A25-A9F5-985C766E40E9}" type="parTrans" cxnId="{44EFDC3D-8FA8-4471-8723-4A1FAD24483E}">
      <dgm:prSet/>
      <dgm:spPr/>
      <dgm:t>
        <a:bodyPr/>
        <a:lstStyle/>
        <a:p>
          <a:endParaRPr lang="en-GB"/>
        </a:p>
      </dgm:t>
    </dgm:pt>
    <dgm:pt modelId="{A240814C-A05E-4CFB-AFBD-DB1DEB42AECC}" type="sibTrans" cxnId="{44EFDC3D-8FA8-4471-8723-4A1FAD24483E}">
      <dgm:prSet/>
      <dgm:spPr/>
      <dgm:t>
        <a:bodyPr/>
        <a:lstStyle/>
        <a:p>
          <a:endParaRPr lang="en-GB"/>
        </a:p>
      </dgm:t>
    </dgm:pt>
    <dgm:pt modelId="{1A405F9C-A548-4A5A-B368-FB848B2591BE}">
      <dgm:prSet phldrT="[Texte]"/>
      <dgm:spPr/>
      <dgm:t>
        <a:bodyPr/>
        <a:lstStyle/>
        <a:p>
          <a:r>
            <a:rPr lang="fr-FR" dirty="0" smtClean="0"/>
            <a:t>Ne pas se focaliser sur le système</a:t>
          </a:r>
          <a:endParaRPr lang="en-GB" dirty="0"/>
        </a:p>
      </dgm:t>
    </dgm:pt>
    <dgm:pt modelId="{A4D5C7FE-8D7C-40A8-ADC4-D99F6A6E4B25}" type="parTrans" cxnId="{3FCA5AC6-A8F9-4C05-9578-6F6774C69D36}">
      <dgm:prSet/>
      <dgm:spPr/>
      <dgm:t>
        <a:bodyPr/>
        <a:lstStyle/>
        <a:p>
          <a:endParaRPr lang="en-GB"/>
        </a:p>
      </dgm:t>
    </dgm:pt>
    <dgm:pt modelId="{598176BB-0A99-4D47-9D63-BF34F538F808}" type="sibTrans" cxnId="{3FCA5AC6-A8F9-4C05-9578-6F6774C69D36}">
      <dgm:prSet/>
      <dgm:spPr/>
      <dgm:t>
        <a:bodyPr/>
        <a:lstStyle/>
        <a:p>
          <a:endParaRPr lang="en-GB"/>
        </a:p>
      </dgm:t>
    </dgm:pt>
    <dgm:pt modelId="{D57C40DF-47A6-428C-8E35-0CFDD5F42446}" type="pres">
      <dgm:prSet presAssocID="{13586587-3E22-4B30-B369-63FC7BD8E06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336B59F-F442-40DF-8294-7EDDB5DF3932}" type="pres">
      <dgm:prSet presAssocID="{52D188D5-5225-4DF3-91B4-DC82A1442238}" presName="centerShape" presStyleLbl="node0" presStyleIdx="0" presStyleCnt="1"/>
      <dgm:spPr/>
      <dgm:t>
        <a:bodyPr/>
        <a:lstStyle/>
        <a:p>
          <a:endParaRPr lang="en-GB"/>
        </a:p>
      </dgm:t>
    </dgm:pt>
    <dgm:pt modelId="{E65A04E1-6D3D-4E5E-9A7A-34EAD9B47C8B}" type="pres">
      <dgm:prSet presAssocID="{26CA8C06-E124-4A25-A9F5-985C766E40E9}" presName="parTrans" presStyleLbl="bgSibTrans2D1" presStyleIdx="0" presStyleCnt="2"/>
      <dgm:spPr/>
    </dgm:pt>
    <dgm:pt modelId="{07C1B2D4-10AA-4B5C-B675-DD35FBB4A27F}" type="pres">
      <dgm:prSet presAssocID="{F06733CF-4A40-46B6-AA07-7F08372073B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3795D2-1A47-49BF-85E5-6DCE1BFE089C}" type="pres">
      <dgm:prSet presAssocID="{A4D5C7FE-8D7C-40A8-ADC4-D99F6A6E4B25}" presName="parTrans" presStyleLbl="bgSibTrans2D1" presStyleIdx="1" presStyleCnt="2"/>
      <dgm:spPr/>
    </dgm:pt>
    <dgm:pt modelId="{A7296157-4619-4A57-916C-C1DB4A166EC9}" type="pres">
      <dgm:prSet presAssocID="{1A405F9C-A548-4A5A-B368-FB848B2591B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9761C2E-5FAC-4B33-88C3-A785AFBA11A8}" srcId="{13586587-3E22-4B30-B369-63FC7BD8E06C}" destId="{52D188D5-5225-4DF3-91B4-DC82A1442238}" srcOrd="0" destOrd="0" parTransId="{9A423414-DF61-49BA-BB58-03C5B5E5DC37}" sibTransId="{56AE46D0-C9E4-4E10-B60C-D6B2C46F06BE}"/>
    <dgm:cxn modelId="{44EFDC3D-8FA8-4471-8723-4A1FAD24483E}" srcId="{52D188D5-5225-4DF3-91B4-DC82A1442238}" destId="{F06733CF-4A40-46B6-AA07-7F08372073BC}" srcOrd="0" destOrd="0" parTransId="{26CA8C06-E124-4A25-A9F5-985C766E40E9}" sibTransId="{A240814C-A05E-4CFB-AFBD-DB1DEB42AECC}"/>
    <dgm:cxn modelId="{02426D88-1710-4D74-9C57-C75CDDE12D27}" type="presOf" srcId="{13586587-3E22-4B30-B369-63FC7BD8E06C}" destId="{D57C40DF-47A6-428C-8E35-0CFDD5F42446}" srcOrd="0" destOrd="0" presId="urn:microsoft.com/office/officeart/2005/8/layout/radial4"/>
    <dgm:cxn modelId="{3175F48A-B830-460B-8C22-378D9BFF27DA}" type="presOf" srcId="{A4D5C7FE-8D7C-40A8-ADC4-D99F6A6E4B25}" destId="{223795D2-1A47-49BF-85E5-6DCE1BFE089C}" srcOrd="0" destOrd="0" presId="urn:microsoft.com/office/officeart/2005/8/layout/radial4"/>
    <dgm:cxn modelId="{D54C2496-776A-4B22-BC0E-EB39DB62A24B}" type="presOf" srcId="{26CA8C06-E124-4A25-A9F5-985C766E40E9}" destId="{E65A04E1-6D3D-4E5E-9A7A-34EAD9B47C8B}" srcOrd="0" destOrd="0" presId="urn:microsoft.com/office/officeart/2005/8/layout/radial4"/>
    <dgm:cxn modelId="{86AC32F2-DB83-4DA1-B636-E4B5AB74F17C}" type="presOf" srcId="{1A405F9C-A548-4A5A-B368-FB848B2591BE}" destId="{A7296157-4619-4A57-916C-C1DB4A166EC9}" srcOrd="0" destOrd="0" presId="urn:microsoft.com/office/officeart/2005/8/layout/radial4"/>
    <dgm:cxn modelId="{0701DCC2-D913-4307-9C85-5FB843EB0430}" type="presOf" srcId="{F06733CF-4A40-46B6-AA07-7F08372073BC}" destId="{07C1B2D4-10AA-4B5C-B675-DD35FBB4A27F}" srcOrd="0" destOrd="0" presId="urn:microsoft.com/office/officeart/2005/8/layout/radial4"/>
    <dgm:cxn modelId="{3FCA5AC6-A8F9-4C05-9578-6F6774C69D36}" srcId="{52D188D5-5225-4DF3-91B4-DC82A1442238}" destId="{1A405F9C-A548-4A5A-B368-FB848B2591BE}" srcOrd="1" destOrd="0" parTransId="{A4D5C7FE-8D7C-40A8-ADC4-D99F6A6E4B25}" sibTransId="{598176BB-0A99-4D47-9D63-BF34F538F808}"/>
    <dgm:cxn modelId="{D6166F49-1C5C-470D-8D13-45D7B08F0A50}" type="presOf" srcId="{52D188D5-5225-4DF3-91B4-DC82A1442238}" destId="{A336B59F-F442-40DF-8294-7EDDB5DF3932}" srcOrd="0" destOrd="0" presId="urn:microsoft.com/office/officeart/2005/8/layout/radial4"/>
    <dgm:cxn modelId="{FFF55D37-4875-4704-B848-CF614CEA5F45}" type="presParOf" srcId="{D57C40DF-47A6-428C-8E35-0CFDD5F42446}" destId="{A336B59F-F442-40DF-8294-7EDDB5DF3932}" srcOrd="0" destOrd="0" presId="urn:microsoft.com/office/officeart/2005/8/layout/radial4"/>
    <dgm:cxn modelId="{F4F0A2DB-37AC-41E9-AA08-7DF4226327E4}" type="presParOf" srcId="{D57C40DF-47A6-428C-8E35-0CFDD5F42446}" destId="{E65A04E1-6D3D-4E5E-9A7A-34EAD9B47C8B}" srcOrd="1" destOrd="0" presId="urn:microsoft.com/office/officeart/2005/8/layout/radial4"/>
    <dgm:cxn modelId="{4302AAB3-AFF1-49AB-8208-442C0DF6612D}" type="presParOf" srcId="{D57C40DF-47A6-428C-8E35-0CFDD5F42446}" destId="{07C1B2D4-10AA-4B5C-B675-DD35FBB4A27F}" srcOrd="2" destOrd="0" presId="urn:microsoft.com/office/officeart/2005/8/layout/radial4"/>
    <dgm:cxn modelId="{0692A2ED-6E9A-4267-AB6C-1DB96D063A70}" type="presParOf" srcId="{D57C40DF-47A6-428C-8E35-0CFDD5F42446}" destId="{223795D2-1A47-49BF-85E5-6DCE1BFE089C}" srcOrd="3" destOrd="0" presId="urn:microsoft.com/office/officeart/2005/8/layout/radial4"/>
    <dgm:cxn modelId="{89456054-172C-4547-A0B0-5B8126F30C8E}" type="presParOf" srcId="{D57C40DF-47A6-428C-8E35-0CFDD5F42446}" destId="{A7296157-4619-4A57-916C-C1DB4A166EC9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586587-3E22-4B30-B369-63FC7BD8E06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D188D5-5225-4DF3-91B4-DC82A1442238}">
      <dgm:prSet phldrT="[Texte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dirty="0" smtClean="0"/>
            <a:t>Théories et techniques pour modélisation d’IG</a:t>
          </a:r>
          <a:endParaRPr lang="en-GB" dirty="0"/>
        </a:p>
      </dgm:t>
    </dgm:pt>
    <dgm:pt modelId="{9A423414-DF61-49BA-BB58-03C5B5E5DC37}" type="parTrans" cxnId="{B9761C2E-5FAC-4B33-88C3-A785AFBA11A8}">
      <dgm:prSet/>
      <dgm:spPr/>
      <dgm:t>
        <a:bodyPr/>
        <a:lstStyle/>
        <a:p>
          <a:endParaRPr lang="en-GB"/>
        </a:p>
      </dgm:t>
    </dgm:pt>
    <dgm:pt modelId="{56AE46D0-C9E4-4E10-B60C-D6B2C46F06BE}" type="sibTrans" cxnId="{B9761C2E-5FAC-4B33-88C3-A785AFBA11A8}">
      <dgm:prSet/>
      <dgm:spPr/>
      <dgm:t>
        <a:bodyPr/>
        <a:lstStyle/>
        <a:p>
          <a:endParaRPr lang="en-GB"/>
        </a:p>
      </dgm:t>
    </dgm:pt>
    <dgm:pt modelId="{F06733CF-4A40-46B6-AA07-7F08372073BC}">
      <dgm:prSet phldrT="[Texte]"/>
      <dgm:spPr/>
      <dgm:t>
        <a:bodyPr/>
        <a:lstStyle/>
        <a:p>
          <a:r>
            <a:rPr lang="fr-FR" dirty="0" smtClean="0"/>
            <a:t>Méthodes qualitatives</a:t>
          </a:r>
          <a:endParaRPr lang="en-GB" dirty="0"/>
        </a:p>
      </dgm:t>
    </dgm:pt>
    <dgm:pt modelId="{26CA8C06-E124-4A25-A9F5-985C766E40E9}" type="parTrans" cxnId="{44EFDC3D-8FA8-4471-8723-4A1FAD24483E}">
      <dgm:prSet/>
      <dgm:spPr/>
      <dgm:t>
        <a:bodyPr/>
        <a:lstStyle/>
        <a:p>
          <a:endParaRPr lang="en-GB"/>
        </a:p>
      </dgm:t>
    </dgm:pt>
    <dgm:pt modelId="{A240814C-A05E-4CFB-AFBD-DB1DEB42AECC}" type="sibTrans" cxnId="{44EFDC3D-8FA8-4471-8723-4A1FAD24483E}">
      <dgm:prSet/>
      <dgm:spPr/>
      <dgm:t>
        <a:bodyPr/>
        <a:lstStyle/>
        <a:p>
          <a:endParaRPr lang="en-GB"/>
        </a:p>
      </dgm:t>
    </dgm:pt>
    <dgm:pt modelId="{1A405F9C-A548-4A5A-B368-FB848B2591BE}">
      <dgm:prSet phldrT="[Texte]"/>
      <dgm:spPr/>
      <dgm:t>
        <a:bodyPr/>
        <a:lstStyle/>
        <a:p>
          <a:r>
            <a:rPr lang="fr-FR" dirty="0" smtClean="0"/>
            <a:t>Développement des idées avec les </a:t>
          </a:r>
          <a:r>
            <a:rPr lang="en-GB" dirty="0" err="1" smtClean="0"/>
            <a:t>utilisateurs</a:t>
          </a:r>
          <a:endParaRPr lang="en-GB" dirty="0"/>
        </a:p>
      </dgm:t>
    </dgm:pt>
    <dgm:pt modelId="{A4D5C7FE-8D7C-40A8-ADC4-D99F6A6E4B25}" type="parTrans" cxnId="{3FCA5AC6-A8F9-4C05-9578-6F6774C69D36}">
      <dgm:prSet/>
      <dgm:spPr/>
      <dgm:t>
        <a:bodyPr/>
        <a:lstStyle/>
        <a:p>
          <a:endParaRPr lang="en-GB"/>
        </a:p>
      </dgm:t>
    </dgm:pt>
    <dgm:pt modelId="{598176BB-0A99-4D47-9D63-BF34F538F808}" type="sibTrans" cxnId="{3FCA5AC6-A8F9-4C05-9578-6F6774C69D36}">
      <dgm:prSet/>
      <dgm:spPr/>
      <dgm:t>
        <a:bodyPr/>
        <a:lstStyle/>
        <a:p>
          <a:endParaRPr lang="en-GB"/>
        </a:p>
      </dgm:t>
    </dgm:pt>
    <dgm:pt modelId="{5EFDC2DC-9DCE-4235-B35A-31D3624C9057}">
      <dgm:prSet/>
      <dgm:spPr/>
      <dgm:t>
        <a:bodyPr/>
        <a:lstStyle/>
        <a:p>
          <a:r>
            <a:rPr lang="fr-FR" dirty="0" smtClean="0"/>
            <a:t>Analyse quantitative et conception en amont </a:t>
          </a:r>
          <a:endParaRPr lang="en-GB" dirty="0"/>
        </a:p>
      </dgm:t>
    </dgm:pt>
    <dgm:pt modelId="{D0357C37-7D06-4A5E-AE9D-4FAB3AB44881}" type="parTrans" cxnId="{82217576-20DD-485E-812C-FB2FBA38FF8E}">
      <dgm:prSet/>
      <dgm:spPr/>
      <dgm:t>
        <a:bodyPr/>
        <a:lstStyle/>
        <a:p>
          <a:endParaRPr lang="en-GB"/>
        </a:p>
      </dgm:t>
    </dgm:pt>
    <dgm:pt modelId="{975AA0E2-198D-455B-BE90-62D034EA73A6}" type="sibTrans" cxnId="{82217576-20DD-485E-812C-FB2FBA38FF8E}">
      <dgm:prSet/>
      <dgm:spPr/>
      <dgm:t>
        <a:bodyPr/>
        <a:lstStyle/>
        <a:p>
          <a:endParaRPr lang="en-GB"/>
        </a:p>
      </dgm:t>
    </dgm:pt>
    <dgm:pt modelId="{D57C40DF-47A6-428C-8E35-0CFDD5F42446}" type="pres">
      <dgm:prSet presAssocID="{13586587-3E22-4B30-B369-63FC7BD8E06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336B59F-F442-40DF-8294-7EDDB5DF3932}" type="pres">
      <dgm:prSet presAssocID="{52D188D5-5225-4DF3-91B4-DC82A1442238}" presName="centerShape" presStyleLbl="node0" presStyleIdx="0" presStyleCnt="1"/>
      <dgm:spPr/>
      <dgm:t>
        <a:bodyPr/>
        <a:lstStyle/>
        <a:p>
          <a:endParaRPr lang="en-GB"/>
        </a:p>
      </dgm:t>
    </dgm:pt>
    <dgm:pt modelId="{E65A04E1-6D3D-4E5E-9A7A-34EAD9B47C8B}" type="pres">
      <dgm:prSet presAssocID="{26CA8C06-E124-4A25-A9F5-985C766E40E9}" presName="parTrans" presStyleLbl="bgSibTrans2D1" presStyleIdx="0" presStyleCnt="3"/>
      <dgm:spPr/>
    </dgm:pt>
    <dgm:pt modelId="{07C1B2D4-10AA-4B5C-B675-DD35FBB4A27F}" type="pres">
      <dgm:prSet presAssocID="{F06733CF-4A40-46B6-AA07-7F08372073B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F4E2FA-ED50-412F-B437-62327322C073}" type="pres">
      <dgm:prSet presAssocID="{D0357C37-7D06-4A5E-AE9D-4FAB3AB44881}" presName="parTrans" presStyleLbl="bgSibTrans2D1" presStyleIdx="1" presStyleCnt="3"/>
      <dgm:spPr/>
    </dgm:pt>
    <dgm:pt modelId="{259D7F23-277A-45DC-A66A-00FE6514E7F6}" type="pres">
      <dgm:prSet presAssocID="{5EFDC2DC-9DCE-4235-B35A-31D3624C9057}" presName="node" presStyleLbl="node1" presStyleIdx="1" presStyleCnt="3">
        <dgm:presLayoutVars>
          <dgm:bulletEnabled val="1"/>
        </dgm:presLayoutVars>
      </dgm:prSet>
      <dgm:spPr/>
    </dgm:pt>
    <dgm:pt modelId="{223795D2-1A47-49BF-85E5-6DCE1BFE089C}" type="pres">
      <dgm:prSet presAssocID="{A4D5C7FE-8D7C-40A8-ADC4-D99F6A6E4B25}" presName="parTrans" presStyleLbl="bgSibTrans2D1" presStyleIdx="2" presStyleCnt="3"/>
      <dgm:spPr/>
    </dgm:pt>
    <dgm:pt modelId="{A7296157-4619-4A57-916C-C1DB4A166EC9}" type="pres">
      <dgm:prSet presAssocID="{1A405F9C-A548-4A5A-B368-FB848B2591B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F182B74-2EF5-4C94-8343-E99DBFAEBE9F}" type="presOf" srcId="{F06733CF-4A40-46B6-AA07-7F08372073BC}" destId="{07C1B2D4-10AA-4B5C-B675-DD35FBB4A27F}" srcOrd="0" destOrd="0" presId="urn:microsoft.com/office/officeart/2005/8/layout/radial4"/>
    <dgm:cxn modelId="{48F4358E-A7CF-41DA-87FA-962E0FF813F9}" type="presOf" srcId="{13586587-3E22-4B30-B369-63FC7BD8E06C}" destId="{D57C40DF-47A6-428C-8E35-0CFDD5F42446}" srcOrd="0" destOrd="0" presId="urn:microsoft.com/office/officeart/2005/8/layout/radial4"/>
    <dgm:cxn modelId="{82217576-20DD-485E-812C-FB2FBA38FF8E}" srcId="{52D188D5-5225-4DF3-91B4-DC82A1442238}" destId="{5EFDC2DC-9DCE-4235-B35A-31D3624C9057}" srcOrd="1" destOrd="0" parTransId="{D0357C37-7D06-4A5E-AE9D-4FAB3AB44881}" sibTransId="{975AA0E2-198D-455B-BE90-62D034EA73A6}"/>
    <dgm:cxn modelId="{3D4FED09-4CF6-4E8E-9509-BC5FE19E891E}" type="presOf" srcId="{A4D5C7FE-8D7C-40A8-ADC4-D99F6A6E4B25}" destId="{223795D2-1A47-49BF-85E5-6DCE1BFE089C}" srcOrd="0" destOrd="0" presId="urn:microsoft.com/office/officeart/2005/8/layout/radial4"/>
    <dgm:cxn modelId="{B9761C2E-5FAC-4B33-88C3-A785AFBA11A8}" srcId="{13586587-3E22-4B30-B369-63FC7BD8E06C}" destId="{52D188D5-5225-4DF3-91B4-DC82A1442238}" srcOrd="0" destOrd="0" parTransId="{9A423414-DF61-49BA-BB58-03C5B5E5DC37}" sibTransId="{56AE46D0-C9E4-4E10-B60C-D6B2C46F06BE}"/>
    <dgm:cxn modelId="{D180EBE1-7EEF-4151-B72B-E656CC39C765}" type="presOf" srcId="{26CA8C06-E124-4A25-A9F5-985C766E40E9}" destId="{E65A04E1-6D3D-4E5E-9A7A-34EAD9B47C8B}" srcOrd="0" destOrd="0" presId="urn:microsoft.com/office/officeart/2005/8/layout/radial4"/>
    <dgm:cxn modelId="{3FCA5AC6-A8F9-4C05-9578-6F6774C69D36}" srcId="{52D188D5-5225-4DF3-91B4-DC82A1442238}" destId="{1A405F9C-A548-4A5A-B368-FB848B2591BE}" srcOrd="2" destOrd="0" parTransId="{A4D5C7FE-8D7C-40A8-ADC4-D99F6A6E4B25}" sibTransId="{598176BB-0A99-4D47-9D63-BF34F538F808}"/>
    <dgm:cxn modelId="{B584CC6B-F15D-42DA-9EAB-E606228AC266}" type="presOf" srcId="{52D188D5-5225-4DF3-91B4-DC82A1442238}" destId="{A336B59F-F442-40DF-8294-7EDDB5DF3932}" srcOrd="0" destOrd="0" presId="urn:microsoft.com/office/officeart/2005/8/layout/radial4"/>
    <dgm:cxn modelId="{6239CE31-F2C3-4EAD-A174-5D8D7C7B736A}" type="presOf" srcId="{5EFDC2DC-9DCE-4235-B35A-31D3624C9057}" destId="{259D7F23-277A-45DC-A66A-00FE6514E7F6}" srcOrd="0" destOrd="0" presId="urn:microsoft.com/office/officeart/2005/8/layout/radial4"/>
    <dgm:cxn modelId="{87E74A75-1EE2-407A-99B3-227663D9EC56}" type="presOf" srcId="{1A405F9C-A548-4A5A-B368-FB848B2591BE}" destId="{A7296157-4619-4A57-916C-C1DB4A166EC9}" srcOrd="0" destOrd="0" presId="urn:microsoft.com/office/officeart/2005/8/layout/radial4"/>
    <dgm:cxn modelId="{366562A7-4773-40F9-95B0-8842121A8861}" type="presOf" srcId="{D0357C37-7D06-4A5E-AE9D-4FAB3AB44881}" destId="{75F4E2FA-ED50-412F-B437-62327322C073}" srcOrd="0" destOrd="0" presId="urn:microsoft.com/office/officeart/2005/8/layout/radial4"/>
    <dgm:cxn modelId="{44EFDC3D-8FA8-4471-8723-4A1FAD24483E}" srcId="{52D188D5-5225-4DF3-91B4-DC82A1442238}" destId="{F06733CF-4A40-46B6-AA07-7F08372073BC}" srcOrd="0" destOrd="0" parTransId="{26CA8C06-E124-4A25-A9F5-985C766E40E9}" sibTransId="{A240814C-A05E-4CFB-AFBD-DB1DEB42AECC}"/>
    <dgm:cxn modelId="{06CDC8C7-E0AB-40D8-9F45-9CA135F04DC9}" type="presParOf" srcId="{D57C40DF-47A6-428C-8E35-0CFDD5F42446}" destId="{A336B59F-F442-40DF-8294-7EDDB5DF3932}" srcOrd="0" destOrd="0" presId="urn:microsoft.com/office/officeart/2005/8/layout/radial4"/>
    <dgm:cxn modelId="{FEB91A42-E7FE-4283-91BF-6FE85674D796}" type="presParOf" srcId="{D57C40DF-47A6-428C-8E35-0CFDD5F42446}" destId="{E65A04E1-6D3D-4E5E-9A7A-34EAD9B47C8B}" srcOrd="1" destOrd="0" presId="urn:microsoft.com/office/officeart/2005/8/layout/radial4"/>
    <dgm:cxn modelId="{150D3CFD-2043-420E-854E-D263499EA472}" type="presParOf" srcId="{D57C40DF-47A6-428C-8E35-0CFDD5F42446}" destId="{07C1B2D4-10AA-4B5C-B675-DD35FBB4A27F}" srcOrd="2" destOrd="0" presId="urn:microsoft.com/office/officeart/2005/8/layout/radial4"/>
    <dgm:cxn modelId="{4045B68C-62F6-44A4-B327-0CA57F61D65D}" type="presParOf" srcId="{D57C40DF-47A6-428C-8E35-0CFDD5F42446}" destId="{75F4E2FA-ED50-412F-B437-62327322C073}" srcOrd="3" destOrd="0" presId="urn:microsoft.com/office/officeart/2005/8/layout/radial4"/>
    <dgm:cxn modelId="{CBE7C9C4-24A6-4F69-A209-8853EAFC95A2}" type="presParOf" srcId="{D57C40DF-47A6-428C-8E35-0CFDD5F42446}" destId="{259D7F23-277A-45DC-A66A-00FE6514E7F6}" srcOrd="4" destOrd="0" presId="urn:microsoft.com/office/officeart/2005/8/layout/radial4"/>
    <dgm:cxn modelId="{FC3E3924-1A88-4BDF-9F92-B0E43CB3237A}" type="presParOf" srcId="{D57C40DF-47A6-428C-8E35-0CFDD5F42446}" destId="{223795D2-1A47-49BF-85E5-6DCE1BFE089C}" srcOrd="5" destOrd="0" presId="urn:microsoft.com/office/officeart/2005/8/layout/radial4"/>
    <dgm:cxn modelId="{6727D2D0-E0E2-48C0-939C-456E1ED44F8B}" type="presParOf" srcId="{D57C40DF-47A6-428C-8E35-0CFDD5F42446}" destId="{A7296157-4619-4A57-916C-C1DB4A166EC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586587-3E22-4B30-B369-63FC7BD8E06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D188D5-5225-4DF3-91B4-DC82A1442238}">
      <dgm:prSet phldrT="[Texte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dirty="0" smtClean="0"/>
            <a:t>Analyse quantitative</a:t>
          </a:r>
          <a:endParaRPr lang="en-GB" dirty="0"/>
        </a:p>
      </dgm:t>
    </dgm:pt>
    <dgm:pt modelId="{9A423414-DF61-49BA-BB58-03C5B5E5DC37}" type="parTrans" cxnId="{B9761C2E-5FAC-4B33-88C3-A785AFBA11A8}">
      <dgm:prSet/>
      <dgm:spPr/>
      <dgm:t>
        <a:bodyPr/>
        <a:lstStyle/>
        <a:p>
          <a:endParaRPr lang="en-GB"/>
        </a:p>
      </dgm:t>
    </dgm:pt>
    <dgm:pt modelId="{56AE46D0-C9E4-4E10-B60C-D6B2C46F06BE}" type="sibTrans" cxnId="{B9761C2E-5FAC-4B33-88C3-A785AFBA11A8}">
      <dgm:prSet/>
      <dgm:spPr/>
      <dgm:t>
        <a:bodyPr/>
        <a:lstStyle/>
        <a:p>
          <a:endParaRPr lang="en-GB"/>
        </a:p>
      </dgm:t>
    </dgm:pt>
    <dgm:pt modelId="{F06733CF-4A40-46B6-AA07-7F08372073BC}">
      <dgm:prSet phldrT="[Texte]"/>
      <dgm:spPr/>
      <dgm:t>
        <a:bodyPr/>
        <a:lstStyle/>
        <a:p>
          <a:r>
            <a:rPr lang="fr-FR" dirty="0" smtClean="0"/>
            <a:t>Statistiques élémentaires</a:t>
          </a:r>
          <a:endParaRPr lang="en-GB" dirty="0"/>
        </a:p>
      </dgm:t>
    </dgm:pt>
    <dgm:pt modelId="{26CA8C06-E124-4A25-A9F5-985C766E40E9}" type="parTrans" cxnId="{44EFDC3D-8FA8-4471-8723-4A1FAD24483E}">
      <dgm:prSet/>
      <dgm:spPr/>
      <dgm:t>
        <a:bodyPr/>
        <a:lstStyle/>
        <a:p>
          <a:endParaRPr lang="en-GB"/>
        </a:p>
      </dgm:t>
    </dgm:pt>
    <dgm:pt modelId="{A240814C-A05E-4CFB-AFBD-DB1DEB42AECC}" type="sibTrans" cxnId="{44EFDC3D-8FA8-4471-8723-4A1FAD24483E}">
      <dgm:prSet/>
      <dgm:spPr/>
      <dgm:t>
        <a:bodyPr/>
        <a:lstStyle/>
        <a:p>
          <a:endParaRPr lang="en-GB"/>
        </a:p>
      </dgm:t>
    </dgm:pt>
    <dgm:pt modelId="{1A405F9C-A548-4A5A-B368-FB848B2591BE}">
      <dgm:prSet phldrT="[Texte]"/>
      <dgm:spPr/>
      <dgm:t>
        <a:bodyPr/>
        <a:lstStyle/>
        <a:p>
          <a:r>
            <a:rPr lang="fr-FR" dirty="0" smtClean="0"/>
            <a:t>Exploration des données </a:t>
          </a:r>
          <a:endParaRPr lang="en-GB" dirty="0"/>
        </a:p>
      </dgm:t>
    </dgm:pt>
    <dgm:pt modelId="{A4D5C7FE-8D7C-40A8-ADC4-D99F6A6E4B25}" type="parTrans" cxnId="{3FCA5AC6-A8F9-4C05-9578-6F6774C69D36}">
      <dgm:prSet/>
      <dgm:spPr/>
      <dgm:t>
        <a:bodyPr/>
        <a:lstStyle/>
        <a:p>
          <a:endParaRPr lang="en-GB"/>
        </a:p>
      </dgm:t>
    </dgm:pt>
    <dgm:pt modelId="{598176BB-0A99-4D47-9D63-BF34F538F808}" type="sibTrans" cxnId="{3FCA5AC6-A8F9-4C05-9578-6F6774C69D36}">
      <dgm:prSet/>
      <dgm:spPr/>
      <dgm:t>
        <a:bodyPr/>
        <a:lstStyle/>
        <a:p>
          <a:endParaRPr lang="en-GB"/>
        </a:p>
      </dgm:t>
    </dgm:pt>
    <dgm:pt modelId="{D57C40DF-47A6-428C-8E35-0CFDD5F42446}" type="pres">
      <dgm:prSet presAssocID="{13586587-3E22-4B30-B369-63FC7BD8E06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336B59F-F442-40DF-8294-7EDDB5DF3932}" type="pres">
      <dgm:prSet presAssocID="{52D188D5-5225-4DF3-91B4-DC82A1442238}" presName="centerShape" presStyleLbl="node0" presStyleIdx="0" presStyleCnt="1"/>
      <dgm:spPr/>
      <dgm:t>
        <a:bodyPr/>
        <a:lstStyle/>
        <a:p>
          <a:endParaRPr lang="en-GB"/>
        </a:p>
      </dgm:t>
    </dgm:pt>
    <dgm:pt modelId="{E65A04E1-6D3D-4E5E-9A7A-34EAD9B47C8B}" type="pres">
      <dgm:prSet presAssocID="{26CA8C06-E124-4A25-A9F5-985C766E40E9}" presName="parTrans" presStyleLbl="bgSibTrans2D1" presStyleIdx="0" presStyleCnt="2"/>
      <dgm:spPr/>
    </dgm:pt>
    <dgm:pt modelId="{07C1B2D4-10AA-4B5C-B675-DD35FBB4A27F}" type="pres">
      <dgm:prSet presAssocID="{F06733CF-4A40-46B6-AA07-7F08372073B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3795D2-1A47-49BF-85E5-6DCE1BFE089C}" type="pres">
      <dgm:prSet presAssocID="{A4D5C7FE-8D7C-40A8-ADC4-D99F6A6E4B25}" presName="parTrans" presStyleLbl="bgSibTrans2D1" presStyleIdx="1" presStyleCnt="2"/>
      <dgm:spPr/>
    </dgm:pt>
    <dgm:pt modelId="{A7296157-4619-4A57-916C-C1DB4A166EC9}" type="pres">
      <dgm:prSet presAssocID="{1A405F9C-A548-4A5A-B368-FB848B2591B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9761C2E-5FAC-4B33-88C3-A785AFBA11A8}" srcId="{13586587-3E22-4B30-B369-63FC7BD8E06C}" destId="{52D188D5-5225-4DF3-91B4-DC82A1442238}" srcOrd="0" destOrd="0" parTransId="{9A423414-DF61-49BA-BB58-03C5B5E5DC37}" sibTransId="{56AE46D0-C9E4-4E10-B60C-D6B2C46F06BE}"/>
    <dgm:cxn modelId="{CB6DF267-6943-4B6B-96DD-0EE1514373EA}" type="presOf" srcId="{1A405F9C-A548-4A5A-B368-FB848B2591BE}" destId="{A7296157-4619-4A57-916C-C1DB4A166EC9}" srcOrd="0" destOrd="0" presId="urn:microsoft.com/office/officeart/2005/8/layout/radial4"/>
    <dgm:cxn modelId="{40AA69E4-53B7-4C47-B348-87EB0040FA09}" type="presOf" srcId="{52D188D5-5225-4DF3-91B4-DC82A1442238}" destId="{A336B59F-F442-40DF-8294-7EDDB5DF3932}" srcOrd="0" destOrd="0" presId="urn:microsoft.com/office/officeart/2005/8/layout/radial4"/>
    <dgm:cxn modelId="{D06F1ABE-8F92-48DD-9492-05196B972404}" type="presOf" srcId="{A4D5C7FE-8D7C-40A8-ADC4-D99F6A6E4B25}" destId="{223795D2-1A47-49BF-85E5-6DCE1BFE089C}" srcOrd="0" destOrd="0" presId="urn:microsoft.com/office/officeart/2005/8/layout/radial4"/>
    <dgm:cxn modelId="{9D4E6C09-54A2-4455-96D2-F0AB80A2EB69}" type="presOf" srcId="{26CA8C06-E124-4A25-A9F5-985C766E40E9}" destId="{E65A04E1-6D3D-4E5E-9A7A-34EAD9B47C8B}" srcOrd="0" destOrd="0" presId="urn:microsoft.com/office/officeart/2005/8/layout/radial4"/>
    <dgm:cxn modelId="{3FCA5AC6-A8F9-4C05-9578-6F6774C69D36}" srcId="{52D188D5-5225-4DF3-91B4-DC82A1442238}" destId="{1A405F9C-A548-4A5A-B368-FB848B2591BE}" srcOrd="1" destOrd="0" parTransId="{A4D5C7FE-8D7C-40A8-ADC4-D99F6A6E4B25}" sibTransId="{598176BB-0A99-4D47-9D63-BF34F538F808}"/>
    <dgm:cxn modelId="{4BFCD589-BEDA-460F-8628-553A8C4A4A07}" type="presOf" srcId="{13586587-3E22-4B30-B369-63FC7BD8E06C}" destId="{D57C40DF-47A6-428C-8E35-0CFDD5F42446}" srcOrd="0" destOrd="0" presId="urn:microsoft.com/office/officeart/2005/8/layout/radial4"/>
    <dgm:cxn modelId="{35B2E2BC-B123-4FE7-BD0D-E7B2C6E20A7F}" type="presOf" srcId="{F06733CF-4A40-46B6-AA07-7F08372073BC}" destId="{07C1B2D4-10AA-4B5C-B675-DD35FBB4A27F}" srcOrd="0" destOrd="0" presId="urn:microsoft.com/office/officeart/2005/8/layout/radial4"/>
    <dgm:cxn modelId="{44EFDC3D-8FA8-4471-8723-4A1FAD24483E}" srcId="{52D188D5-5225-4DF3-91B4-DC82A1442238}" destId="{F06733CF-4A40-46B6-AA07-7F08372073BC}" srcOrd="0" destOrd="0" parTransId="{26CA8C06-E124-4A25-A9F5-985C766E40E9}" sibTransId="{A240814C-A05E-4CFB-AFBD-DB1DEB42AECC}"/>
    <dgm:cxn modelId="{23A63A6F-5C2B-4446-B078-B4D8D94424F4}" type="presParOf" srcId="{D57C40DF-47A6-428C-8E35-0CFDD5F42446}" destId="{A336B59F-F442-40DF-8294-7EDDB5DF3932}" srcOrd="0" destOrd="0" presId="urn:microsoft.com/office/officeart/2005/8/layout/radial4"/>
    <dgm:cxn modelId="{6DA7E6C6-FDE4-4733-BE70-FF5C09B592DE}" type="presParOf" srcId="{D57C40DF-47A6-428C-8E35-0CFDD5F42446}" destId="{E65A04E1-6D3D-4E5E-9A7A-34EAD9B47C8B}" srcOrd="1" destOrd="0" presId="urn:microsoft.com/office/officeart/2005/8/layout/radial4"/>
    <dgm:cxn modelId="{6B80A155-1CFF-412E-939F-F86AB8009A6B}" type="presParOf" srcId="{D57C40DF-47A6-428C-8E35-0CFDD5F42446}" destId="{07C1B2D4-10AA-4B5C-B675-DD35FBB4A27F}" srcOrd="2" destOrd="0" presId="urn:microsoft.com/office/officeart/2005/8/layout/radial4"/>
    <dgm:cxn modelId="{DABADFF7-5285-41D1-90F5-856D8E806C08}" type="presParOf" srcId="{D57C40DF-47A6-428C-8E35-0CFDD5F42446}" destId="{223795D2-1A47-49BF-85E5-6DCE1BFE089C}" srcOrd="3" destOrd="0" presId="urn:microsoft.com/office/officeart/2005/8/layout/radial4"/>
    <dgm:cxn modelId="{4DB1FD86-C04E-49A3-9797-395CBC9F5AE1}" type="presParOf" srcId="{D57C40DF-47A6-428C-8E35-0CFDD5F42446}" destId="{A7296157-4619-4A57-916C-C1DB4A166EC9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586587-3E22-4B30-B369-63FC7BD8E06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D188D5-5225-4DF3-91B4-DC82A1442238}">
      <dgm:prSet phldrT="[Texte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dirty="0" smtClean="0"/>
            <a:t>Développement des idées avec les utilisateurs </a:t>
          </a:r>
          <a:endParaRPr lang="en-GB" dirty="0"/>
        </a:p>
      </dgm:t>
    </dgm:pt>
    <dgm:pt modelId="{9A423414-DF61-49BA-BB58-03C5B5E5DC37}" type="parTrans" cxnId="{B9761C2E-5FAC-4B33-88C3-A785AFBA11A8}">
      <dgm:prSet/>
      <dgm:spPr/>
      <dgm:t>
        <a:bodyPr/>
        <a:lstStyle/>
        <a:p>
          <a:endParaRPr lang="en-GB"/>
        </a:p>
      </dgm:t>
    </dgm:pt>
    <dgm:pt modelId="{56AE46D0-C9E4-4E10-B60C-D6B2C46F06BE}" type="sibTrans" cxnId="{B9761C2E-5FAC-4B33-88C3-A785AFBA11A8}">
      <dgm:prSet/>
      <dgm:spPr/>
      <dgm:t>
        <a:bodyPr/>
        <a:lstStyle/>
        <a:p>
          <a:endParaRPr lang="en-GB"/>
        </a:p>
      </dgm:t>
    </dgm:pt>
    <dgm:pt modelId="{F06733CF-4A40-46B6-AA07-7F08372073BC}">
      <dgm:prSet phldrT="[Texte]"/>
      <dgm:spPr/>
      <dgm:t>
        <a:bodyPr/>
        <a:lstStyle/>
        <a:p>
          <a:r>
            <a:rPr lang="fr-FR" dirty="0" smtClean="0"/>
            <a:t>Analyse de tâches</a:t>
          </a:r>
          <a:endParaRPr lang="en-GB" dirty="0"/>
        </a:p>
      </dgm:t>
    </dgm:pt>
    <dgm:pt modelId="{26CA8C06-E124-4A25-A9F5-985C766E40E9}" type="parTrans" cxnId="{44EFDC3D-8FA8-4471-8723-4A1FAD24483E}">
      <dgm:prSet/>
      <dgm:spPr/>
      <dgm:t>
        <a:bodyPr/>
        <a:lstStyle/>
        <a:p>
          <a:endParaRPr lang="en-GB"/>
        </a:p>
      </dgm:t>
    </dgm:pt>
    <dgm:pt modelId="{A240814C-A05E-4CFB-AFBD-DB1DEB42AECC}" type="sibTrans" cxnId="{44EFDC3D-8FA8-4471-8723-4A1FAD24483E}">
      <dgm:prSet/>
      <dgm:spPr/>
      <dgm:t>
        <a:bodyPr/>
        <a:lstStyle/>
        <a:p>
          <a:endParaRPr lang="en-GB"/>
        </a:p>
      </dgm:t>
    </dgm:pt>
    <dgm:pt modelId="{1A405F9C-A548-4A5A-B368-FB848B2591BE}">
      <dgm:prSet phldrT="[Texte]"/>
      <dgm:spPr/>
      <dgm:t>
        <a:bodyPr/>
        <a:lstStyle/>
        <a:p>
          <a:r>
            <a:rPr lang="fr-FR" dirty="0" smtClean="0"/>
            <a:t>Brainstorming</a:t>
          </a:r>
          <a:endParaRPr lang="en-GB" dirty="0"/>
        </a:p>
      </dgm:t>
    </dgm:pt>
    <dgm:pt modelId="{A4D5C7FE-8D7C-40A8-ADC4-D99F6A6E4B25}" type="parTrans" cxnId="{3FCA5AC6-A8F9-4C05-9578-6F6774C69D36}">
      <dgm:prSet/>
      <dgm:spPr/>
      <dgm:t>
        <a:bodyPr/>
        <a:lstStyle/>
        <a:p>
          <a:endParaRPr lang="en-GB"/>
        </a:p>
      </dgm:t>
    </dgm:pt>
    <dgm:pt modelId="{598176BB-0A99-4D47-9D63-BF34F538F808}" type="sibTrans" cxnId="{3FCA5AC6-A8F9-4C05-9578-6F6774C69D36}">
      <dgm:prSet/>
      <dgm:spPr/>
      <dgm:t>
        <a:bodyPr/>
        <a:lstStyle/>
        <a:p>
          <a:endParaRPr lang="en-GB"/>
        </a:p>
      </dgm:t>
    </dgm:pt>
    <dgm:pt modelId="{D57C40DF-47A6-428C-8E35-0CFDD5F42446}" type="pres">
      <dgm:prSet presAssocID="{13586587-3E22-4B30-B369-63FC7BD8E06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336B59F-F442-40DF-8294-7EDDB5DF3932}" type="pres">
      <dgm:prSet presAssocID="{52D188D5-5225-4DF3-91B4-DC82A1442238}" presName="centerShape" presStyleLbl="node0" presStyleIdx="0" presStyleCnt="1"/>
      <dgm:spPr/>
      <dgm:t>
        <a:bodyPr/>
        <a:lstStyle/>
        <a:p>
          <a:endParaRPr lang="en-GB"/>
        </a:p>
      </dgm:t>
    </dgm:pt>
    <dgm:pt modelId="{E65A04E1-6D3D-4E5E-9A7A-34EAD9B47C8B}" type="pres">
      <dgm:prSet presAssocID="{26CA8C06-E124-4A25-A9F5-985C766E40E9}" presName="parTrans" presStyleLbl="bgSibTrans2D1" presStyleIdx="0" presStyleCnt="2"/>
      <dgm:spPr/>
    </dgm:pt>
    <dgm:pt modelId="{07C1B2D4-10AA-4B5C-B675-DD35FBB4A27F}" type="pres">
      <dgm:prSet presAssocID="{F06733CF-4A40-46B6-AA07-7F08372073B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3795D2-1A47-49BF-85E5-6DCE1BFE089C}" type="pres">
      <dgm:prSet presAssocID="{A4D5C7FE-8D7C-40A8-ADC4-D99F6A6E4B25}" presName="parTrans" presStyleLbl="bgSibTrans2D1" presStyleIdx="1" presStyleCnt="2"/>
      <dgm:spPr/>
    </dgm:pt>
    <dgm:pt modelId="{A7296157-4619-4A57-916C-C1DB4A166EC9}" type="pres">
      <dgm:prSet presAssocID="{1A405F9C-A548-4A5A-B368-FB848B2591B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F57C2E0-C519-43A2-B007-D2891C99DFDF}" type="presOf" srcId="{13586587-3E22-4B30-B369-63FC7BD8E06C}" destId="{D57C40DF-47A6-428C-8E35-0CFDD5F42446}" srcOrd="0" destOrd="0" presId="urn:microsoft.com/office/officeart/2005/8/layout/radial4"/>
    <dgm:cxn modelId="{B9761C2E-5FAC-4B33-88C3-A785AFBA11A8}" srcId="{13586587-3E22-4B30-B369-63FC7BD8E06C}" destId="{52D188D5-5225-4DF3-91B4-DC82A1442238}" srcOrd="0" destOrd="0" parTransId="{9A423414-DF61-49BA-BB58-03C5B5E5DC37}" sibTransId="{56AE46D0-C9E4-4E10-B60C-D6B2C46F06BE}"/>
    <dgm:cxn modelId="{44EFDC3D-8FA8-4471-8723-4A1FAD24483E}" srcId="{52D188D5-5225-4DF3-91B4-DC82A1442238}" destId="{F06733CF-4A40-46B6-AA07-7F08372073BC}" srcOrd="0" destOrd="0" parTransId="{26CA8C06-E124-4A25-A9F5-985C766E40E9}" sibTransId="{A240814C-A05E-4CFB-AFBD-DB1DEB42AECC}"/>
    <dgm:cxn modelId="{17B58FE9-05FF-4996-8AA1-9F6C4296DC22}" type="presOf" srcId="{26CA8C06-E124-4A25-A9F5-985C766E40E9}" destId="{E65A04E1-6D3D-4E5E-9A7A-34EAD9B47C8B}" srcOrd="0" destOrd="0" presId="urn:microsoft.com/office/officeart/2005/8/layout/radial4"/>
    <dgm:cxn modelId="{56F7F406-6B62-4EBB-A5B7-F04A9E43F575}" type="presOf" srcId="{F06733CF-4A40-46B6-AA07-7F08372073BC}" destId="{07C1B2D4-10AA-4B5C-B675-DD35FBB4A27F}" srcOrd="0" destOrd="0" presId="urn:microsoft.com/office/officeart/2005/8/layout/radial4"/>
    <dgm:cxn modelId="{D13B54E8-502B-4CE1-923A-4D1AFDAEC309}" type="presOf" srcId="{A4D5C7FE-8D7C-40A8-ADC4-D99F6A6E4B25}" destId="{223795D2-1A47-49BF-85E5-6DCE1BFE089C}" srcOrd="0" destOrd="0" presId="urn:microsoft.com/office/officeart/2005/8/layout/radial4"/>
    <dgm:cxn modelId="{3C2A470B-F1A1-4A84-88F3-EB56BB470B5F}" type="presOf" srcId="{52D188D5-5225-4DF3-91B4-DC82A1442238}" destId="{A336B59F-F442-40DF-8294-7EDDB5DF3932}" srcOrd="0" destOrd="0" presId="urn:microsoft.com/office/officeart/2005/8/layout/radial4"/>
    <dgm:cxn modelId="{13694D29-D318-440E-A4A0-0B7F33BF2E96}" type="presOf" srcId="{1A405F9C-A548-4A5A-B368-FB848B2591BE}" destId="{A7296157-4619-4A57-916C-C1DB4A166EC9}" srcOrd="0" destOrd="0" presId="urn:microsoft.com/office/officeart/2005/8/layout/radial4"/>
    <dgm:cxn modelId="{3FCA5AC6-A8F9-4C05-9578-6F6774C69D36}" srcId="{52D188D5-5225-4DF3-91B4-DC82A1442238}" destId="{1A405F9C-A548-4A5A-B368-FB848B2591BE}" srcOrd="1" destOrd="0" parTransId="{A4D5C7FE-8D7C-40A8-ADC4-D99F6A6E4B25}" sibTransId="{598176BB-0A99-4D47-9D63-BF34F538F808}"/>
    <dgm:cxn modelId="{E5AEAF92-48E9-4628-AF53-58D1C06E2581}" type="presParOf" srcId="{D57C40DF-47A6-428C-8E35-0CFDD5F42446}" destId="{A336B59F-F442-40DF-8294-7EDDB5DF3932}" srcOrd="0" destOrd="0" presId="urn:microsoft.com/office/officeart/2005/8/layout/radial4"/>
    <dgm:cxn modelId="{006FA6A1-0211-4C56-B2F7-EEE28B361B22}" type="presParOf" srcId="{D57C40DF-47A6-428C-8E35-0CFDD5F42446}" destId="{E65A04E1-6D3D-4E5E-9A7A-34EAD9B47C8B}" srcOrd="1" destOrd="0" presId="urn:microsoft.com/office/officeart/2005/8/layout/radial4"/>
    <dgm:cxn modelId="{D1D8A1B5-9531-4355-84DD-2D241CA2AE3B}" type="presParOf" srcId="{D57C40DF-47A6-428C-8E35-0CFDD5F42446}" destId="{07C1B2D4-10AA-4B5C-B675-DD35FBB4A27F}" srcOrd="2" destOrd="0" presId="urn:microsoft.com/office/officeart/2005/8/layout/radial4"/>
    <dgm:cxn modelId="{AA652F0B-E3D2-4C25-8431-5357FEAFA89D}" type="presParOf" srcId="{D57C40DF-47A6-428C-8E35-0CFDD5F42446}" destId="{223795D2-1A47-49BF-85E5-6DCE1BFE089C}" srcOrd="3" destOrd="0" presId="urn:microsoft.com/office/officeart/2005/8/layout/radial4"/>
    <dgm:cxn modelId="{D05060C5-CA8F-496D-A09D-6679032590AB}" type="presParOf" srcId="{D57C40DF-47A6-428C-8E35-0CFDD5F42446}" destId="{A7296157-4619-4A57-916C-C1DB4A166EC9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CD8597-C7B5-4C8B-B978-154FB2807C08}">
      <dsp:nvSpPr>
        <dsp:cNvPr id="0" name=""/>
        <dsp:cNvSpPr/>
      </dsp:nvSpPr>
      <dsp:spPr>
        <a:xfrm rot="5400000">
          <a:off x="321473" y="834036"/>
          <a:ext cx="786862" cy="89581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DC3B78-6F2D-4D7E-95A7-B993C09AD879}">
      <dsp:nvSpPr>
        <dsp:cNvPr id="0" name=""/>
        <dsp:cNvSpPr/>
      </dsp:nvSpPr>
      <dsp:spPr>
        <a:xfrm>
          <a:off x="113002" y="-38216"/>
          <a:ext cx="1324613" cy="92718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Introduction</a:t>
          </a:r>
          <a:endParaRPr lang="en-GB" sz="1300" kern="1200" dirty="0"/>
        </a:p>
      </dsp:txBody>
      <dsp:txXfrm>
        <a:off x="158272" y="7054"/>
        <a:ext cx="1234073" cy="836646"/>
      </dsp:txXfrm>
    </dsp:sp>
    <dsp:sp modelId="{1B825EE0-F3F4-47B2-9CBD-DB2756063969}">
      <dsp:nvSpPr>
        <dsp:cNvPr id="0" name=""/>
        <dsp:cNvSpPr/>
      </dsp:nvSpPr>
      <dsp:spPr>
        <a:xfrm>
          <a:off x="1437615" y="50212"/>
          <a:ext cx="963397" cy="749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30FDC-2278-4751-A3F6-2760373BA893}">
      <dsp:nvSpPr>
        <dsp:cNvPr id="0" name=""/>
        <dsp:cNvSpPr/>
      </dsp:nvSpPr>
      <dsp:spPr>
        <a:xfrm rot="5400000">
          <a:off x="1419718" y="1875573"/>
          <a:ext cx="786862" cy="89581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0278B6-5598-4217-9358-3B4B71725120}">
      <dsp:nvSpPr>
        <dsp:cNvPr id="0" name=""/>
        <dsp:cNvSpPr/>
      </dsp:nvSpPr>
      <dsp:spPr>
        <a:xfrm>
          <a:off x="1211247" y="1003320"/>
          <a:ext cx="1324613" cy="92718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Méthodes qualitatives</a:t>
          </a:r>
          <a:endParaRPr lang="en-GB" sz="1300" kern="1200" dirty="0"/>
        </a:p>
      </dsp:txBody>
      <dsp:txXfrm>
        <a:off x="1256517" y="1048590"/>
        <a:ext cx="1234073" cy="836646"/>
      </dsp:txXfrm>
    </dsp:sp>
    <dsp:sp modelId="{FD1BFA2A-AD07-408E-AAE5-314B39C3ED68}">
      <dsp:nvSpPr>
        <dsp:cNvPr id="0" name=""/>
        <dsp:cNvSpPr/>
      </dsp:nvSpPr>
      <dsp:spPr>
        <a:xfrm>
          <a:off x="2535861" y="1091748"/>
          <a:ext cx="963397" cy="749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943A8-3B8E-4DBA-B23D-F6F778424D7D}">
      <dsp:nvSpPr>
        <dsp:cNvPr id="0" name=""/>
        <dsp:cNvSpPr/>
      </dsp:nvSpPr>
      <dsp:spPr>
        <a:xfrm rot="5400000">
          <a:off x="2517964" y="2917109"/>
          <a:ext cx="786862" cy="89581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B11F5-7353-40BD-9D71-048731F999D2}">
      <dsp:nvSpPr>
        <dsp:cNvPr id="0" name=""/>
        <dsp:cNvSpPr/>
      </dsp:nvSpPr>
      <dsp:spPr>
        <a:xfrm>
          <a:off x="2309493" y="2044856"/>
          <a:ext cx="1324613" cy="92718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Analyse quantitative et conception en amont</a:t>
          </a:r>
          <a:endParaRPr lang="en-GB" sz="1300" kern="1200" dirty="0"/>
        </a:p>
      </dsp:txBody>
      <dsp:txXfrm>
        <a:off x="2354763" y="2090126"/>
        <a:ext cx="1234073" cy="836646"/>
      </dsp:txXfrm>
    </dsp:sp>
    <dsp:sp modelId="{86D8928B-28BD-42B3-9A2C-526A0E3A2B37}">
      <dsp:nvSpPr>
        <dsp:cNvPr id="0" name=""/>
        <dsp:cNvSpPr/>
      </dsp:nvSpPr>
      <dsp:spPr>
        <a:xfrm>
          <a:off x="3634106" y="2133285"/>
          <a:ext cx="963397" cy="749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F1B7E-F596-462C-92D5-8348BA38845C}">
      <dsp:nvSpPr>
        <dsp:cNvPr id="0" name=""/>
        <dsp:cNvSpPr/>
      </dsp:nvSpPr>
      <dsp:spPr>
        <a:xfrm rot="5400000">
          <a:off x="3616209" y="3958646"/>
          <a:ext cx="786862" cy="89581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FCE5EA-0619-43F7-9A3A-46F2AFDA0778}">
      <dsp:nvSpPr>
        <dsp:cNvPr id="0" name=""/>
        <dsp:cNvSpPr/>
      </dsp:nvSpPr>
      <dsp:spPr>
        <a:xfrm>
          <a:off x="3407738" y="3086393"/>
          <a:ext cx="1324613" cy="92718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Développement des idées avec les utilisateurs</a:t>
          </a:r>
          <a:endParaRPr lang="fr-FR" sz="1300" kern="1200" dirty="0"/>
        </a:p>
      </dsp:txBody>
      <dsp:txXfrm>
        <a:off x="3453008" y="3131663"/>
        <a:ext cx="1234073" cy="836646"/>
      </dsp:txXfrm>
    </dsp:sp>
    <dsp:sp modelId="{1A89FBE4-8815-46D6-BE3C-1653D4C17593}">
      <dsp:nvSpPr>
        <dsp:cNvPr id="0" name=""/>
        <dsp:cNvSpPr/>
      </dsp:nvSpPr>
      <dsp:spPr>
        <a:xfrm>
          <a:off x="4732352" y="3174821"/>
          <a:ext cx="963397" cy="749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600C9-6482-4A76-91DD-A4D7EB393285}">
      <dsp:nvSpPr>
        <dsp:cNvPr id="0" name=""/>
        <dsp:cNvSpPr/>
      </dsp:nvSpPr>
      <dsp:spPr>
        <a:xfrm>
          <a:off x="4505984" y="4127929"/>
          <a:ext cx="1324613" cy="92718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smtClean="0"/>
            <a:t>Conclusion</a:t>
          </a:r>
          <a:endParaRPr lang="fr-FR" sz="1300" kern="1200" dirty="0"/>
        </a:p>
      </dsp:txBody>
      <dsp:txXfrm>
        <a:off x="4551254" y="4173199"/>
        <a:ext cx="1234073" cy="8366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6B59F-F442-40DF-8294-7EDDB5DF3932}">
      <dsp:nvSpPr>
        <dsp:cNvPr id="0" name=""/>
        <dsp:cNvSpPr/>
      </dsp:nvSpPr>
      <dsp:spPr>
        <a:xfrm>
          <a:off x="2781299" y="2266729"/>
          <a:ext cx="2565400" cy="2565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 smtClean="0"/>
            <a:t>Objectif principal</a:t>
          </a:r>
          <a:endParaRPr lang="en-GB" sz="3900" kern="1200" dirty="0"/>
        </a:p>
      </dsp:txBody>
      <dsp:txXfrm>
        <a:off x="3156993" y="2642423"/>
        <a:ext cx="1814012" cy="1814012"/>
      </dsp:txXfrm>
    </dsp:sp>
    <dsp:sp modelId="{E65A04E1-6D3D-4E5E-9A7A-34EAD9B47C8B}">
      <dsp:nvSpPr>
        <dsp:cNvPr id="0" name=""/>
        <dsp:cNvSpPr/>
      </dsp:nvSpPr>
      <dsp:spPr>
        <a:xfrm rot="12900000">
          <a:off x="1038216" y="1787538"/>
          <a:ext cx="2063257" cy="731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1B2D4-10AA-4B5C-B675-DD35FBB4A27F}">
      <dsp:nvSpPr>
        <dsp:cNvPr id="0" name=""/>
        <dsp:cNvSpPr/>
      </dsp:nvSpPr>
      <dsp:spPr>
        <a:xfrm>
          <a:off x="6219" y="586537"/>
          <a:ext cx="2437130" cy="1949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Prendre en compte l’utilisateur</a:t>
          </a:r>
          <a:endParaRPr lang="en-GB" sz="3500" kern="1200" dirty="0"/>
        </a:p>
      </dsp:txBody>
      <dsp:txXfrm>
        <a:off x="63324" y="643642"/>
        <a:ext cx="2322920" cy="1835494"/>
      </dsp:txXfrm>
    </dsp:sp>
    <dsp:sp modelId="{223795D2-1A47-49BF-85E5-6DCE1BFE089C}">
      <dsp:nvSpPr>
        <dsp:cNvPr id="0" name=""/>
        <dsp:cNvSpPr/>
      </dsp:nvSpPr>
      <dsp:spPr>
        <a:xfrm rot="19500000">
          <a:off x="5026525" y="1787538"/>
          <a:ext cx="2063257" cy="731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96157-4619-4A57-916C-C1DB4A166EC9}">
      <dsp:nvSpPr>
        <dsp:cNvPr id="0" name=""/>
        <dsp:cNvSpPr/>
      </dsp:nvSpPr>
      <dsp:spPr>
        <a:xfrm>
          <a:off x="5684650" y="586537"/>
          <a:ext cx="2437130" cy="1949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Ne pas se focaliser sur le système</a:t>
          </a:r>
          <a:endParaRPr lang="en-GB" sz="3500" kern="1200" dirty="0"/>
        </a:p>
      </dsp:txBody>
      <dsp:txXfrm>
        <a:off x="5741755" y="643642"/>
        <a:ext cx="2322920" cy="18354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6B59F-F442-40DF-8294-7EDDB5DF3932}">
      <dsp:nvSpPr>
        <dsp:cNvPr id="0" name=""/>
        <dsp:cNvSpPr/>
      </dsp:nvSpPr>
      <dsp:spPr>
        <a:xfrm>
          <a:off x="2874010" y="3036805"/>
          <a:ext cx="2379980" cy="2379980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Théories et techniques pour modélisation d’IG</a:t>
          </a:r>
          <a:endParaRPr lang="en-GB" sz="2300" kern="1200" dirty="0"/>
        </a:p>
      </dsp:txBody>
      <dsp:txXfrm>
        <a:off x="3222550" y="3385345"/>
        <a:ext cx="1682900" cy="1682900"/>
      </dsp:txXfrm>
    </dsp:sp>
    <dsp:sp modelId="{E65A04E1-6D3D-4E5E-9A7A-34EAD9B47C8B}">
      <dsp:nvSpPr>
        <dsp:cNvPr id="0" name=""/>
        <dsp:cNvSpPr/>
      </dsp:nvSpPr>
      <dsp:spPr>
        <a:xfrm rot="12900000">
          <a:off x="1161933" y="2560481"/>
          <a:ext cx="2013351" cy="678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1B2D4-10AA-4B5C-B675-DD35FBB4A27F}">
      <dsp:nvSpPr>
        <dsp:cNvPr id="0" name=""/>
        <dsp:cNvSpPr/>
      </dsp:nvSpPr>
      <dsp:spPr>
        <a:xfrm>
          <a:off x="213498" y="1417830"/>
          <a:ext cx="2260981" cy="1808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Méthodes qualitatives</a:t>
          </a:r>
          <a:endParaRPr lang="en-GB" sz="2400" kern="1200" dirty="0"/>
        </a:p>
      </dsp:txBody>
      <dsp:txXfrm>
        <a:off x="266475" y="1470807"/>
        <a:ext cx="2155027" cy="1702830"/>
      </dsp:txXfrm>
    </dsp:sp>
    <dsp:sp modelId="{75F4E2FA-ED50-412F-B437-62327322C073}">
      <dsp:nvSpPr>
        <dsp:cNvPr id="0" name=""/>
        <dsp:cNvSpPr/>
      </dsp:nvSpPr>
      <dsp:spPr>
        <a:xfrm rot="16200000">
          <a:off x="3057324" y="1573802"/>
          <a:ext cx="2013351" cy="678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D7F23-277A-45DC-A66A-00FE6514E7F6}">
      <dsp:nvSpPr>
        <dsp:cNvPr id="0" name=""/>
        <dsp:cNvSpPr/>
      </dsp:nvSpPr>
      <dsp:spPr>
        <a:xfrm>
          <a:off x="2933509" y="1881"/>
          <a:ext cx="2260981" cy="1808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Analyse quantitative et conception en amont </a:t>
          </a:r>
          <a:endParaRPr lang="en-GB" sz="2400" kern="1200" dirty="0"/>
        </a:p>
      </dsp:txBody>
      <dsp:txXfrm>
        <a:off x="2986486" y="54858"/>
        <a:ext cx="2155027" cy="1702830"/>
      </dsp:txXfrm>
    </dsp:sp>
    <dsp:sp modelId="{223795D2-1A47-49BF-85E5-6DCE1BFE089C}">
      <dsp:nvSpPr>
        <dsp:cNvPr id="0" name=""/>
        <dsp:cNvSpPr/>
      </dsp:nvSpPr>
      <dsp:spPr>
        <a:xfrm rot="19500000">
          <a:off x="4952715" y="2560481"/>
          <a:ext cx="2013351" cy="678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96157-4619-4A57-916C-C1DB4A166EC9}">
      <dsp:nvSpPr>
        <dsp:cNvPr id="0" name=""/>
        <dsp:cNvSpPr/>
      </dsp:nvSpPr>
      <dsp:spPr>
        <a:xfrm>
          <a:off x="5653520" y="1417830"/>
          <a:ext cx="2260981" cy="1808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Développement des idées avec les </a:t>
          </a:r>
          <a:r>
            <a:rPr lang="en-GB" sz="2400" kern="1200" dirty="0" err="1" smtClean="0"/>
            <a:t>utilisateurs</a:t>
          </a:r>
          <a:endParaRPr lang="en-GB" sz="2400" kern="1200" dirty="0"/>
        </a:p>
      </dsp:txBody>
      <dsp:txXfrm>
        <a:off x="5706497" y="1470807"/>
        <a:ext cx="2155027" cy="17028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6B59F-F442-40DF-8294-7EDDB5DF3932}">
      <dsp:nvSpPr>
        <dsp:cNvPr id="0" name=""/>
        <dsp:cNvSpPr/>
      </dsp:nvSpPr>
      <dsp:spPr>
        <a:xfrm>
          <a:off x="2781299" y="2266729"/>
          <a:ext cx="2565400" cy="2565400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Analyse quantitative</a:t>
          </a:r>
          <a:endParaRPr lang="en-GB" sz="2800" kern="1200" dirty="0"/>
        </a:p>
      </dsp:txBody>
      <dsp:txXfrm>
        <a:off x="3156993" y="2642423"/>
        <a:ext cx="1814012" cy="1814012"/>
      </dsp:txXfrm>
    </dsp:sp>
    <dsp:sp modelId="{E65A04E1-6D3D-4E5E-9A7A-34EAD9B47C8B}">
      <dsp:nvSpPr>
        <dsp:cNvPr id="0" name=""/>
        <dsp:cNvSpPr/>
      </dsp:nvSpPr>
      <dsp:spPr>
        <a:xfrm rot="12900000">
          <a:off x="1038216" y="1787538"/>
          <a:ext cx="2063257" cy="731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1B2D4-10AA-4B5C-B675-DD35FBB4A27F}">
      <dsp:nvSpPr>
        <dsp:cNvPr id="0" name=""/>
        <dsp:cNvSpPr/>
      </dsp:nvSpPr>
      <dsp:spPr>
        <a:xfrm>
          <a:off x="6219" y="586537"/>
          <a:ext cx="2437130" cy="1949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Statistiques élémentaires</a:t>
          </a:r>
          <a:endParaRPr lang="en-GB" sz="3200" kern="1200" dirty="0"/>
        </a:p>
      </dsp:txBody>
      <dsp:txXfrm>
        <a:off x="63324" y="643642"/>
        <a:ext cx="2322920" cy="1835494"/>
      </dsp:txXfrm>
    </dsp:sp>
    <dsp:sp modelId="{223795D2-1A47-49BF-85E5-6DCE1BFE089C}">
      <dsp:nvSpPr>
        <dsp:cNvPr id="0" name=""/>
        <dsp:cNvSpPr/>
      </dsp:nvSpPr>
      <dsp:spPr>
        <a:xfrm rot="19500000">
          <a:off x="5026525" y="1787538"/>
          <a:ext cx="2063257" cy="731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96157-4619-4A57-916C-C1DB4A166EC9}">
      <dsp:nvSpPr>
        <dsp:cNvPr id="0" name=""/>
        <dsp:cNvSpPr/>
      </dsp:nvSpPr>
      <dsp:spPr>
        <a:xfrm>
          <a:off x="5684650" y="586537"/>
          <a:ext cx="2437130" cy="1949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Exploration des données </a:t>
          </a:r>
          <a:endParaRPr lang="en-GB" sz="3200" kern="1200" dirty="0"/>
        </a:p>
      </dsp:txBody>
      <dsp:txXfrm>
        <a:off x="5741755" y="643642"/>
        <a:ext cx="2322920" cy="18354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6B59F-F442-40DF-8294-7EDDB5DF3932}">
      <dsp:nvSpPr>
        <dsp:cNvPr id="0" name=""/>
        <dsp:cNvSpPr/>
      </dsp:nvSpPr>
      <dsp:spPr>
        <a:xfrm>
          <a:off x="2781299" y="2266729"/>
          <a:ext cx="2565400" cy="2565400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Développement des idées avec les utilisateurs </a:t>
          </a:r>
          <a:endParaRPr lang="en-GB" sz="2100" kern="1200" dirty="0"/>
        </a:p>
      </dsp:txBody>
      <dsp:txXfrm>
        <a:off x="3156993" y="2642423"/>
        <a:ext cx="1814012" cy="1814012"/>
      </dsp:txXfrm>
    </dsp:sp>
    <dsp:sp modelId="{E65A04E1-6D3D-4E5E-9A7A-34EAD9B47C8B}">
      <dsp:nvSpPr>
        <dsp:cNvPr id="0" name=""/>
        <dsp:cNvSpPr/>
      </dsp:nvSpPr>
      <dsp:spPr>
        <a:xfrm rot="12900000">
          <a:off x="1038216" y="1787538"/>
          <a:ext cx="2063257" cy="731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1B2D4-10AA-4B5C-B675-DD35FBB4A27F}">
      <dsp:nvSpPr>
        <dsp:cNvPr id="0" name=""/>
        <dsp:cNvSpPr/>
      </dsp:nvSpPr>
      <dsp:spPr>
        <a:xfrm>
          <a:off x="6219" y="586537"/>
          <a:ext cx="2437130" cy="1949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Analyse de tâches</a:t>
          </a:r>
          <a:endParaRPr lang="en-GB" sz="3000" kern="1200" dirty="0"/>
        </a:p>
      </dsp:txBody>
      <dsp:txXfrm>
        <a:off x="63324" y="643642"/>
        <a:ext cx="2322920" cy="1835494"/>
      </dsp:txXfrm>
    </dsp:sp>
    <dsp:sp modelId="{223795D2-1A47-49BF-85E5-6DCE1BFE089C}">
      <dsp:nvSpPr>
        <dsp:cNvPr id="0" name=""/>
        <dsp:cNvSpPr/>
      </dsp:nvSpPr>
      <dsp:spPr>
        <a:xfrm rot="19500000">
          <a:off x="5026525" y="1787538"/>
          <a:ext cx="2063257" cy="731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96157-4619-4A57-916C-C1DB4A166EC9}">
      <dsp:nvSpPr>
        <dsp:cNvPr id="0" name=""/>
        <dsp:cNvSpPr/>
      </dsp:nvSpPr>
      <dsp:spPr>
        <a:xfrm>
          <a:off x="5684650" y="586537"/>
          <a:ext cx="2437130" cy="1949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Brainstorming</a:t>
          </a:r>
          <a:endParaRPr lang="en-GB" sz="3000" kern="1200" dirty="0"/>
        </a:p>
      </dsp:txBody>
      <dsp:txXfrm>
        <a:off x="5741755" y="643642"/>
        <a:ext cx="2322920" cy="1835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340B8-50AC-4F98-B9B0-28BD9B5FF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7AF0C-50DD-4607-A856-8B8AB35539C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50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945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931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132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102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778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6330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417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145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942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971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341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27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403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581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57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037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7AF0C-50DD-4607-A856-8B8AB35539C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36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3E12F-8CBB-446B-B518-2F331E363D05}" type="datetime1">
              <a:rPr lang="en-GB" smtClean="0"/>
              <a:t>06/02/2019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28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3BB0-0D4B-4C69-8F24-969CD59F114B}" type="datetime1">
              <a:rPr lang="en-GB" smtClean="0"/>
              <a:t>06/02/2019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87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618D-BE4C-4E85-8613-05A1D8C359E8}" type="datetime1">
              <a:rPr lang="en-GB" smtClean="0"/>
              <a:t>06/02/2019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56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A7DA-CA48-41D9-B10C-4EFBCDC54FC2}" type="datetime1">
              <a:rPr lang="en-GB" smtClean="0"/>
              <a:t>06/02/2019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4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252-CCEA-424D-89F1-D7CEE30DD876}" type="datetime1">
              <a:rPr lang="en-GB" smtClean="0"/>
              <a:t>06/02/2019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02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95CA-EE3D-4288-B1B3-F364D44134D3}" type="datetime1">
              <a:rPr lang="en-GB" smtClean="0"/>
              <a:t>06/02/2019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88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0BDE-125A-4E15-82AE-16204D87E834}" type="datetime1">
              <a:rPr lang="en-GB" smtClean="0"/>
              <a:t>06/02/2019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61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2262-2F44-46D8-80A9-2E6B921CB53C}" type="datetime1">
              <a:rPr lang="en-GB" smtClean="0"/>
              <a:t>06/02/2019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76A4-2EC9-4050-81D7-309759C79484}" type="datetime1">
              <a:rPr lang="en-GB" smtClean="0"/>
              <a:t>06/02/2019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6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64631-E676-462B-8C4B-8F8EEAAE8D9C}" type="datetime1">
              <a:rPr lang="en-GB" smtClean="0"/>
              <a:t>06/02/2019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A198-8096-4398-A1AE-73A9BD868DEF}" type="datetime1">
              <a:rPr lang="en-GB" smtClean="0"/>
              <a:t>06/02/2019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22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C173F-865E-400B-812C-2A0F4499FD29}" type="datetime1">
              <a:rPr lang="en-GB" smtClean="0"/>
              <a:t>06/02/2019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CDE54-D13B-4AE6-BF37-245B9C0B8A4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6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keting-trends-congress.com/archives/2005/Materiali/Paper/Fr/ANDREANI_CONCHON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erval.unil.ch/resource/serval:BIB_25583.P001/REF" TargetMode="External"/><Relationship Id="rId5" Type="http://schemas.openxmlformats.org/officeDocument/2006/relationships/hyperlink" Target="http://www.usabilis.com/ressources/analyse-de-la-tache/" TargetMode="External"/><Relationship Id="rId4" Type="http://schemas.openxmlformats.org/officeDocument/2006/relationships/hyperlink" Target="http://www.recherche-qualitative.qc.ca/documents/files/revue/edition_reguliere/numero32(2)/32-2-albert-couture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58019" y="207126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sz="6600" dirty="0">
                <a:solidFill>
                  <a:schemeClr val="accent1">
                    <a:lumMod val="75000"/>
                  </a:schemeClr>
                </a:solidFill>
              </a:rPr>
              <a:t>Théories et techniques pour la modélisation </a:t>
            </a:r>
            <a:r>
              <a:rPr lang="fr-FR" sz="6600" dirty="0" smtClean="0">
                <a:solidFill>
                  <a:schemeClr val="accent1">
                    <a:lumMod val="75000"/>
                  </a:schemeClr>
                </a:solidFill>
              </a:rPr>
              <a:t>d’INTERFACE </a:t>
            </a:r>
            <a:r>
              <a:rPr lang="fr-FR" sz="6600" dirty="0">
                <a:solidFill>
                  <a:schemeClr val="accent1">
                    <a:lumMod val="75000"/>
                  </a:schemeClr>
                </a:solidFill>
              </a:rPr>
              <a:t>GRAPHIQUE</a:t>
            </a:r>
            <a:endParaRPr lang="en-GB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05774" y="4706219"/>
            <a:ext cx="9848490" cy="10476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Interactions Homme-Machine</a:t>
            </a:r>
            <a:endParaRPr lang="fr-FR" dirty="0" smtClean="0"/>
          </a:p>
          <a:p>
            <a:pPr algn="l"/>
            <a:r>
              <a:rPr lang="fr-FR" u="sng" dirty="0" smtClean="0"/>
              <a:t>Elaboré par : </a:t>
            </a:r>
            <a:r>
              <a:rPr lang="fr-FR" b="1" dirty="0" err="1" smtClean="0"/>
              <a:t>Touria</a:t>
            </a:r>
            <a:r>
              <a:rPr lang="fr-FR" b="1" dirty="0" smtClean="0"/>
              <a:t> LAABIDY                           </a:t>
            </a:r>
            <a:r>
              <a:rPr lang="fr-FR" u="sng" dirty="0" smtClean="0"/>
              <a:t>Professeur :</a:t>
            </a:r>
            <a:r>
              <a:rPr lang="fr-FR" dirty="0" smtClean="0"/>
              <a:t> </a:t>
            </a:r>
            <a:r>
              <a:rPr lang="fr-FR" dirty="0"/>
              <a:t>Mme. </a:t>
            </a:r>
            <a:r>
              <a:rPr lang="fr-FR" b="1" dirty="0"/>
              <a:t>Catherine </a:t>
            </a:r>
            <a:r>
              <a:rPr lang="fr-FR" b="1" dirty="0" smtClean="0"/>
              <a:t>RECANATI</a:t>
            </a:r>
            <a:endParaRPr lang="fr-FR" b="1" dirty="0"/>
          </a:p>
          <a:p>
            <a:pPr algn="l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540" y="-14701"/>
            <a:ext cx="2891225" cy="79933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9" y="1"/>
            <a:ext cx="1896464" cy="88848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012" y="6069401"/>
            <a:ext cx="1183975" cy="667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19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Méthodes qualitatives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Analyse quantitative</a:t>
                      </a:r>
                      <a:endParaRPr lang="en-GB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Développement des idées avec les utilisateurs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9AE0-3172-4D8B-B96A-CA790161B0BD}" type="datetime1">
              <a:rPr lang="en-GB" smtClean="0"/>
              <a:t>06/02/2019</a:t>
            </a:fld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10</a:t>
            </a:fld>
            <a:endParaRPr lang="en-GB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9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Statistiques élémentaires </a:t>
            </a:r>
            <a:endParaRPr lang="fr-FR" sz="2900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fr-FR" dirty="0"/>
              <a:t>Désigne </a:t>
            </a:r>
            <a:r>
              <a:rPr lang="fr-FR" dirty="0"/>
              <a:t>l’action d’observer </a:t>
            </a:r>
            <a:r>
              <a:rPr lang="fr-FR" dirty="0"/>
              <a:t>une population dans </a:t>
            </a:r>
            <a:r>
              <a:rPr lang="fr-FR" dirty="0"/>
              <a:t>une enquête </a:t>
            </a:r>
            <a:r>
              <a:rPr lang="fr-FR" dirty="0"/>
              <a:t>statistique , </a:t>
            </a:r>
            <a:r>
              <a:rPr lang="fr-FR" dirty="0"/>
              <a:t>le caractère statistique prend un nombre fini raisonnable de valeurs (note, nombre d’enfants, nombre de pièces, secteur d’activité…).</a:t>
            </a:r>
          </a:p>
          <a:p>
            <a:pPr marL="0" indent="0">
              <a:buNone/>
            </a:pPr>
            <a:r>
              <a:rPr lang="fr-FR" dirty="0"/>
              <a:t>Le caractère statistique étudié est alors appelé </a:t>
            </a:r>
            <a:r>
              <a:rPr lang="fr-FR" b="1" dirty="0"/>
              <a:t>caractère discret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 smtClean="0"/>
              <a:t>Objectif </a:t>
            </a:r>
            <a:r>
              <a:rPr lang="fr-FR" b="1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Evaluer les capacités d’une personne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Recueillir des données sur un phénomène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Etudier un comportement dans une situation donnée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7424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Méthodes qualitatives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Analyse quantitative</a:t>
                      </a:r>
                      <a:endParaRPr lang="en-GB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Développement des idées avec les utilisateurs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9AE0-3172-4D8B-B96A-CA790161B0BD}" type="datetime1">
              <a:rPr lang="en-GB" smtClean="0"/>
              <a:t>06/02/2019</a:t>
            </a:fld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11</a:t>
            </a:fld>
            <a:endParaRPr lang="en-GB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9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Statistiques élémentaires </a:t>
            </a:r>
            <a:endParaRPr lang="fr-FR" sz="2900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fr-FR" dirty="0" smtClean="0"/>
              <a:t>Connue aussi sous l’expression de fouille de données, forage de données, prospection de données, data </a:t>
            </a:r>
            <a:r>
              <a:rPr lang="fr-FR" dirty="0" err="1" smtClean="0"/>
              <a:t>mining</a:t>
            </a:r>
            <a:r>
              <a:rPr lang="fr-FR" dirty="0" smtClean="0"/>
              <a:t>, ou encore extraction de connaissances à partir de données.</a:t>
            </a:r>
          </a:p>
          <a:p>
            <a:pPr marL="0" indent="0">
              <a:buNone/>
            </a:pPr>
            <a:r>
              <a:rPr lang="fr-FR" b="1" dirty="0"/>
              <a:t>Objectif:</a:t>
            </a:r>
          </a:p>
          <a:p>
            <a:pPr marL="0" indent="0" algn="just">
              <a:buNone/>
            </a:pPr>
            <a:r>
              <a:rPr lang="fr-FR" dirty="0" smtClean="0"/>
              <a:t>Extraction d’un savoir ou d’une connaissance à partir de grandes quantités de données par des méthodes automatiques ou semi-automatiques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67794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290424"/>
              </p:ext>
            </p:extLst>
          </p:nvPr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Méthodes qualitatives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Analyse quantitative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Développement des idées avec les utilisateurs</a:t>
                      </a:r>
                      <a:endParaRPr lang="en-GB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9AE0-3172-4D8B-B96A-CA790161B0BD}" type="datetime1">
              <a:rPr lang="en-GB" smtClean="0"/>
              <a:t>06/02/2019</a:t>
            </a:fld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3967921179"/>
              </p:ext>
            </p:extLst>
          </p:nvPr>
        </p:nvGraphicFramePr>
        <p:xfrm>
          <a:off x="1643811" y="93768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956832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Méthodes qualitatives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Analyse quantitative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Développement des idées avec les utilisateurs</a:t>
                      </a:r>
                      <a:endParaRPr lang="en-GB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9AE0-3172-4D8B-B96A-CA790161B0BD}" type="datetime1">
              <a:rPr lang="en-GB" smtClean="0"/>
              <a:t>06/02/2019</a:t>
            </a:fld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13</a:t>
            </a:fld>
            <a:endParaRPr lang="en-GB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9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Analyse de tâches </a:t>
            </a:r>
            <a:endParaRPr lang="fr-FR" sz="2900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 smtClean="0"/>
              <a:t>Consiste à identifier l’objectif que cherche à atteindre l’utilisateur lorsqu’il se sert du logiciel et les informations dont il a besoin;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 smtClean="0"/>
              <a:t>Connaitre la tâche permet de structurer l’interface homme-machine selon le point de vue l’utilisateur;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 smtClean="0"/>
              <a:t>Pendant l’analyse, il est important de distinguer la tâche telle qu’elle est décrite par l’utilisateur de l’activité réellement effectuée lorsqu’il se sert du logiciel.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81662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Méthodes qualitatives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Analyse quantitative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Développement des idées avec les utilisateurs</a:t>
                      </a:r>
                      <a:endParaRPr lang="en-GB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9AE0-3172-4D8B-B96A-CA790161B0BD}" type="datetime1">
              <a:rPr lang="en-GB" smtClean="0"/>
              <a:t>06/02/2019</a:t>
            </a:fld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14</a:t>
            </a:fld>
            <a:endParaRPr lang="en-GB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9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Brainstorming</a:t>
            </a:r>
            <a:endParaRPr lang="fr-FR" sz="2900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/>
              <a:t>Le brainstorming est une technique de créativité qui facilite la production d’idées d'un individu ou d'un groupe</a:t>
            </a:r>
            <a:r>
              <a:rPr lang="fr-FR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 smtClean="0"/>
              <a:t> </a:t>
            </a:r>
            <a:r>
              <a:rPr lang="fr-FR" dirty="0"/>
              <a:t>L'utilisation du brainstorming permet de trouver le maximum d’idées originales dans le minimum de temps grâce au jugement différé. </a:t>
            </a:r>
            <a:endParaRPr lang="fr-FR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 smtClean="0"/>
              <a:t>Le </a:t>
            </a:r>
            <a:r>
              <a:rPr lang="fr-FR" dirty="0"/>
              <a:t>jugement différé consiste à énoncer d'abord un grand nombre d’idées et de les évaluer uniquement dans un deuxième temps ou lors d'une autre rencontre.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42198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30"/>
              </p:ext>
            </p:extLst>
          </p:nvPr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Méthodes qualitatives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Analyse quantitative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Développement des idées avec les utilisateurs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Conclusion</a:t>
                      </a:r>
                      <a:endParaRPr lang="en-GB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9AE0-3172-4D8B-B96A-CA790161B0BD}" type="datetime1">
              <a:rPr lang="en-GB" smtClean="0"/>
              <a:t>07/02/2019</a:t>
            </a:fld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15</a:t>
            </a:fld>
            <a:endParaRPr lang="en-GB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2748652"/>
            <a:ext cx="10515600" cy="2349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Les technologies de l'information atteignent une maturité en ce qui concerne leur application sur les produits grand public. A ce stade, la conception poussée par technologies doit se tourner vers la conception centrée utilisateur.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44911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9AE0-3172-4D8B-B96A-CA790161B0BD}" type="datetime1">
              <a:rPr lang="en-GB" smtClean="0"/>
              <a:t>07/02/2019</a:t>
            </a:fld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16</a:t>
            </a:fld>
            <a:endParaRPr lang="en-GB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960961" y="742674"/>
            <a:ext cx="29216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Bibliographie</a:t>
            </a:r>
            <a:endParaRPr lang="fr-FR" sz="4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997839"/>
            <a:ext cx="1100730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Hygin</a:t>
            </a:r>
            <a:r>
              <a:rPr lang="fr-FR" dirty="0"/>
              <a:t> KAKAI, Contribution à la recherche qualitative, cadre méthodologie de rédaction de mémoire, Université de </a:t>
            </a:r>
            <a:r>
              <a:rPr lang="fr-FR" dirty="0" smtClean="0"/>
              <a:t>Franche-Comté</a:t>
            </a:r>
            <a:r>
              <a:rPr lang="fr-FR" dirty="0"/>
              <a:t>. [</a:t>
            </a:r>
            <a:r>
              <a:rPr lang="fr-FR" u="sng" dirty="0">
                <a:solidFill>
                  <a:schemeClr val="accent5"/>
                </a:solidFill>
              </a:rPr>
              <a:t>http://</a:t>
            </a:r>
            <a:r>
              <a:rPr lang="fr-FR" u="sng" dirty="0">
                <a:solidFill>
                  <a:schemeClr val="accent5"/>
                </a:solidFill>
              </a:rPr>
              <a:t>www.carede.org/IMG/pdf/RECHERCHE_QUALITATIVE.pdf</a:t>
            </a:r>
            <a:r>
              <a:rPr lang="fr-FR" dirty="0" smtClean="0"/>
              <a:t>]</a:t>
            </a:r>
          </a:p>
          <a:p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Méthodes d'analyse et d'interprétation des études qualitatives : état de l'art en </a:t>
            </a:r>
            <a:r>
              <a:rPr lang="fr-FR" dirty="0" smtClean="0"/>
              <a:t>marketing</a:t>
            </a:r>
            <a:r>
              <a:rPr lang="en-GB" dirty="0"/>
              <a:t> </a:t>
            </a:r>
            <a:r>
              <a:rPr lang="en-GB" dirty="0" smtClean="0"/>
              <a:t>[</a:t>
            </a:r>
            <a:r>
              <a:rPr lang="fr-FR" dirty="0" smtClean="0">
                <a:hlinkClick r:id="rId3"/>
              </a:rPr>
              <a:t>http</a:t>
            </a:r>
            <a:r>
              <a:rPr lang="fr-FR" dirty="0">
                <a:hlinkClick r:id="rId3"/>
              </a:rPr>
              <a:t>://</a:t>
            </a:r>
            <a:r>
              <a:rPr lang="fr-FR" dirty="0" smtClean="0">
                <a:hlinkClick r:id="rId3"/>
              </a:rPr>
              <a:t>www.marketing-trends-congress.com/archives/2005/Materiali/Paper/Fr/ANDREANI_CONCHON.pdf</a:t>
            </a:r>
            <a:r>
              <a:rPr lang="fr-FR" dirty="0" smtClean="0"/>
              <a:t>]</a:t>
            </a:r>
          </a:p>
          <a:p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La légitimation de savoirs issus de récits autobiographiques dans une épistémologie constructiviste </a:t>
            </a:r>
            <a:r>
              <a:rPr lang="fr-FR" dirty="0" smtClean="0"/>
              <a:t>pragmatique [</a:t>
            </a:r>
            <a:r>
              <a:rPr lang="fr-FR" dirty="0" smtClean="0">
                <a:hlinkClick r:id="rId4"/>
              </a:rPr>
              <a:t>http</a:t>
            </a:r>
            <a:r>
              <a:rPr lang="fr-FR" dirty="0">
                <a:hlinkClick r:id="rId4"/>
              </a:rPr>
              <a:t>://www.recherche-qualitative.qc.ca/documents/files/revue/edition_reguliere/numero32(2)/</a:t>
            </a:r>
            <a:r>
              <a:rPr lang="fr-FR" dirty="0" smtClean="0">
                <a:hlinkClick r:id="rId4"/>
              </a:rPr>
              <a:t>32-2-albert-couture.pdf</a:t>
            </a:r>
            <a:r>
              <a:rPr lang="fr-FR" dirty="0" smtClean="0"/>
              <a:t>]</a:t>
            </a:r>
          </a:p>
          <a:p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Analyse de la tâche pour structurer </a:t>
            </a:r>
            <a:r>
              <a:rPr lang="fr-FR" dirty="0" smtClean="0"/>
              <a:t>l’IHM</a:t>
            </a:r>
            <a:r>
              <a:rPr lang="en-GB" b="1" dirty="0"/>
              <a:t> </a:t>
            </a:r>
            <a:r>
              <a:rPr lang="en-GB" b="1" dirty="0"/>
              <a:t>[</a:t>
            </a:r>
            <a:r>
              <a:rPr lang="fr-FR" dirty="0" smtClean="0">
                <a:hlinkClick r:id="rId5"/>
              </a:rPr>
              <a:t>http</a:t>
            </a:r>
            <a:r>
              <a:rPr lang="fr-FR" dirty="0">
                <a:hlinkClick r:id="rId5"/>
              </a:rPr>
              <a:t>://www.usabilis.com/ressources/analyse-de-la-tache</a:t>
            </a:r>
            <a:r>
              <a:rPr lang="fr-FR" dirty="0" smtClean="0">
                <a:hlinkClick r:id="rId5"/>
              </a:rPr>
              <a:t>/</a:t>
            </a:r>
            <a:r>
              <a:rPr lang="fr-FR" dirty="0" smtClean="0"/>
              <a:t>]</a:t>
            </a:r>
          </a:p>
          <a:p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Comparaison de trois techniques de modélisation </a:t>
            </a:r>
            <a:r>
              <a:rPr lang="fr-FR" dirty="0" smtClean="0"/>
              <a:t>[</a:t>
            </a:r>
            <a:r>
              <a:rPr lang="fr-FR" dirty="0" smtClean="0">
                <a:hlinkClick r:id="rId6"/>
              </a:rPr>
              <a:t>https</a:t>
            </a:r>
            <a:r>
              <a:rPr lang="fr-FR" dirty="0">
                <a:hlinkClick r:id="rId6"/>
              </a:rPr>
              <a:t>://</a:t>
            </a:r>
            <a:r>
              <a:rPr lang="fr-FR" dirty="0" smtClean="0">
                <a:hlinkClick r:id="rId6"/>
              </a:rPr>
              <a:t>serval.unil.ch/resource/serval:BIB_25583.P001/REF</a:t>
            </a:r>
            <a:r>
              <a:rPr lang="fr-FR" dirty="0" smtClean="0"/>
              <a:t>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05718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9AE0-3172-4D8B-B96A-CA790161B0BD}" type="datetime1">
              <a:rPr lang="en-GB" smtClean="0"/>
              <a:t>07/02/2019</a:t>
            </a:fld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17</a:t>
            </a:fld>
            <a:endParaRPr lang="en-GB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183882" y="2709497"/>
            <a:ext cx="55535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de votre attention !</a:t>
            </a:r>
            <a:endParaRPr lang="fr-FR" sz="4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166" y="43582"/>
            <a:ext cx="2891225" cy="7993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5" y="58284"/>
            <a:ext cx="1896464" cy="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549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6884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PLAN 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148496841"/>
              </p:ext>
            </p:extLst>
          </p:nvPr>
        </p:nvGraphicFramePr>
        <p:xfrm>
          <a:off x="293299" y="1245877"/>
          <a:ext cx="5943600" cy="501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Imag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603" y="1245877"/>
            <a:ext cx="6366646" cy="3761117"/>
          </a:xfrm>
          <a:prstGeom prst="rect">
            <a:avLst/>
          </a:prstGeom>
        </p:spPr>
      </p:pic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BDF3-2E2A-412B-8F6F-81CD7FF29C7C}" type="datetime1">
              <a:rPr lang="en-GB" smtClean="0"/>
              <a:t>06/02/2019</a:t>
            </a:fld>
            <a:endParaRPr lang="en-GB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00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31732"/>
              </p:ext>
            </p:extLst>
          </p:nvPr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8451"/>
                <a:gridCol w="4692158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Introduction</a:t>
                      </a:r>
                      <a:endParaRPr lang="en-GB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Méthodes qualitatives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Analyse quantitative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Développement des idées avec les</a:t>
                      </a:r>
                      <a:r>
                        <a:rPr lang="fr-FR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utilisateurs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4029724596"/>
              </p:ext>
            </p:extLst>
          </p:nvPr>
        </p:nvGraphicFramePr>
        <p:xfrm>
          <a:off x="1643811" y="112024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9729-B7CA-4CD2-88A8-043476BB7EB4}" type="datetime1">
              <a:rPr lang="en-GB" smtClean="0"/>
              <a:t>06/02/2019</a:t>
            </a:fld>
            <a:endParaRPr lang="en-GB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301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675193"/>
              </p:ext>
            </p:extLst>
          </p:nvPr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Introduction</a:t>
                      </a:r>
                      <a:endParaRPr lang="en-GB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Méthodes qualitatives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Analyse quantitative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Développement des idées avec les utilisateurs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563113790"/>
              </p:ext>
            </p:extLst>
          </p:nvPr>
        </p:nvGraphicFramePr>
        <p:xfrm>
          <a:off x="1643811" y="93768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BB8B9-DA4B-4C00-80A3-5955AA41B7FA}" type="datetime1">
              <a:rPr lang="en-GB" smtClean="0"/>
              <a:t>06/02/2019</a:t>
            </a:fld>
            <a:endParaRPr lang="en-GB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432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482689"/>
              </p:ext>
            </p:extLst>
          </p:nvPr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Méthodes qualitatives</a:t>
                      </a:r>
                      <a:endParaRPr lang="en-GB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Analyse quantitative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Développement des idées avec les utilisateurs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925061" y="1498986"/>
            <a:ext cx="9905999" cy="456538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+mj-lt"/>
              </a:rPr>
              <a:t>Ensemble de méthodes de recherche </a:t>
            </a:r>
            <a:r>
              <a:rPr lang="fr-FR" dirty="0">
                <a:latin typeface="+mj-lt"/>
              </a:rPr>
              <a:t>qui produit et analyse des données </a:t>
            </a:r>
            <a:r>
              <a:rPr lang="fr-FR" dirty="0" smtClean="0">
                <a:latin typeface="+mj-lt"/>
              </a:rPr>
              <a:t>descriptives;</a:t>
            </a:r>
          </a:p>
          <a:p>
            <a:pPr marL="0" indent="0" algn="just">
              <a:buNone/>
            </a:pPr>
            <a:endParaRPr lang="fr-FR" sz="24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+mj-lt"/>
              </a:rPr>
              <a:t>Etudie le comportement d’une population cible pour une question </a:t>
            </a:r>
            <a:r>
              <a:rPr lang="fr-FR" dirty="0" smtClean="0">
                <a:latin typeface="+mj-lt"/>
              </a:rPr>
              <a:t>donnée;</a:t>
            </a:r>
          </a:p>
          <a:p>
            <a:pPr marL="0" indent="0" algn="just">
              <a:buNone/>
            </a:pPr>
            <a:endParaRPr lang="fr-FR" sz="24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+mj-lt"/>
              </a:rPr>
              <a:t>Diverses techniques : focus groupes, tables rondes, analyse de contenu, observation </a:t>
            </a:r>
            <a:r>
              <a:rPr lang="fr-FR" dirty="0" smtClean="0">
                <a:latin typeface="+mj-lt"/>
              </a:rPr>
              <a:t>participante…</a:t>
            </a:r>
            <a:endParaRPr lang="fr-FR" dirty="0">
              <a:latin typeface="+mj-lt"/>
            </a:endParaRPr>
          </a:p>
          <a:p>
            <a:pPr marL="0" indent="0" algn="just">
              <a:buNone/>
            </a:pPr>
            <a:endParaRPr lang="fr-FR" sz="24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à"/>
            </a:pPr>
            <a:r>
              <a:rPr lang="fr-FR" b="1" dirty="0" smtClean="0">
                <a:latin typeface="+mj-lt"/>
              </a:rPr>
              <a:t>Trois </a:t>
            </a:r>
            <a:r>
              <a:rPr lang="fr-FR" b="1" dirty="0" smtClean="0">
                <a:latin typeface="+mj-lt"/>
              </a:rPr>
              <a:t>méthodes principales : </a:t>
            </a:r>
            <a:endParaRPr lang="fr-FR" b="1" dirty="0" smtClean="0">
              <a:latin typeface="+mj-lt"/>
            </a:endParaRPr>
          </a:p>
          <a:p>
            <a:pPr marL="0" indent="0" algn="just">
              <a:buNone/>
            </a:pPr>
            <a:endParaRPr lang="fr-FR" sz="100" b="1" dirty="0" smtClean="0">
              <a:latin typeface="+mj-lt"/>
            </a:endParaRPr>
          </a:p>
          <a:p>
            <a:pPr lvl="6" algn="just">
              <a:buFont typeface="Wingdings" panose="05000000000000000000" pitchFamily="2" charset="2"/>
              <a:buChar char="ü"/>
            </a:pPr>
            <a:r>
              <a:rPr lang="fr-FR" dirty="0">
                <a:latin typeface="+mj-lt"/>
              </a:rPr>
              <a:t>Entretiens </a:t>
            </a:r>
          </a:p>
          <a:p>
            <a:pPr lvl="7" algn="just">
              <a:buFont typeface="Wingdings" panose="05000000000000000000" pitchFamily="2" charset="2"/>
              <a:buChar char="ü"/>
            </a:pPr>
            <a:r>
              <a:rPr lang="fr-FR" dirty="0">
                <a:latin typeface="+mj-lt"/>
              </a:rPr>
              <a:t>Introspection</a:t>
            </a:r>
          </a:p>
          <a:p>
            <a:pPr lvl="8" algn="just">
              <a:buFont typeface="Wingdings" panose="05000000000000000000" pitchFamily="2" charset="2"/>
              <a:buChar char="ü"/>
            </a:pPr>
            <a:r>
              <a:rPr lang="fr-FR" dirty="0">
                <a:latin typeface="+mj-lt"/>
              </a:rPr>
              <a:t>observation directe</a:t>
            </a:r>
          </a:p>
          <a:p>
            <a:pPr marL="3200400" lvl="7" indent="0" algn="just">
              <a:buNone/>
            </a:pPr>
            <a:endParaRPr lang="fr-FR" dirty="0">
              <a:latin typeface="+mj-lt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610A-EAEA-4B2B-BCDF-3FF53A4F8E81}" type="datetime1">
              <a:rPr lang="en-GB" smtClean="0"/>
              <a:t>06/02/2019</a:t>
            </a:fld>
            <a:endParaRPr lang="en-GB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7140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Méthodes qualitatives</a:t>
                      </a:r>
                      <a:endParaRPr lang="en-GB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Analyse quantitative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Développement des idées avec les utilisateurs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Entretiens</a:t>
            </a:r>
            <a:r>
              <a:rPr lang="fr-FR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fr-FR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Entretien libre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Entretien dirigée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Entretien semi-dirigée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635" y="2278811"/>
            <a:ext cx="3962342" cy="2979205"/>
          </a:xfrm>
          <a:prstGeom prst="rect">
            <a:avLst/>
          </a:prstGeo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F3DB-47CF-470F-ADAD-32EA43ED8C2B}" type="datetime1">
              <a:rPr lang="en-GB" smtClean="0"/>
              <a:t>06/02/2019</a:t>
            </a:fld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804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Méthodes qualitatives</a:t>
                      </a:r>
                      <a:endParaRPr lang="en-GB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Analyse quantitative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Développement des idées avec les utilisateurs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9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Introspection </a:t>
            </a:r>
            <a:endParaRPr lang="fr-FR" sz="2900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fr-FR" dirty="0"/>
              <a:t>L'</a:t>
            </a:r>
            <a:r>
              <a:rPr lang="fr-FR" b="1" dirty="0"/>
              <a:t>introspection</a:t>
            </a:r>
            <a:r>
              <a:rPr lang="fr-FR" dirty="0"/>
              <a:t> (du latin « </a:t>
            </a:r>
            <a:r>
              <a:rPr lang="fr-FR" dirty="0" err="1"/>
              <a:t>introspectus</a:t>
            </a:r>
            <a:r>
              <a:rPr lang="fr-FR" dirty="0"/>
              <a:t> ») désigne l'activité mentale que l'on peut décrire métaphoriquement comme l'acte de « regarder à l'intérieur » de </a:t>
            </a:r>
            <a:r>
              <a:rPr lang="fr-FR" dirty="0" smtClean="0"/>
              <a:t>soi</a:t>
            </a:r>
          </a:p>
          <a:p>
            <a:pPr marL="0" indent="0">
              <a:buNone/>
            </a:pPr>
            <a:r>
              <a:rPr lang="fr-FR" b="1" dirty="0" smtClean="0"/>
              <a:t>Différents </a:t>
            </a:r>
            <a:r>
              <a:rPr lang="fr-FR" b="1" dirty="0"/>
              <a:t>types d’introspection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/>
              <a:t>Introspection guidée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Introspection interactive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Introspection du chercheur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296" y="3316425"/>
            <a:ext cx="3631721" cy="2542205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070A7-C009-4BD9-9156-67353375C40E}" type="datetime1">
              <a:rPr lang="en-GB" smtClean="0"/>
              <a:t>06/02/2019</a:t>
            </a:fld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9595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Méthodes qualitatives</a:t>
                      </a:r>
                      <a:endParaRPr lang="en-GB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Analyse quantitative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Développement des idées avec les utilisateurs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900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Observation </a:t>
            </a:r>
            <a:r>
              <a:rPr lang="fr-FR" sz="29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</a:t>
            </a:r>
            <a:endParaRPr lang="fr-FR" sz="2900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fr-FR" dirty="0" smtClean="0"/>
              <a:t>Désigne l’action d’observer </a:t>
            </a:r>
            <a:r>
              <a:rPr lang="fr-FR" dirty="0"/>
              <a:t>directement </a:t>
            </a:r>
            <a:r>
              <a:rPr lang="fr-FR" dirty="0" smtClean="0"/>
              <a:t>des </a:t>
            </a:r>
            <a:r>
              <a:rPr lang="fr-FR" dirty="0"/>
              <a:t>pratiques </a:t>
            </a:r>
            <a:r>
              <a:rPr lang="fr-FR" dirty="0" smtClean="0"/>
              <a:t>en </a:t>
            </a:r>
            <a:r>
              <a:rPr lang="fr-FR" dirty="0"/>
              <a:t>étant présent dans la situation où elles se </a:t>
            </a:r>
            <a:r>
              <a:rPr lang="fr-FR" dirty="0" smtClean="0"/>
              <a:t>développent. C’est </a:t>
            </a:r>
            <a:r>
              <a:rPr lang="fr-FR" dirty="0"/>
              <a:t>un moyen de les reconstituer avec plus de précision qu’au travers du seul discours des acteurs, recueilli par entretien ou par </a:t>
            </a:r>
            <a:r>
              <a:rPr lang="fr-FR" dirty="0" smtClean="0"/>
              <a:t>questionnaire</a:t>
            </a:r>
          </a:p>
          <a:p>
            <a:pPr marL="0" indent="0">
              <a:buNone/>
            </a:pPr>
            <a:r>
              <a:rPr lang="fr-FR" b="1" dirty="0" smtClean="0"/>
              <a:t>Objectif </a:t>
            </a:r>
            <a:r>
              <a:rPr lang="fr-FR" b="1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Evaluer les capacités d’une personne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Recueillir des données sur un phénomène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Etudier un comportement dans une situation donnée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9AE0-3172-4D8B-B96A-CA790161B0BD}" type="datetime1">
              <a:rPr lang="en-GB" smtClean="0"/>
              <a:t>06/02/2019</a:t>
            </a:fld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37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310169"/>
              </p:ext>
            </p:extLst>
          </p:nvPr>
        </p:nvGraphicFramePr>
        <p:xfrm>
          <a:off x="-1" y="0"/>
          <a:ext cx="1219041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886"/>
                <a:gridCol w="2432332"/>
                <a:gridCol w="2267658"/>
                <a:gridCol w="4692951"/>
                <a:gridCol w="1398584"/>
              </a:tblGrid>
              <a:tr h="280359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Méthodes qualitatives</a:t>
                      </a:r>
                      <a:endParaRPr lang="en-GB" sz="18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Analyse quantitative</a:t>
                      </a:r>
                      <a:endParaRPr lang="en-GB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Développement des idées avec les utilisateurs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Conclusion</a:t>
                      </a:r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80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5287" cy="365125"/>
          </a:xfrm>
        </p:spPr>
        <p:txBody>
          <a:bodyPr/>
          <a:lstStyle/>
          <a:p>
            <a:r>
              <a:rPr lang="fr-FR" smtClean="0"/>
              <a:t>Théories et techniques pour la modélisation d’interface graphique</a:t>
            </a:r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9AE0-3172-4D8B-B96A-CA790161B0BD}" type="datetime1">
              <a:rPr lang="en-GB" smtClean="0"/>
              <a:t>06/02/2019</a:t>
            </a:fld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DE54-D13B-4AE6-BF37-245B9C0B8A4F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2054994523"/>
              </p:ext>
            </p:extLst>
          </p:nvPr>
        </p:nvGraphicFramePr>
        <p:xfrm>
          <a:off x="1643811" y="93768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38345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870</Words>
  <Application>Microsoft Office PowerPoint</Application>
  <PresentationFormat>Grand écran</PresentationFormat>
  <Paragraphs>228</Paragraphs>
  <Slides>17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Thème Office</vt:lpstr>
      <vt:lpstr>Théories et techniques pour la modélisation d’INTERFACE GRAPHIQUE</vt:lpstr>
      <vt:lpstr>PLAN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DATAWAREHOUSE</dc:title>
  <dc:creator>Lenry Francis</dc:creator>
  <cp:lastModifiedBy>Lenry Francis</cp:lastModifiedBy>
  <cp:revision>32</cp:revision>
  <dcterms:created xsi:type="dcterms:W3CDTF">2019-02-05T16:06:30Z</dcterms:created>
  <dcterms:modified xsi:type="dcterms:W3CDTF">2019-02-06T23:19:11Z</dcterms:modified>
</cp:coreProperties>
</file>