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tableStyles" Target="tableStyles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755705" y="7322380"/>
            <a:ext cx="267970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8E939C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#</a:t>
            </a:fld>
            <a:r>
              <a:rPr dirty="0"/>
              <a:t>.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482600"/>
            <a:ext cx="9042400" cy="508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3175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600" y="7239000"/>
            <a:ext cx="9029700" cy="0"/>
          </a:xfrm>
          <a:custGeom>
            <a:avLst/>
            <a:gdLst/>
            <a:ahLst/>
            <a:cxnLst/>
            <a:rect l="l" t="t" r="r" b="b"/>
            <a:pathLst>
              <a:path w="9029700" h="0">
                <a:moveTo>
                  <a:pt x="0" y="0"/>
                </a:moveTo>
                <a:lnTo>
                  <a:pt x="9029700" y="0"/>
                </a:lnTo>
              </a:path>
            </a:pathLst>
          </a:custGeom>
          <a:ln w="12700">
            <a:solidFill>
              <a:srgbClr val="8E93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35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A842DBE1DD246922CCE4D362DB38C" ma:contentTypeVersion="3" ma:contentTypeDescription="Crée un document." ma:contentTypeScope="" ma:versionID="5dcb12d216b34efccd7441580eab3461">
  <xsd:schema xmlns:xsd="http://www.w3.org/2001/XMLSchema" xmlns:xs="http://www.w3.org/2001/XMLSchema" xmlns:p="http://schemas.microsoft.com/office/2006/metadata/properties" xmlns:ns2="bfb339bb-2656-4ad4-a99d-13e317adf610" targetNamespace="http://schemas.microsoft.com/office/2006/metadata/properties" ma:root="true" ma:fieldsID="bef4d2e0c218b0fd1307109ec60eaa93" ns2:_="">
    <xsd:import namespace="bfb339bb-2656-4ad4-a99d-13e317adf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339bb-2656-4ad4-a99d-13e317adf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6D947-0CCA-430B-8E1F-963FC6A3863A}"/>
</file>

<file path=customXml/itemProps2.xml><?xml version="1.0" encoding="utf-8"?>
<ds:datastoreItem xmlns:ds="http://schemas.openxmlformats.org/officeDocument/2006/customXml" ds:itemID="{F54BDE79-BE97-4E84-8977-E463069B8096}"/>
</file>

<file path=customXml/itemProps3.xml><?xml version="1.0" encoding="utf-8"?>
<ds:datastoreItem xmlns:ds="http://schemas.openxmlformats.org/officeDocument/2006/customXml" ds:itemID="{281040AE-353C-408E-8B72-21365C72AF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2021-02-24T10:44:49Z</dcterms:created>
  <dcterms:modified xsi:type="dcterms:W3CDTF">2021-02-24T10:44:49Z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2021-02-24T00:00:00Z</vt:filetime>
  </property>
  <property fmtid="{D5CDD505-2E9C-101B-9397-08002B2CF9AE}" pid="3" name="Creator">
    <vt:lpwstr>PDFKit</vt:lpwstr>
  </property>
  <property fmtid="{D5CDD505-2E9C-101B-9397-08002B2CF9AE}" pid="4" name="LastSaved">
    <vt:filetime>2021-02-24T00:00:00Z</vt:filetime>
  </property>
  <property fmtid="{D5CDD505-2E9C-101B-9397-08002B2CF9AE}" pid="5" name="ContentTypeId">
    <vt:lpwstr>0x0101001E7A842DBE1DD246922CCE4D362DB38C</vt:lpwstr>
  </property>
</Properties>
</file>