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80" r:id="rId4"/>
    <p:sldId id="323" r:id="rId5"/>
    <p:sldId id="262" r:id="rId6"/>
    <p:sldId id="328" r:id="rId7"/>
    <p:sldId id="285" r:id="rId8"/>
    <p:sldId id="266" r:id="rId9"/>
    <p:sldId id="341" r:id="rId10"/>
    <p:sldId id="345" r:id="rId11"/>
    <p:sldId id="289" r:id="rId12"/>
    <p:sldId id="330" r:id="rId13"/>
    <p:sldId id="294" r:id="rId14"/>
    <p:sldId id="332" r:id="rId15"/>
    <p:sldId id="331" r:id="rId16"/>
    <p:sldId id="292" r:id="rId17"/>
    <p:sldId id="352" r:id="rId18"/>
    <p:sldId id="333" r:id="rId19"/>
    <p:sldId id="344" r:id="rId20"/>
    <p:sldId id="346" r:id="rId21"/>
    <p:sldId id="348" r:id="rId22"/>
    <p:sldId id="349" r:id="rId23"/>
    <p:sldId id="350" r:id="rId24"/>
    <p:sldId id="316" r:id="rId25"/>
    <p:sldId id="353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lane" initials="A" lastIdx="1" clrIdx="0">
    <p:extLst>
      <p:ext uri="{19B8F6BF-5375-455C-9EA6-DF929625EA0E}">
        <p15:presenceInfo xmlns:p15="http://schemas.microsoft.com/office/powerpoint/2012/main" userId="Adla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CC25C-2347-4A76-9C25-BC49DF7BDB61}" v="611" dt="2020-02-27T23:42:13.589"/>
    <p1510:client id="{A8C5173F-B635-4476-892E-1EF3CDFEB4D1}" v="962" dt="2020-02-27T16:13:27.854"/>
    <p1510:client id="{B94AA5E2-C01F-4B3D-B6F2-159A6BFE15F2}" v="34" dt="2020-02-27T22:52:03.193"/>
    <p1510:client id="{F52622B6-91E5-4389-9E8D-BC98AB16F57B}" v="818" dt="2020-02-27T22:42:55.890"/>
    <p1510:client id="{F6FBD03A-D8C0-4E6A-B43A-470B49D05226}" v="146" dt="2020-02-28T08:42:48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67789-CFEE-403D-9BE5-8CAD487CD8F4}" type="datetimeFigureOut">
              <a:rPr lang="fr-FR" smtClean="0"/>
              <a:t>28/02/2020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DEE0A-7838-4071-B2F5-80C8E825BC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38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E692-284F-4FF0-8422-AD7D3BAEF7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86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E692-284F-4FF0-8422-AD7D3BAEF7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73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E692-284F-4FF0-8422-AD7D3BAEF7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7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E692-284F-4FF0-8422-AD7D3BAEF7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7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E692-284F-4FF0-8422-AD7D3BAEF7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82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E692-284F-4FF0-8422-AD7D3BAEF7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90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E692-284F-4FF0-8422-AD7D3BAEF7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54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E692-284F-4FF0-8422-AD7D3BAEF7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E692-284F-4FF0-8422-AD7D3BAEF7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21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DEE0A-7838-4071-B2F5-80C8E825BC3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2426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E692-284F-4FF0-8422-AD7D3BAEF7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3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E692-284F-4FF0-8422-AD7D3BAEF7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37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DEE0A-7838-4071-B2F5-80C8E825BC3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58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DEE0A-7838-4071-B2F5-80C8E825BC3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299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E692-284F-4FF0-8422-AD7D3BAEF7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67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DEE0A-7838-4071-B2F5-80C8E825BC3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61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E692-284F-4FF0-8422-AD7D3BAEF7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6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E692-284F-4FF0-8422-AD7D3BAEF7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94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E692-284F-4FF0-8422-AD7D3BAEF7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2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AE692-284F-4FF0-8422-AD7D3BAEF7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0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4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portal.acm.org/citation.cfm?id=1476686" TargetMode="External"/><Relationship Id="rId13" Type="http://schemas.openxmlformats.org/officeDocument/2006/relationships/hyperlink" Target="http://mi.eng.cam.ac.uk/~gr281/docs/ReitmayrIsmar06GoingOut.pdf" TargetMode="External"/><Relationship Id="rId3" Type="http://schemas.openxmlformats.org/officeDocument/2006/relationships/hyperlink" Target="http://www.jbonnel.com/article-realite-augmentee-un-aper-u-du-futur-proche-52260702.html" TargetMode="External"/><Relationship Id="rId7" Type="http://schemas.openxmlformats.org/officeDocument/2006/relationships/hyperlink" Target="https://www.icg.tugraz.at/~daniel/HistoryOfMobileAR/" TargetMode="External"/><Relationship Id="rId12" Type="http://schemas.openxmlformats.org/officeDocument/2006/relationships/hyperlink" Target="http://www.computer.org/portal/web/csdl/doi?doc=abs/proceedings/iwar/1999/0359/00/03590085abs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uniperresearch.com/viewpressrelease.php?pr=166" TargetMode="External"/><Relationship Id="rId11" Type="http://schemas.openxmlformats.org/officeDocument/2006/relationships/hyperlink" Target="http://ieeexplore.ieee.org/xpl/freeabs_all.jsp?arnumber=629922" TargetMode="External"/><Relationship Id="rId5" Type="http://schemas.openxmlformats.org/officeDocument/2006/relationships/hyperlink" Target="http://www.meetup.com/Realite-Augmentee-Montreal-Augmented-Reality/" TargetMode="External"/><Relationship Id="rId10" Type="http://schemas.openxmlformats.org/officeDocument/2006/relationships/hyperlink" Target="http://www.sonycsl.co.jp/person/rekimoto/matrix/Matrix.html" TargetMode="External"/><Relationship Id="rId4" Type="http://schemas.openxmlformats.org/officeDocument/2006/relationships/hyperlink" Target="http://www.twitter.com/kitchiguine" TargetMode="External"/><Relationship Id="rId9" Type="http://schemas.openxmlformats.org/officeDocument/2006/relationships/hyperlink" Target="http://www.live2times.com/1963-ivan-sutherland-cree-sketchpad-le-premier-logiciel-graphique-interactif-e--5961/" TargetMode="External"/><Relationship Id="rId14" Type="http://schemas.openxmlformats.org/officeDocument/2006/relationships/hyperlink" Target="http://www.augmentedenvironments.org/lab/research/handheld-ar/arhrrrr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gmented-reality.fr/cest-quoi-la-realite-augmentee/" TargetMode="External"/><Relationship Id="rId7" Type="http://schemas.openxmlformats.org/officeDocument/2006/relationships/hyperlink" Target="https://www.accenture.com/gb-en/insights/future-systems/enterprise-innovation-model?c=acn_fr_ceomanifestofutgoogle_11117893&amp;n=psgs_0120&amp;gclid=EAIaIQobChMI_6yf7uzz5wIVh4xRCh0AMgu2EAAYAiAAEgJ04fD_Bw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owardsdatascience.com/getting-started-with-augmented-and-virtual-reality-a51446661c3" TargetMode="External"/><Relationship Id="rId5" Type="http://schemas.openxmlformats.org/officeDocument/2006/relationships/hyperlink" Target="https://www.apple.com/fr/ios/augmented-reality/" TargetMode="External"/><Relationship Id="rId4" Type="http://schemas.openxmlformats.org/officeDocument/2006/relationships/hyperlink" Target="https://www.ptc.com/fr/products/augmented-reality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ous-titre 2"/>
          <p:cNvSpPr txBox="1">
            <a:spLocks/>
          </p:cNvSpPr>
          <p:nvPr/>
        </p:nvSpPr>
        <p:spPr>
          <a:xfrm>
            <a:off x="1562566" y="3425137"/>
            <a:ext cx="9522499" cy="1102809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6600"/>
              <a:t>Réalité Augmentée</a:t>
            </a:r>
            <a:endParaRPr lang="fr-FR" sz="7200"/>
          </a:p>
        </p:txBody>
      </p:sp>
      <p:sp>
        <p:nvSpPr>
          <p:cNvPr id="53" name="ZoneTexte 52"/>
          <p:cNvSpPr txBox="1"/>
          <p:nvPr/>
        </p:nvSpPr>
        <p:spPr>
          <a:xfrm>
            <a:off x="1802246" y="826934"/>
            <a:ext cx="8587507" cy="20257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733" b="1"/>
              <a:t>Université Paris 13 </a:t>
            </a:r>
          </a:p>
          <a:p>
            <a:pPr algn="ctr">
              <a:lnSpc>
                <a:spcPct val="150000"/>
              </a:lnSpc>
            </a:pPr>
            <a:r>
              <a:rPr lang="fr-FR" sz="1733"/>
              <a:t>Institut Galilée</a:t>
            </a:r>
          </a:p>
          <a:p>
            <a:pPr algn="ctr">
              <a:lnSpc>
                <a:spcPct val="150000"/>
              </a:lnSpc>
            </a:pPr>
            <a:r>
              <a:rPr lang="fr-FR" sz="1700" b="1"/>
              <a:t>Master 2 </a:t>
            </a:r>
            <a:r>
              <a:rPr lang="fr-FR" sz="1700"/>
              <a:t> : </a:t>
            </a:r>
            <a:r>
              <a:rPr lang="fr-FR" sz="1700" b="1"/>
              <a:t>Exploration des données informatique et </a:t>
            </a:r>
            <a:r>
              <a:rPr lang="fr-FR" sz="1700" b="1" err="1"/>
              <a:t>decisionnel</a:t>
            </a:r>
          </a:p>
          <a:p>
            <a:pPr algn="ctr">
              <a:lnSpc>
                <a:spcPct val="150000"/>
              </a:lnSpc>
            </a:pPr>
            <a:r>
              <a:rPr lang="fr-FR" sz="1700" b="1" err="1"/>
              <a:t>Intéraction</a:t>
            </a:r>
            <a:r>
              <a:rPr lang="fr-FR" sz="1700" b="1"/>
              <a:t> Homme Machine</a:t>
            </a:r>
          </a:p>
          <a:p>
            <a:pPr algn="ctr">
              <a:lnSpc>
                <a:spcPct val="150000"/>
              </a:lnSpc>
            </a:pPr>
            <a:endParaRPr lang="fr-FR" sz="1733" b="1"/>
          </a:p>
        </p:txBody>
      </p:sp>
      <p:sp>
        <p:nvSpPr>
          <p:cNvPr id="54" name="ZoneTexte 53"/>
          <p:cNvSpPr txBox="1"/>
          <p:nvPr/>
        </p:nvSpPr>
        <p:spPr>
          <a:xfrm>
            <a:off x="1777885" y="5648603"/>
            <a:ext cx="3147193" cy="123899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1867"/>
              <a:t>Présenté par : </a:t>
            </a:r>
          </a:p>
          <a:p>
            <a:pPr marL="304800" indent="-304800">
              <a:buFont typeface="Arial" panose="020B0604020202020204" pitchFamily="34" charset="0"/>
              <a:buChar char="•"/>
            </a:pPr>
            <a:r>
              <a:rPr lang="fr-FR" sz="1867"/>
              <a:t>KADRI </a:t>
            </a:r>
            <a:r>
              <a:rPr lang="fr-FR" sz="1867" err="1"/>
              <a:t>Adlane</a:t>
            </a:r>
            <a:endParaRPr lang="fr-FR" sz="1867"/>
          </a:p>
          <a:p>
            <a:r>
              <a:rPr lang="fr-FR" sz="1850"/>
              <a:t>  </a:t>
            </a:r>
            <a:endParaRPr lang="fr-FR" sz="1867"/>
          </a:p>
          <a:p>
            <a:pPr marL="304800" indent="-304800">
              <a:buFont typeface="Arial" panose="020B0604020202020204" pitchFamily="34" charset="0"/>
              <a:buChar char="•"/>
            </a:pPr>
            <a:endParaRPr lang="fr-FR" sz="1867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809A35-4E48-4FDD-8DB2-27B1DD4AC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025" y1="60068" x2="25926" y2="64129"/>
                        <a14:foregroundMark x1="26033" y1="59729" x2="26025" y2="60068"/>
                        <a14:foregroundMark x1="26048" y1="59107" x2="26033" y2="59729"/>
                        <a14:foregroundMark x1="26251" y1="50761" x2="26194" y2="53136"/>
                        <a14:foregroundMark x1="26275" y1="49789" x2="26251" y2="50761"/>
                        <a14:foregroundMark x1="26503" y1="40440" x2="26445" y2="42809"/>
                        <a14:foregroundMark x1="26667" y1="33672" x2="26602" y2="36330"/>
                        <a14:foregroundMark x1="32698" y1="66497" x2="32275" y2="64805"/>
                        <a14:foregroundMark x1="56093" y1="57868" x2="55767" y2="60068"/>
                        <a14:foregroundMark x1="56720" y1="53638" x2="56093" y2="57868"/>
                        <a14:foregroundMark x1="60317" y1="47547" x2="60635" y2="59560"/>
                        <a14:foregroundMark x1="63915" y1="51946" x2="63704" y2="60068"/>
                        <a14:foregroundMark x1="63810" y1="48223" x2="63810" y2="48223"/>
                        <a14:foregroundMark x1="67513" y1="46701" x2="67407" y2="53638"/>
                        <a14:foregroundMark x1="72708" y1="52887" x2="71640" y2="53299"/>
                        <a14:foregroundMark x1="74709" y1="52115" x2="73833" y2="52453"/>
                        <a14:foregroundMark x1="73862" y1="47039" x2="73862" y2="47039"/>
                        <a14:foregroundMark x1="79048" y1="53299" x2="79048" y2="53299"/>
                        <a14:foregroundMark x1="74815" y1="35702" x2="74815" y2="35702"/>
                        <a14:foregroundMark x1="74815" y1="32826" x2="74815" y2="32826"/>
                        <a14:foregroundMark x1="74921" y1="38240" x2="74921" y2="38240"/>
                        <a14:foregroundMark x1="72593" y1="39086" x2="72593" y2="39086"/>
                        <a14:foregroundMark x1="70265" y1="39086" x2="70265" y2="39086"/>
                        <a14:foregroundMark x1="72381" y1="36717" x2="72381" y2="36717"/>
                        <a14:foregroundMark x1="69735" y1="36041" x2="69735" y2="36041"/>
                        <a14:foregroundMark x1="72487" y1="34856" x2="72487" y2="34856"/>
                        <a14:foregroundMark x1="67575" y1="37733" x2="67625" y2="38240"/>
                        <a14:foregroundMark x1="67508" y1="37056" x2="67575" y2="37733"/>
                        <a14:foregroundMark x1="67475" y1="36717" x2="67508" y2="37056"/>
                        <a14:foregroundMark x1="67442" y1="36379" x2="67475" y2="36717"/>
                        <a14:foregroundMark x1="67392" y1="35871" x2="67442" y2="36379"/>
                        <a14:foregroundMark x1="67090" y1="32826" x2="67392" y2="35871"/>
                        <a14:foregroundMark x1="64868" y1="34856" x2="64762" y2="38748"/>
                        <a14:foregroundMark x1="64762" y1="32657" x2="64762" y2="32657"/>
                        <a14:foregroundMark x1="58624" y1="36717" x2="58624" y2="36717"/>
                        <a14:foregroundMark x1="59894" y1="34349" x2="59894" y2="34349"/>
                        <a14:foregroundMark x1="32169" y1="36210" x2="32169" y2="36210"/>
                        <a14:foregroundMark x1="32698" y1="34349" x2="32698" y2="34349"/>
                        <a14:foregroundMark x1="33228" y1="32149" x2="33228" y2="32149"/>
                        <a14:foregroundMark x1="35132" y1="28426" x2="35132" y2="28426"/>
                        <a14:foregroundMark x1="36085" y1="29442" x2="36085" y2="29442"/>
                        <a14:foregroundMark x1="32698" y1="28088" x2="32698" y2="28088"/>
                        <a14:foregroundMark x1="28466" y1="28426" x2="28466" y2="28426"/>
                        <a14:foregroundMark x1="27513" y1="28765" x2="27513" y2="28765"/>
                        <a14:foregroundMark x1="41058" y1="65651" x2="41058" y2="65651"/>
                        <a14:foregroundMark x1="26878" y1="69882" x2="26878" y2="69882"/>
                        <a14:foregroundMark x1="24444" y1="67851" x2="24444" y2="67851"/>
                        <a14:foregroundMark x1="22751" y1="66159" x2="22751" y2="66159"/>
                        <a14:foregroundMark x1="26032" y1="69374" x2="26032" y2="69374"/>
                        <a14:foregroundMark x1="25079" y1="68697" x2="25079" y2="68697"/>
                        <a14:foregroundMark x1="23598" y1="67174" x2="23598" y2="67174"/>
                        <a14:foregroundMark x1="22222" y1="65482" x2="22222" y2="65482"/>
                        <a14:foregroundMark x1="56190" y1="66497" x2="56190" y2="66497"/>
                        <a14:foregroundMark x1="25926" y1="36887" x2="25926" y2="36887"/>
                        <a14:foregroundMark x1="27090" y1="33503" x2="27090" y2="33503"/>
                        <a14:foregroundMark x1="33016" y1="67343" x2="33016" y2="67343"/>
                        <a14:foregroundMark x1="26772" y1="65821" x2="26772" y2="65821"/>
                        <a14:foregroundMark x1="52063" y1="35702" x2="52063" y2="35702"/>
                        <a14:foregroundMark x1="54074" y1="35702" x2="54074" y2="35702"/>
                        <a14:foregroundMark x1="62434" y1="36548" x2="62434" y2="36548"/>
                        <a14:foregroundMark x1="67090" y1="36717" x2="67090" y2="36717"/>
                        <a14:foregroundMark x1="67196" y1="35871" x2="67196" y2="35871"/>
                        <a14:foregroundMark x1="67302" y1="36210" x2="67302" y2="36210"/>
                        <a14:foregroundMark x1="67407" y1="36041" x2="67407" y2="36041"/>
                        <a14:foregroundMark x1="67302" y1="35702" x2="67302" y2="35702"/>
                        <a14:foregroundMark x1="67302" y1="36041" x2="67302" y2="36041"/>
                        <a14:foregroundMark x1="67831" y1="40271" x2="67831" y2="40271"/>
                        <a14:foregroundMark x1="68466" y1="40102" x2="68466" y2="40102"/>
                        <a14:foregroundMark x1="67407" y1="40102" x2="67407" y2="40102"/>
                        <a14:foregroundMark x1="67407" y1="39594" x2="67407" y2="39594"/>
                        <a14:foregroundMark x1="67090" y1="39086" x2="67090" y2="39086"/>
                        <a14:foregroundMark x1="67513" y1="38579" x2="67513" y2="38579"/>
                        <a14:foregroundMark x1="67513" y1="38917" x2="67513" y2="38917"/>
                        <a14:foregroundMark x1="67513" y1="39255" x2="67513" y2="39255"/>
                        <a14:foregroundMark x1="67513" y1="38917" x2="67513" y2="38917"/>
                        <a14:foregroundMark x1="67513" y1="38748" x2="67513" y2="38748"/>
                        <a14:foregroundMark x1="67302" y1="38748" x2="67407" y2="39086"/>
                        <a14:foregroundMark x1="67302" y1="37056" x2="67302" y2="37733"/>
                        <a14:foregroundMark x1="67302" y1="35195" x2="67302" y2="37056"/>
                        <a14:foregroundMark x1="67513" y1="37902" x2="67513" y2="38071"/>
                        <a14:foregroundMark x1="67513" y1="38579" x2="67513" y2="38579"/>
                        <a14:foregroundMark x1="67196" y1="36548" x2="67302" y2="38579"/>
                        <a14:foregroundMark x1="69947" y1="35025" x2="69947" y2="35025"/>
                        <a14:foregroundMark x1="69735" y1="36210" x2="69735" y2="36210"/>
                        <a14:foregroundMark x1="69735" y1="36379" x2="69735" y2="36379"/>
                        <a14:foregroundMark x1="69735" y1="36379" x2="69735" y2="36379"/>
                        <a14:foregroundMark x1="69735" y1="36210" x2="69735" y2="36210"/>
                        <a14:foregroundMark x1="69947" y1="35195" x2="69947" y2="36548"/>
                        <a14:foregroundMark x1="56190" y1="51438" x2="56190" y2="51438"/>
                        <a14:foregroundMark x1="56190" y1="52115" x2="56190" y2="52115"/>
                        <a14:foregroundMark x1="56190" y1="52792" x2="56190" y2="52792"/>
                        <a14:foregroundMark x1="56190" y1="52961" x2="56190" y2="52961"/>
                        <a14:foregroundMark x1="68042" y1="67343" x2="68042" y2="67343"/>
                        <a14:foregroundMark x1="67513" y1="67513" x2="67513" y2="67513"/>
                        <a14:foregroundMark x1="67407" y1="68359" x2="67407" y2="68359"/>
                        <a14:foregroundMark x1="67407" y1="69374" x2="67407" y2="69374"/>
                        <a14:foregroundMark x1="68042" y1="66667" x2="68042" y2="66667"/>
                        <a14:foregroundMark x1="66772" y1="67174" x2="66772" y2="67174"/>
                        <a14:foregroundMark x1="64762" y1="67682" x2="64762" y2="67682"/>
                        <a14:foregroundMark x1="64762" y1="66667" x2="64762" y2="66667"/>
                        <a14:foregroundMark x1="63598" y1="67174" x2="63598" y2="67174"/>
                        <a14:foregroundMark x1="62857" y1="67513" x2="62857" y2="67513"/>
                        <a14:foregroundMark x1="63175" y1="68528" x2="63175" y2="68528"/>
                        <a14:foregroundMark x1="63915" y1="69543" x2="63915" y2="69543"/>
                        <a14:foregroundMark x1="61693" y1="68866" x2="61693" y2="68866"/>
                        <a14:foregroundMark x1="59894" y1="68697" x2="59894" y2="68697"/>
                        <a14:foregroundMark x1="59683" y1="67343" x2="59683" y2="67343"/>
                        <a14:foregroundMark x1="57989" y1="68528" x2="57989" y2="68528"/>
                        <a14:foregroundMark x1="56825" y1="67513" x2="56825" y2="67513"/>
                        <a14:foregroundMark x1="57037" y1="68359" x2="57037" y2="68359"/>
                        <a14:foregroundMark x1="58095" y1="67513" x2="58095" y2="67513"/>
                        <a14:foregroundMark x1="56190" y1="66667" x2="56190" y2="66667"/>
                        <a14:foregroundMark x1="55238" y1="67343" x2="55238" y2="67343"/>
                        <a14:foregroundMark x1="55344" y1="68528" x2="55344" y2="68528"/>
                        <a14:foregroundMark x1="55132" y1="69712" x2="55132" y2="69712"/>
                        <a14:foregroundMark x1="54497" y1="68697" x2="54497" y2="68697"/>
                        <a14:foregroundMark x1="53016" y1="67513" x2="53016" y2="67513"/>
                        <a14:foregroundMark x1="52698" y1="69882" x2="52698" y2="69882"/>
                        <a14:foregroundMark x1="51746" y1="69882" x2="51746" y2="69882"/>
                        <a14:foregroundMark x1="51746" y1="68359" x2="51746" y2="68359"/>
                        <a14:foregroundMark x1="51746" y1="69374" x2="51746" y2="69374"/>
                        <a14:foregroundMark x1="70688" y1="68866" x2="70688" y2="68866"/>
                        <a14:foregroundMark x1="70159" y1="69543" x2="70159" y2="69543"/>
                        <a14:foregroundMark x1="72169" y1="69543" x2="72169" y2="69543"/>
                        <a14:foregroundMark x1="74286" y1="68866" x2="74286" y2="68866"/>
                        <a14:foregroundMark x1="75450" y1="69543" x2="75450" y2="69543"/>
                        <a14:foregroundMark x1="76402" y1="68866" x2="76402" y2="68866"/>
                        <a14:foregroundMark x1="77460" y1="68528" x2="77460" y2="68528"/>
                        <a14:foregroundMark x1="78413" y1="69712" x2="78413" y2="69712"/>
                        <a14:foregroundMark x1="77566" y1="70051" x2="77566" y2="70051"/>
                        <a14:foregroundMark x1="76402" y1="66667" x2="76402" y2="66667"/>
                        <a14:foregroundMark x1="77884" y1="67343" x2="77884" y2="67343"/>
                        <a14:foregroundMark x1="80635" y1="67682" x2="80635" y2="67682"/>
                        <a14:foregroundMark x1="82222" y1="67682" x2="82222" y2="67682"/>
                        <a14:foregroundMark x1="83386" y1="69036" x2="83386" y2="69036"/>
                        <a14:foregroundMark x1="82963" y1="68697" x2="82963" y2="68697"/>
                        <a14:foregroundMark x1="83175" y1="69882" x2="83175" y2="69882"/>
                        <a14:foregroundMark x1="70370" y1="67682" x2="70582" y2="67851"/>
                        <a14:foregroundMark x1="76508" y1="67005" x2="74497" y2="67343"/>
                        <a14:foregroundMark x1="69947" y1="67513" x2="71534" y2="67343"/>
                        <a14:foregroundMark x1="70053" y1="67682" x2="71640" y2="68020"/>
                        <a14:foregroundMark x1="72910" y1="68190" x2="71534" y2="69374"/>
                        <a14:foregroundMark x1="73016" y1="69205" x2="72063" y2="69543"/>
                        <a14:foregroundMark x1="75132" y1="68020" x2="75026" y2="70051"/>
                        <a14:foregroundMark x1="58836" y1="67682" x2="61058" y2="67343"/>
                        <a14:foregroundMark x1="62328" y1="67513" x2="60952" y2="66667"/>
                        <a14:foregroundMark x1="61905" y1="67682" x2="60529" y2="69036"/>
                        <a14:foregroundMark x1="58836" y1="68528" x2="57884" y2="67513"/>
                        <a14:foregroundMark x1="64762" y1="67174" x2="65608" y2="68020"/>
                        <a14:foregroundMark x1="71852" y1="69543" x2="72698" y2="69374"/>
                        <a14:foregroundMark x1="77672" y1="67513" x2="78201" y2="67174"/>
                        <a14:foregroundMark x1="78519" y1="69712" x2="77354" y2="70220"/>
                        <a14:foregroundMark x1="83175" y1="67851" x2="82011" y2="67851"/>
                        <a14:foregroundMark x1="83175" y1="69205" x2="83175" y2="69205"/>
                        <a14:foregroundMark x1="61481" y1="71743" x2="58942" y2="70051"/>
                        <a14:foregroundMark x1="58942" y1="70220" x2="56825" y2="70051"/>
                        <a14:foregroundMark x1="58942" y1="70051" x2="52169" y2="70558"/>
                        <a14:foregroundMark x1="56190" y1="69543" x2="53545" y2="69543"/>
                        <a14:foregroundMark x1="58519" y1="68697" x2="55767" y2="68697"/>
                        <a14:foregroundMark x1="62434" y1="70051" x2="66984" y2="69543"/>
                        <a14:foregroundMark x1="66984" y1="69543" x2="67725" y2="69543"/>
                        <a14:foregroundMark x1="61799" y1="68359" x2="66349" y2="68190"/>
                        <a14:foregroundMark x1="66349" y1="68190" x2="66667" y2="68020"/>
                        <a14:foregroundMark x1="63598" y1="67005" x2="51746" y2="67851"/>
                        <a14:foregroundMark x1="52275" y1="68528" x2="57460" y2="67682"/>
                        <a14:foregroundMark x1="57460" y1="67682" x2="68042" y2="68528"/>
                        <a14:foregroundMark x1="68148" y1="67005" x2="62857" y2="67005"/>
                        <a14:foregroundMark x1="65185" y1="66836" x2="64550" y2="68190"/>
                        <a14:foregroundMark x1="62434" y1="70220" x2="67090" y2="70558"/>
                        <a14:foregroundMark x1="67090" y1="70558" x2="65185" y2="70220"/>
                        <a14:foregroundMark x1="68148" y1="70220" x2="66878" y2="70558"/>
                        <a14:foregroundMark x1="70159" y1="70051" x2="74603" y2="70051"/>
                        <a14:foregroundMark x1="74603" y1="70051" x2="70053" y2="69543"/>
                        <a14:foregroundMark x1="70053" y1="69543" x2="75238" y2="69205"/>
                        <a14:foregroundMark x1="75238" y1="69205" x2="70794" y2="67343"/>
                        <a14:foregroundMark x1="70794" y1="67343" x2="70794" y2="67343"/>
                        <a14:foregroundMark x1="77672" y1="70051" x2="78307" y2="67005"/>
                        <a14:foregroundMark x1="78201" y1="66836" x2="75661" y2="66836"/>
                        <a14:foregroundMark x1="76931" y1="67851" x2="75026" y2="67851"/>
                        <a14:foregroundMark x1="77354" y1="69882" x2="75238" y2="69882"/>
                        <a14:foregroundMark x1="83492" y1="69543" x2="82751" y2="67682"/>
                        <a14:foregroundMark x1="83069" y1="67682" x2="80000" y2="67682"/>
                        <a14:foregroundMark x1="80741" y1="68190" x2="80106" y2="68866"/>
                        <a14:foregroundMark x1="81905" y1="69036" x2="81058" y2="69543"/>
                        <a14:foregroundMark x1="81587" y1="69712" x2="83280" y2="70220"/>
                        <a14:foregroundMark x1="83386" y1="70220" x2="83598" y2="68697"/>
                        <a14:foregroundMark x1="83598" y1="67343" x2="83598" y2="68190"/>
                        <a14:foregroundMark x1="83598" y1="67851" x2="81693" y2="67851"/>
                        <a14:foregroundMark x1="83280" y1="67513" x2="81693" y2="67343"/>
                        <a14:foregroundMark x1="83492" y1="67343" x2="81693" y2="67174"/>
                        <a14:foregroundMark x1="80847" y1="70051" x2="80635" y2="68697"/>
                        <a14:backgroundMark x1="54392" y1="57868" x2="54392" y2="57868"/>
                        <a14:backgroundMark x1="55026" y1="57868" x2="55026" y2="57868"/>
                        <a14:backgroundMark x1="73651" y1="53299" x2="73651" y2="53299"/>
                        <a14:backgroundMark x1="72910" y1="52792" x2="72910" y2="52792"/>
                        <a14:backgroundMark x1="73651" y1="52284" x2="73651" y2="52284"/>
                        <a14:backgroundMark x1="73122" y1="52623" x2="73122" y2="52623"/>
                        <a14:backgroundMark x1="72593" y1="52623" x2="72593" y2="52623"/>
                        <a14:backgroundMark x1="72381" y1="53130" x2="72381" y2="53130"/>
                        <a14:backgroundMark x1="72169" y1="53299" x2="72169" y2="53299"/>
                        <a14:backgroundMark x1="72169" y1="53130" x2="72169" y2="53130"/>
                        <a14:backgroundMark x1="25820" y1="64298" x2="25820" y2="64298"/>
                        <a14:backgroundMark x1="26032" y1="56853" x2="26032" y2="56853"/>
                        <a14:backgroundMark x1="25820" y1="55838" x2="25820" y2="55838"/>
                        <a14:backgroundMark x1="25608" y1="53299" x2="26243" y2="59052"/>
                        <a14:backgroundMark x1="26138" y1="53299" x2="26138" y2="53299"/>
                        <a14:backgroundMark x1="26032" y1="59222" x2="26032" y2="59222"/>
                        <a14:backgroundMark x1="26032" y1="60068" x2="26032" y2="60068"/>
                        <a14:backgroundMark x1="26032" y1="59729" x2="26032" y2="59729"/>
                        <a14:backgroundMark x1="26138" y1="59052" x2="26138" y2="59052"/>
                        <a14:backgroundMark x1="26032" y1="59052" x2="26032" y2="59052"/>
                        <a14:backgroundMark x1="26032" y1="59052" x2="26032" y2="59052"/>
                        <a14:backgroundMark x1="26032" y1="43993" x2="25820" y2="49746"/>
                        <a14:backgroundMark x1="26349" y1="42809" x2="26349" y2="44501"/>
                        <a14:backgroundMark x1="26349" y1="49746" x2="26349" y2="50423"/>
                        <a14:backgroundMark x1="26349" y1="42640" x2="26349" y2="42640"/>
                        <a14:backgroundMark x1="26561" y1="42809" x2="26561" y2="42809"/>
                        <a14:backgroundMark x1="26349" y1="50761" x2="26349" y2="50761"/>
                        <a14:backgroundMark x1="26714" y1="36887" x2="26349" y2="40102"/>
                        <a14:backgroundMark x1="26772" y1="36379" x2="26714" y2="36887"/>
                        <a14:backgroundMark x1="26667" y1="33672" x2="26667" y2="33672"/>
                        <a14:backgroundMark x1="26561" y1="40440" x2="26561" y2="40440"/>
                        <a14:backgroundMark x1="26455" y1="40271" x2="26455" y2="40271"/>
                        <a14:backgroundMark x1="67831" y1="39086" x2="67831" y2="39086"/>
                        <a14:backgroundMark x1="74074" y1="52792" x2="74074" y2="52792"/>
                        <a14:backgroundMark x1="74074" y1="52453" x2="74074" y2="52453"/>
                        <a14:backgroundMark x1="73545" y1="52453" x2="73545" y2="52453"/>
                        <a14:backgroundMark x1="73439" y1="52623" x2="73439" y2="52623"/>
                        <a14:backgroundMark x1="71958" y1="53469" x2="71958" y2="53469"/>
                        <a14:backgroundMark x1="71958" y1="53299" x2="71958" y2="53299"/>
                        <a14:backgroundMark x1="73016" y1="52961" x2="73016" y2="52961"/>
                        <a14:backgroundMark x1="73016" y1="53130" x2="73016" y2="53130"/>
                        <a14:backgroundMark x1="73862" y1="52623" x2="73862" y2="52623"/>
                        <a14:backgroundMark x1="72910" y1="53130" x2="72804" y2="53130"/>
                        <a14:backgroundMark x1="72593" y1="53299" x2="72593" y2="532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9089" y="208861"/>
            <a:ext cx="2911381" cy="2026242"/>
          </a:xfrm>
          <a:prstGeom prst="rect">
            <a:avLst/>
          </a:prstGeom>
        </p:spPr>
      </p:pic>
      <p:pic>
        <p:nvPicPr>
          <p:cNvPr id="3" name="Image 3" descr="Une image contenant signe&#10;&#10;Description générée avec un niveau de confiance très élevé">
            <a:extLst>
              <a:ext uri="{FF2B5EF4-FFF2-40B4-BE49-F238E27FC236}">
                <a16:creationId xmlns:a16="http://schemas.microsoft.com/office/drawing/2014/main" id="{5CEFF3A9-1103-45CF-B820-5D6D9E58A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771" y="89065"/>
            <a:ext cx="3496638" cy="209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 descr="Une image contenant voiture, assis, camion, ordinateur&#10;&#10;Description générée avec un niveau de confiance très élevé">
            <a:extLst>
              <a:ext uri="{FF2B5EF4-FFF2-40B4-BE49-F238E27FC236}">
                <a16:creationId xmlns:a16="http://schemas.microsoft.com/office/drawing/2014/main" id="{A0CD816E-F6B2-44EB-B5DA-7674FE3E1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78" y="1485489"/>
            <a:ext cx="4367793" cy="2462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8CF9756D-1608-43D8-9797-1E521FF60D46}"/>
              </a:ext>
            </a:extLst>
          </p:cNvPr>
          <p:cNvGrpSpPr/>
          <p:nvPr/>
        </p:nvGrpSpPr>
        <p:grpSpPr>
          <a:xfrm>
            <a:off x="1817075" y="180772"/>
            <a:ext cx="9049302" cy="646431"/>
            <a:chOff x="1730265" y="-27995"/>
            <a:chExt cx="9049302" cy="646431"/>
          </a:xfrm>
        </p:grpSpPr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DF1F5EDB-E42D-4364-BF84-525961596579}"/>
                </a:ext>
              </a:extLst>
            </p:cNvPr>
            <p:cNvGrpSpPr/>
            <p:nvPr/>
          </p:nvGrpSpPr>
          <p:grpSpPr>
            <a:xfrm>
              <a:off x="1730265" y="-27995"/>
              <a:ext cx="9049302" cy="646431"/>
              <a:chOff x="1730265" y="118142"/>
              <a:chExt cx="9049302" cy="646431"/>
            </a:xfrm>
          </p:grpSpPr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7C626D56-608A-4A68-9723-29638C93FEAF}"/>
                  </a:ext>
                </a:extLst>
              </p:cNvPr>
              <p:cNvSpPr txBox="1"/>
              <p:nvPr/>
            </p:nvSpPr>
            <p:spPr>
              <a:xfrm>
                <a:off x="3672197" y="261098"/>
                <a:ext cx="848309" cy="2616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fr-FR" sz="1100" b="1">
                    <a:solidFill>
                      <a:schemeClr val="accent1"/>
                    </a:solidFill>
                  </a:rPr>
                  <a:t>Historique</a:t>
                </a:r>
              </a:p>
            </p:txBody>
          </p:sp>
          <p:grpSp>
            <p:nvGrpSpPr>
              <p:cNvPr id="70" name="Groupe 69">
                <a:extLst>
                  <a:ext uri="{FF2B5EF4-FFF2-40B4-BE49-F238E27FC236}">
                    <a16:creationId xmlns:a16="http://schemas.microsoft.com/office/drawing/2014/main" id="{3CCFE02F-A4EA-4D37-8B03-C6715F257C45}"/>
                  </a:ext>
                </a:extLst>
              </p:cNvPr>
              <p:cNvGrpSpPr/>
              <p:nvPr/>
            </p:nvGrpSpPr>
            <p:grpSpPr>
              <a:xfrm>
                <a:off x="1730265" y="118142"/>
                <a:ext cx="9049302" cy="646431"/>
                <a:chOff x="1730265" y="118142"/>
                <a:chExt cx="9049302" cy="646431"/>
              </a:xfrm>
            </p:grpSpPr>
            <p:grpSp>
              <p:nvGrpSpPr>
                <p:cNvPr id="71" name="Groupe 70">
                  <a:extLst>
                    <a:ext uri="{FF2B5EF4-FFF2-40B4-BE49-F238E27FC236}">
                      <a16:creationId xmlns:a16="http://schemas.microsoft.com/office/drawing/2014/main" id="{5063A28D-578D-4FAB-84D0-B42C84A4E3C1}"/>
                    </a:ext>
                  </a:extLst>
                </p:cNvPr>
                <p:cNvGrpSpPr/>
                <p:nvPr/>
              </p:nvGrpSpPr>
              <p:grpSpPr>
                <a:xfrm>
                  <a:off x="1730265" y="118142"/>
                  <a:ext cx="9049302" cy="646431"/>
                  <a:chOff x="1730265" y="118142"/>
                  <a:chExt cx="9049302" cy="646431"/>
                </a:xfrm>
              </p:grpSpPr>
              <p:grpSp>
                <p:nvGrpSpPr>
                  <p:cNvPr id="73" name="Groupe 72">
                    <a:extLst>
                      <a:ext uri="{FF2B5EF4-FFF2-40B4-BE49-F238E27FC236}">
                        <a16:creationId xmlns:a16="http://schemas.microsoft.com/office/drawing/2014/main" id="{37C66C26-3266-49E3-B2C8-F10C2B4A2C3C}"/>
                      </a:ext>
                    </a:extLst>
                  </p:cNvPr>
                  <p:cNvGrpSpPr/>
                  <p:nvPr/>
                </p:nvGrpSpPr>
                <p:grpSpPr>
                  <a:xfrm>
                    <a:off x="1730265" y="118142"/>
                    <a:ext cx="9049302" cy="646431"/>
                    <a:chOff x="1612336" y="236071"/>
                    <a:chExt cx="9049302" cy="646431"/>
                  </a:xfrm>
                </p:grpSpPr>
                <p:grpSp>
                  <p:nvGrpSpPr>
                    <p:cNvPr id="75" name="Groupe 74">
                      <a:extLst>
                        <a:ext uri="{FF2B5EF4-FFF2-40B4-BE49-F238E27FC236}">
                          <a16:creationId xmlns:a16="http://schemas.microsoft.com/office/drawing/2014/main" id="{1DA775FA-0CE6-4CF1-B6E8-76469ABCED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12336" y="236071"/>
                      <a:ext cx="9049302" cy="646431"/>
                      <a:chOff x="1688536" y="228035"/>
                      <a:chExt cx="9049302" cy="646431"/>
                    </a:xfrm>
                  </p:grpSpPr>
                  <p:cxnSp>
                    <p:nvCxnSpPr>
                      <p:cNvPr id="78" name="Straight Connector 3">
                        <a:extLst>
                          <a:ext uri="{FF2B5EF4-FFF2-40B4-BE49-F238E27FC236}">
                            <a16:creationId xmlns:a16="http://schemas.microsoft.com/office/drawing/2014/main" id="{DB58922C-DD4A-43AC-8654-2047DBC0C2E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03763" y="734060"/>
                        <a:ext cx="8534400" cy="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79" name="Group 5">
                        <a:extLst>
                          <a:ext uri="{FF2B5EF4-FFF2-40B4-BE49-F238E27FC236}">
                            <a16:creationId xmlns:a16="http://schemas.microsoft.com/office/drawing/2014/main" id="{7D65BC2B-EF80-488D-BC35-6AFF0EEA0C3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69325" y="622466"/>
                        <a:ext cx="2357690" cy="252000"/>
                        <a:chOff x="1965650" y="3318115"/>
                        <a:chExt cx="3422010" cy="365760"/>
                      </a:xfrm>
                    </p:grpSpPr>
                    <p:sp>
                      <p:nvSpPr>
                        <p:cNvPr id="89" name="Oval 6">
                          <a:extLst>
                            <a:ext uri="{FF2B5EF4-FFF2-40B4-BE49-F238E27FC236}">
                              <a16:creationId xmlns:a16="http://schemas.microsoft.com/office/drawing/2014/main" id="{42D4D244-6F09-43A9-BA9C-9DE177E513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21901" y="3318115"/>
                          <a:ext cx="365759" cy="36576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90" name="Oval 7">
                          <a:extLst>
                            <a:ext uri="{FF2B5EF4-FFF2-40B4-BE49-F238E27FC236}">
                              <a16:creationId xmlns:a16="http://schemas.microsoft.com/office/drawing/2014/main" id="{05F9E3F3-3F5B-49FF-AB0F-872271CC85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65650" y="3346775"/>
                          <a:ext cx="270000" cy="270001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</p:grpSp>
                  <p:sp>
                    <p:nvSpPr>
                      <p:cNvPr id="80" name="Oval 8">
                        <a:extLst>
                          <a:ext uri="{FF2B5EF4-FFF2-40B4-BE49-F238E27FC236}">
                            <a16:creationId xmlns:a16="http://schemas.microsoft.com/office/drawing/2014/main" id="{0CBEFB16-8E65-46FE-965E-7B9881E4A6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1305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81" name="Oval 9">
                        <a:extLst>
                          <a:ext uri="{FF2B5EF4-FFF2-40B4-BE49-F238E27FC236}">
                            <a16:creationId xmlns:a16="http://schemas.microsoft.com/office/drawing/2014/main" id="{4F0D35F2-FD19-4B61-9EA6-957C37BEE2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6250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82" name="Oval 10">
                        <a:extLst>
                          <a:ext uri="{FF2B5EF4-FFF2-40B4-BE49-F238E27FC236}">
                            <a16:creationId xmlns:a16="http://schemas.microsoft.com/office/drawing/2014/main" id="{85CC407F-3942-4EB9-B2CE-1AA28671A2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2610" y="66073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83" name="Oval 11">
                        <a:extLst>
                          <a:ext uri="{FF2B5EF4-FFF2-40B4-BE49-F238E27FC236}">
                            <a16:creationId xmlns:a16="http://schemas.microsoft.com/office/drawing/2014/main" id="{4DA467D7-767F-4EA6-B51B-B054678E5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5613" y="65151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84" name="ZoneTexte 83">
                        <a:extLst>
                          <a:ext uri="{FF2B5EF4-FFF2-40B4-BE49-F238E27FC236}">
                            <a16:creationId xmlns:a16="http://schemas.microsoft.com/office/drawing/2014/main" id="{90CD3B00-A450-4B8E-B46D-72F067B0B59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88536" y="356031"/>
                        <a:ext cx="3882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a:t>RA</a:t>
                        </a:r>
                      </a:p>
                    </p:txBody>
                  </p:sp>
                  <p:sp>
                    <p:nvSpPr>
                      <p:cNvPr id="85" name="ZoneTexte 84">
                        <a:extLst>
                          <a:ext uri="{FF2B5EF4-FFF2-40B4-BE49-F238E27FC236}">
                            <a16:creationId xmlns:a16="http://schemas.microsoft.com/office/drawing/2014/main" id="{01B7E277-D0DA-4813-98C3-6F58F3CAAB6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60274" y="267420"/>
                        <a:ext cx="13548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Diff entre RA RV</a:t>
                        </a:r>
                        <a:endParaRPr lang="fr-FR"/>
                      </a:p>
                    </p:txBody>
                  </p:sp>
                  <p:sp>
                    <p:nvSpPr>
                      <p:cNvPr id="86" name="ZoneTexte 85">
                        <a:extLst>
                          <a:ext uri="{FF2B5EF4-FFF2-40B4-BE49-F238E27FC236}">
                            <a16:creationId xmlns:a16="http://schemas.microsoft.com/office/drawing/2014/main" id="{6F862FBB-1229-4E2C-82A7-3C42955531B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23905" y="228035"/>
                        <a:ext cx="86113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Concept</a:t>
                        </a:r>
                      </a:p>
                    </p:txBody>
                  </p:sp>
                  <p:sp>
                    <p:nvSpPr>
                      <p:cNvPr id="87" name="ZoneTexte 86">
                        <a:extLst>
                          <a:ext uri="{FF2B5EF4-FFF2-40B4-BE49-F238E27FC236}">
                            <a16:creationId xmlns:a16="http://schemas.microsoft.com/office/drawing/2014/main" id="{4AFCDA21-108A-40C4-AAFE-49E54B4B04F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17032" y="391837"/>
                        <a:ext cx="193514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a typeface="+mn-lt"/>
                            <a:cs typeface="+mn-lt"/>
                          </a:rPr>
                          <a:t>Techniques et périphériques</a:t>
                        </a:r>
                        <a:endParaRPr lang="fr-FR" sz="1000" b="1">
                          <a:solidFill>
                            <a:schemeClr val="accent1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88" name="ZoneTexte 87">
                        <a:extLst>
                          <a:ext uri="{FF2B5EF4-FFF2-40B4-BE49-F238E27FC236}">
                            <a16:creationId xmlns:a16="http://schemas.microsoft.com/office/drawing/2014/main" id="{0A1EFFDF-3533-440C-BAFA-5D261350855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24419" y="299998"/>
                        <a:ext cx="10134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Conclusion</a:t>
                        </a:r>
                        <a:endParaRPr lang="fr-FR"/>
                      </a:p>
                    </p:txBody>
                  </p:sp>
                </p:grpSp>
                <p:sp>
                  <p:nvSpPr>
                    <p:cNvPr id="76" name="Oval 10">
                      <a:extLst>
                        <a:ext uri="{FF2B5EF4-FFF2-40B4-BE49-F238E27FC236}">
                          <a16:creationId xmlns:a16="http://schemas.microsoft.com/office/drawing/2014/main" id="{2487C305-131D-49DC-8AD4-007CEE74A8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9517" y="659296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77" name="ZoneTexte 76">
                      <a:extLst>
                        <a:ext uri="{FF2B5EF4-FFF2-40B4-BE49-F238E27FC236}">
                          <a16:creationId xmlns:a16="http://schemas.microsoft.com/office/drawing/2014/main" id="{4B1E9340-8A15-4FA1-A5EA-1DE6D2C3A7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98047" y="378746"/>
                      <a:ext cx="82266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lstStyle/>
                    <a:p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  <a:ea typeface="+mn-lt"/>
                          <a:cs typeface="+mn-lt"/>
                        </a:rPr>
                        <a:t>Utilisation</a:t>
                      </a:r>
                      <a:endParaRPr lang="fr-FR" sz="11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74" name="Oval 10">
                    <a:extLst>
                      <a:ext uri="{FF2B5EF4-FFF2-40B4-BE49-F238E27FC236}">
                        <a16:creationId xmlns:a16="http://schemas.microsoft.com/office/drawing/2014/main" id="{9C8AA52D-CB06-4AF0-97DE-6A497CAC09BA}"/>
                      </a:ext>
                    </a:extLst>
                  </p:cNvPr>
                  <p:cNvSpPr/>
                  <p:nvPr/>
                </p:nvSpPr>
                <p:spPr>
                  <a:xfrm>
                    <a:off x="8009873" y="537192"/>
                    <a:ext cx="165100" cy="165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72" name="ZoneTexte 71">
                  <a:extLst>
                    <a:ext uri="{FF2B5EF4-FFF2-40B4-BE49-F238E27FC236}">
                      <a16:creationId xmlns:a16="http://schemas.microsoft.com/office/drawing/2014/main" id="{50869D82-6C98-47AE-AB83-F058B5ACACF4}"/>
                    </a:ext>
                  </a:extLst>
                </p:cNvPr>
                <p:cNvSpPr txBox="1"/>
                <p:nvPr/>
              </p:nvSpPr>
              <p:spPr>
                <a:xfrm>
                  <a:off x="7688893" y="141962"/>
                  <a:ext cx="1240077" cy="307777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400"/>
                    <a:t>Objectif</a:t>
                  </a:r>
                  <a:endParaRPr lang="fr-FR"/>
                </a:p>
              </p:txBody>
            </p:sp>
          </p:grpSp>
        </p:grpSp>
        <p:sp>
          <p:nvSpPr>
            <p:cNvPr id="68" name="Oval 9">
              <a:extLst>
                <a:ext uri="{FF2B5EF4-FFF2-40B4-BE49-F238E27FC236}">
                  <a16:creationId xmlns:a16="http://schemas.microsoft.com/office/drawing/2014/main" id="{B0516C4F-5930-4D45-B9C2-D136AE10C225}"/>
                </a:ext>
              </a:extLst>
            </p:cNvPr>
            <p:cNvSpPr/>
            <p:nvPr/>
          </p:nvSpPr>
          <p:spPr>
            <a:xfrm>
              <a:off x="3967256" y="409955"/>
              <a:ext cx="165100" cy="16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78E6310D-58E8-4D7F-894A-F3E04EFE246E}"/>
              </a:ext>
            </a:extLst>
          </p:cNvPr>
          <p:cNvSpPr txBox="1"/>
          <p:nvPr/>
        </p:nvSpPr>
        <p:spPr>
          <a:xfrm>
            <a:off x="1753564" y="4193894"/>
            <a:ext cx="19040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b="1">
                <a:solidFill>
                  <a:schemeClr val="accent2">
                    <a:lumMod val="75000"/>
                  </a:schemeClr>
                </a:solidFill>
              </a:rPr>
              <a:t>NASA</a:t>
            </a:r>
            <a:endParaRPr lang="fr-FR"/>
          </a:p>
        </p:txBody>
      </p:sp>
      <p:pic>
        <p:nvPicPr>
          <p:cNvPr id="6" name="Image 6" descr="Une image contenant personne, homme, tenant, chien&#10;&#10;Description générée avec un niveau de confiance très élevé">
            <a:extLst>
              <a:ext uri="{FF2B5EF4-FFF2-40B4-BE49-F238E27FC236}">
                <a16:creationId xmlns:a16="http://schemas.microsoft.com/office/drawing/2014/main" id="{F2938754-2AC9-4D79-AB09-14923E2D2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464" y="2091457"/>
            <a:ext cx="6524262" cy="3379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2A917F33-23BF-4CA4-991C-569FDCB2E6CD}"/>
              </a:ext>
            </a:extLst>
          </p:cNvPr>
          <p:cNvSpPr txBox="1"/>
          <p:nvPr/>
        </p:nvSpPr>
        <p:spPr>
          <a:xfrm>
            <a:off x="7733817" y="1300222"/>
            <a:ext cx="152785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b="1">
                <a:solidFill>
                  <a:schemeClr val="accent2">
                    <a:lumMod val="75000"/>
                  </a:schemeClr>
                </a:solidFill>
              </a:rPr>
              <a:t>1992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EA7C09F-84CA-4B5A-8CDB-8C7028482424}"/>
              </a:ext>
            </a:extLst>
          </p:cNvPr>
          <p:cNvSpPr txBox="1"/>
          <p:nvPr/>
        </p:nvSpPr>
        <p:spPr>
          <a:xfrm>
            <a:off x="6788552" y="5621438"/>
            <a:ext cx="43733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Tom </a:t>
            </a:r>
            <a:r>
              <a:rPr lang="fr-FR" err="1"/>
              <a:t>Caudell</a:t>
            </a:r>
            <a:r>
              <a:rPr lang="fr-FR"/>
              <a:t> et David </a:t>
            </a:r>
            <a:r>
              <a:rPr lang="fr-FR" err="1"/>
              <a:t>Mizell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74FDE62-98F7-437A-9F77-B25364F249A0}"/>
              </a:ext>
            </a:extLst>
          </p:cNvPr>
          <p:cNvSpPr txBox="1"/>
          <p:nvPr/>
        </p:nvSpPr>
        <p:spPr>
          <a:xfrm>
            <a:off x="11645031" y="6530236"/>
            <a:ext cx="519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562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49060" y="1151870"/>
            <a:ext cx="11437278" cy="550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Une infographie sur la 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  <a:hlinkClick r:id="rId3"/>
              </a:rPr>
              <a:t>Réalité Augmentée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 découverte grâce à un tweet de 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  <a:hlinkClick r:id="rId4"/>
              </a:rPr>
              <a:t>Jean-François Ktichiguine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 son inspirateur et fondateur du forum 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  <a:hlinkClick r:id="rId5"/>
              </a:rPr>
              <a:t>ARMTL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 qui rassemble experts et passionnés de la Réalité Augmentée de tout profil : développeurs, Designer Graphique, marketeurs, entrepreneurs, ...</a:t>
            </a:r>
          </a:p>
          <a:p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Ce que j'en retiens :</a:t>
            </a:r>
          </a:p>
          <a:p>
            <a:pPr marL="285750" indent="-285750">
              <a:buFont typeface="Arial,Sans-Serif"/>
              <a:buChar char="•"/>
            </a:pP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Les usages de la Réalité Augmentée en 2011 : tourisme, publicité, art, divertissement &amp; éducation, services d'urgence, militaire et navigation</a:t>
            </a:r>
          </a:p>
          <a:p>
            <a:pPr marL="285750" indent="-285750">
              <a:buFont typeface="Arial,Sans-Serif"/>
              <a:buChar char="•"/>
            </a:pP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  <a:hlinkClick r:id="rId6"/>
              </a:rPr>
              <a:t>Juniper Research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 prédit 732 millions de dollars de revenus pour les applications de Réalité Augmentée en 2014</a:t>
            </a:r>
          </a:p>
          <a:p>
            <a:pPr marL="285750" indent="-285750">
              <a:buFont typeface="Arial,Sans-Serif"/>
              <a:buChar char="•"/>
            </a:pP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Les dates clés de la Réalité Augmentée </a:t>
            </a:r>
            <a:r>
              <a:rPr lang="fr-FR" sz="1600" i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(source très détaillée : </a:t>
            </a:r>
            <a:r>
              <a:rPr lang="fr-FR" sz="1600" i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  <a:hlinkClick r:id="rId7"/>
              </a:rPr>
              <a:t>History of Mobile Augmented Reality</a:t>
            </a:r>
            <a:r>
              <a:rPr lang="fr-FR" sz="1600" i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)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 :</a:t>
            </a:r>
          </a:p>
          <a:p>
            <a:pPr marL="742950" lvl="1" indent="-285750">
              <a:buFont typeface="Arial,Sans-Serif"/>
              <a:buChar char="•"/>
            </a:pP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1968 : Ivan Sutherland créé 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  <a:hlinkClick r:id="rId8"/>
              </a:rPr>
              <a:t>le premier système de Réalité Augmentée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, qui est aussi le premier système de réalité virtuelle </a:t>
            </a:r>
            <a:r>
              <a:rPr lang="fr-FR" sz="1600" i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(le même Ivan Sutherland qui a créé le premier logiciel graphique </a:t>
            </a:r>
            <a:r>
              <a:rPr lang="fr-FR" sz="1600" i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  <a:hlinkClick r:id="rId9"/>
              </a:rPr>
              <a:t>le Sketchpad</a:t>
            </a:r>
            <a:r>
              <a:rPr lang="fr-FR" sz="1600" i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 en 1963)</a:t>
            </a:r>
            <a:endParaRPr lang="fr-FR" sz="160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lt"/>
              <a:cs typeface="+mn-lt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1992 : Tom </a:t>
            </a:r>
            <a:r>
              <a:rPr lang="fr-FR" sz="160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Caudell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 et David </a:t>
            </a:r>
            <a:r>
              <a:rPr lang="fr-FR" sz="160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Mizell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 définissent le terme "réalité augmentée" comme la superposition de matériel informatisé sur le monde réel</a:t>
            </a:r>
          </a:p>
          <a:p>
            <a:pPr marL="742950" lvl="1" indent="-285750">
              <a:buFont typeface="Arial,Sans-Serif"/>
              <a:buChar char="•"/>
            </a:pP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1994 : Steve Mann commença à porter une webcam pendant presque 2 ans</a:t>
            </a:r>
          </a:p>
          <a:p>
            <a:pPr marL="742950" lvl="1" indent="-285750">
              <a:buFont typeface="Arial,Sans-Serif"/>
              <a:buChar char="•"/>
            </a:pP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1996 : Jun </a:t>
            </a:r>
            <a:r>
              <a:rPr lang="fr-FR" sz="160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Rekimoto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 présente les 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  <a:hlinkClick r:id="rId10"/>
              </a:rPr>
              <a:t>marqueurs 2D</a:t>
            </a:r>
            <a:endParaRPr lang="fr-FR" sz="160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lt"/>
              <a:cs typeface="+mn-lt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1997 : Steve </a:t>
            </a:r>
            <a:r>
              <a:rPr lang="fr-FR" sz="160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Feiner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 et AI présentent la 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  <a:hlinkClick r:id="rId11"/>
              </a:rPr>
              <a:t>touring machine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, qui sera le premier système de Réalité Augmentée portable</a:t>
            </a:r>
          </a:p>
          <a:p>
            <a:pPr marL="742950" lvl="1" indent="-285750">
              <a:buFont typeface="Arial,Sans-Serif"/>
              <a:buChar char="•"/>
            </a:pP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1999 : </a:t>
            </a:r>
            <a:r>
              <a:rPr lang="fr-FR" sz="160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Hirokazu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 Kato et Mark </a:t>
            </a:r>
            <a:r>
              <a:rPr lang="fr-FR" sz="160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Billinghust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 présentent 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  <a:hlinkClick r:id="rId12"/>
              </a:rPr>
              <a:t>ARToolkit</a:t>
            </a:r>
            <a:endParaRPr lang="fr-FR" sz="160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lt"/>
              <a:cs typeface="+mn-lt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2006 : </a:t>
            </a:r>
            <a:r>
              <a:rPr lang="fr-FR" sz="160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Reitmayr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 et AI présentent 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  <a:hlinkClick r:id="rId13"/>
              </a:rPr>
              <a:t>un modèle de tracking hybride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 pour de la Réalité Augmentée extérieure</a:t>
            </a:r>
          </a:p>
          <a:p>
            <a:pPr marL="742950" lvl="1" indent="-285750">
              <a:buFont typeface="Arial,Sans-Serif"/>
              <a:buChar char="•"/>
            </a:pP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2009 : </a:t>
            </a:r>
            <a:r>
              <a:rPr lang="fr-FR" sz="160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Imberly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 </a:t>
            </a:r>
            <a:r>
              <a:rPr lang="fr-FR" sz="160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Spreen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 et AI développent </a:t>
            </a: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  <a:hlinkClick r:id="rId14"/>
              </a:rPr>
              <a:t>ARhrrrr!</a:t>
            </a:r>
            <a:endParaRPr lang="fr-FR" sz="160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fr-FR" sz="1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Les futures applications : lunettes RA, lentilles de contacts RA, pare-brise RA,</a:t>
            </a:r>
          </a:p>
          <a:p>
            <a:endParaRPr lang="fr-FR" sz="160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+mn-lt"/>
              <a:cs typeface="+mn-lt"/>
            </a:endParaRPr>
          </a:p>
          <a:p>
            <a:endParaRPr lang="fr-FR" sz="1600">
              <a:ln w="0"/>
              <a:solidFill>
                <a:srgbClr val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20BE908-4FCA-46E2-BB06-E9B66D4C6377}"/>
              </a:ext>
            </a:extLst>
          </p:cNvPr>
          <p:cNvGrpSpPr/>
          <p:nvPr/>
        </p:nvGrpSpPr>
        <p:grpSpPr>
          <a:xfrm>
            <a:off x="1730265" y="180772"/>
            <a:ext cx="9049302" cy="646431"/>
            <a:chOff x="1730265" y="-27995"/>
            <a:chExt cx="9049302" cy="646431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4FC680AF-701C-4BB2-AA65-1F98355F6FF8}"/>
                </a:ext>
              </a:extLst>
            </p:cNvPr>
            <p:cNvGrpSpPr/>
            <p:nvPr/>
          </p:nvGrpSpPr>
          <p:grpSpPr>
            <a:xfrm>
              <a:off x="1730265" y="-27995"/>
              <a:ext cx="9049302" cy="646431"/>
              <a:chOff x="1730265" y="118142"/>
              <a:chExt cx="9049302" cy="646431"/>
            </a:xfrm>
          </p:grpSpPr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E86F42D4-2ACC-41E8-9FEC-F60419193240}"/>
                  </a:ext>
                </a:extLst>
              </p:cNvPr>
              <p:cNvSpPr txBox="1"/>
              <p:nvPr/>
            </p:nvSpPr>
            <p:spPr>
              <a:xfrm>
                <a:off x="3672197" y="261098"/>
                <a:ext cx="848309" cy="2616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fr-FR" sz="1100" b="1">
                    <a:solidFill>
                      <a:schemeClr val="accent1"/>
                    </a:solidFill>
                  </a:rPr>
                  <a:t>Historique</a:t>
                </a:r>
              </a:p>
            </p:txBody>
          </p:sp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D39101CA-F192-4678-B9C3-8579C943EBBD}"/>
                  </a:ext>
                </a:extLst>
              </p:cNvPr>
              <p:cNvGrpSpPr/>
              <p:nvPr/>
            </p:nvGrpSpPr>
            <p:grpSpPr>
              <a:xfrm>
                <a:off x="1730265" y="118142"/>
                <a:ext cx="9049302" cy="646431"/>
                <a:chOff x="1730265" y="118142"/>
                <a:chExt cx="9049302" cy="646431"/>
              </a:xfrm>
            </p:grpSpPr>
            <p:grpSp>
              <p:nvGrpSpPr>
                <p:cNvPr id="26" name="Groupe 25">
                  <a:extLst>
                    <a:ext uri="{FF2B5EF4-FFF2-40B4-BE49-F238E27FC236}">
                      <a16:creationId xmlns:a16="http://schemas.microsoft.com/office/drawing/2014/main" id="{0DEBF4D2-A735-41ED-90F7-03B35900C91A}"/>
                    </a:ext>
                  </a:extLst>
                </p:cNvPr>
                <p:cNvGrpSpPr/>
                <p:nvPr/>
              </p:nvGrpSpPr>
              <p:grpSpPr>
                <a:xfrm>
                  <a:off x="1730265" y="118142"/>
                  <a:ext cx="9049302" cy="646431"/>
                  <a:chOff x="1730265" y="118142"/>
                  <a:chExt cx="9049302" cy="646431"/>
                </a:xfrm>
              </p:grpSpPr>
              <p:grpSp>
                <p:nvGrpSpPr>
                  <p:cNvPr id="28" name="Groupe 27">
                    <a:extLst>
                      <a:ext uri="{FF2B5EF4-FFF2-40B4-BE49-F238E27FC236}">
                        <a16:creationId xmlns:a16="http://schemas.microsoft.com/office/drawing/2014/main" id="{A38E744F-2D02-464E-BBD5-23299426BA21}"/>
                      </a:ext>
                    </a:extLst>
                  </p:cNvPr>
                  <p:cNvGrpSpPr/>
                  <p:nvPr/>
                </p:nvGrpSpPr>
                <p:grpSpPr>
                  <a:xfrm>
                    <a:off x="1730265" y="118142"/>
                    <a:ext cx="9049302" cy="646431"/>
                    <a:chOff x="1612336" y="236071"/>
                    <a:chExt cx="9049302" cy="646431"/>
                  </a:xfrm>
                </p:grpSpPr>
                <p:grpSp>
                  <p:nvGrpSpPr>
                    <p:cNvPr id="30" name="Groupe 29">
                      <a:extLst>
                        <a:ext uri="{FF2B5EF4-FFF2-40B4-BE49-F238E27FC236}">
                          <a16:creationId xmlns:a16="http://schemas.microsoft.com/office/drawing/2014/main" id="{8120D43B-054A-4F54-A5A8-C58AA9B6FC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12336" y="236071"/>
                      <a:ext cx="9049302" cy="646431"/>
                      <a:chOff x="1688536" y="228035"/>
                      <a:chExt cx="9049302" cy="646431"/>
                    </a:xfrm>
                  </p:grpSpPr>
                  <p:cxnSp>
                    <p:nvCxnSpPr>
                      <p:cNvPr id="33" name="Straight Connector 3">
                        <a:extLst>
                          <a:ext uri="{FF2B5EF4-FFF2-40B4-BE49-F238E27FC236}">
                            <a16:creationId xmlns:a16="http://schemas.microsoft.com/office/drawing/2014/main" id="{7FACCC5C-6787-436A-8E36-29BAB4C58B8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03763" y="734060"/>
                        <a:ext cx="8534400" cy="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4" name="Group 5">
                        <a:extLst>
                          <a:ext uri="{FF2B5EF4-FFF2-40B4-BE49-F238E27FC236}">
                            <a16:creationId xmlns:a16="http://schemas.microsoft.com/office/drawing/2014/main" id="{723F19A0-A239-4018-9515-9B0E4AD002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69325" y="622466"/>
                        <a:ext cx="2357690" cy="252000"/>
                        <a:chOff x="1965650" y="3318115"/>
                        <a:chExt cx="3422010" cy="365760"/>
                      </a:xfrm>
                    </p:grpSpPr>
                    <p:sp>
                      <p:nvSpPr>
                        <p:cNvPr id="47" name="Oval 6">
                          <a:extLst>
                            <a:ext uri="{FF2B5EF4-FFF2-40B4-BE49-F238E27FC236}">
                              <a16:creationId xmlns:a16="http://schemas.microsoft.com/office/drawing/2014/main" id="{B401ED91-6ACA-455A-9435-59500E37BB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21901" y="3318115"/>
                          <a:ext cx="365759" cy="36576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48" name="Oval 7">
                          <a:extLst>
                            <a:ext uri="{FF2B5EF4-FFF2-40B4-BE49-F238E27FC236}">
                              <a16:creationId xmlns:a16="http://schemas.microsoft.com/office/drawing/2014/main" id="{49E5CC81-2D0A-434C-A054-41819DC442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65650" y="3346775"/>
                          <a:ext cx="270000" cy="270001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</p:grpSp>
                  <p:sp>
                    <p:nvSpPr>
                      <p:cNvPr id="36" name="Oval 8">
                        <a:extLst>
                          <a:ext uri="{FF2B5EF4-FFF2-40B4-BE49-F238E27FC236}">
                            <a16:creationId xmlns:a16="http://schemas.microsoft.com/office/drawing/2014/main" id="{46961B84-4098-4E78-9420-5BA2697BF3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1305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39" name="Oval 9">
                        <a:extLst>
                          <a:ext uri="{FF2B5EF4-FFF2-40B4-BE49-F238E27FC236}">
                            <a16:creationId xmlns:a16="http://schemas.microsoft.com/office/drawing/2014/main" id="{9485110B-41F2-4746-A69C-0A90EF3101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6250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40" name="Oval 10">
                        <a:extLst>
                          <a:ext uri="{FF2B5EF4-FFF2-40B4-BE49-F238E27FC236}">
                            <a16:creationId xmlns:a16="http://schemas.microsoft.com/office/drawing/2014/main" id="{2896FFCB-007B-43E5-9B54-2ED253F9E3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2610" y="66073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41" name="Oval 11">
                        <a:extLst>
                          <a:ext uri="{FF2B5EF4-FFF2-40B4-BE49-F238E27FC236}">
                            <a16:creationId xmlns:a16="http://schemas.microsoft.com/office/drawing/2014/main" id="{934D2B68-AC62-4B4E-9742-7F67B9936E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5613" y="65151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42" name="ZoneTexte 41">
                        <a:extLst>
                          <a:ext uri="{FF2B5EF4-FFF2-40B4-BE49-F238E27FC236}">
                            <a16:creationId xmlns:a16="http://schemas.microsoft.com/office/drawing/2014/main" id="{ABDA5D49-BF70-44AF-90F2-91033C65E80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88536" y="356031"/>
                        <a:ext cx="3882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a:t>RA</a:t>
                        </a:r>
                      </a:p>
                    </p:txBody>
                  </p:sp>
                  <p:sp>
                    <p:nvSpPr>
                      <p:cNvPr id="43" name="ZoneTexte 42">
                        <a:extLst>
                          <a:ext uri="{FF2B5EF4-FFF2-40B4-BE49-F238E27FC236}">
                            <a16:creationId xmlns:a16="http://schemas.microsoft.com/office/drawing/2014/main" id="{E36C393D-1F76-41B9-9A9F-E40669BDB0E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60274" y="267420"/>
                        <a:ext cx="13548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Diff entre RA RV</a:t>
                        </a:r>
                        <a:endParaRPr lang="fr-FR"/>
                      </a:p>
                    </p:txBody>
                  </p:sp>
                  <p:sp>
                    <p:nvSpPr>
                      <p:cNvPr id="44" name="ZoneTexte 43">
                        <a:extLst>
                          <a:ext uri="{FF2B5EF4-FFF2-40B4-BE49-F238E27FC236}">
                            <a16:creationId xmlns:a16="http://schemas.microsoft.com/office/drawing/2014/main" id="{5372A0D5-3D2D-499F-8200-01780273140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23905" y="228035"/>
                        <a:ext cx="86113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Concept</a:t>
                        </a:r>
                      </a:p>
                    </p:txBody>
                  </p:sp>
                  <p:sp>
                    <p:nvSpPr>
                      <p:cNvPr id="45" name="ZoneTexte 44">
                        <a:extLst>
                          <a:ext uri="{FF2B5EF4-FFF2-40B4-BE49-F238E27FC236}">
                            <a16:creationId xmlns:a16="http://schemas.microsoft.com/office/drawing/2014/main" id="{1545F1B0-9D83-43C8-9C5F-78523A8B795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17032" y="391837"/>
                        <a:ext cx="193514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a typeface="+mn-lt"/>
                            <a:cs typeface="+mn-lt"/>
                          </a:rPr>
                          <a:t>Techniques et périphériques</a:t>
                        </a:r>
                        <a:endParaRPr lang="fr-FR" sz="1000" b="1">
                          <a:solidFill>
                            <a:schemeClr val="accent1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46" name="ZoneTexte 45">
                        <a:extLst>
                          <a:ext uri="{FF2B5EF4-FFF2-40B4-BE49-F238E27FC236}">
                            <a16:creationId xmlns:a16="http://schemas.microsoft.com/office/drawing/2014/main" id="{B6D25FF4-9C7F-4870-9728-096094347D4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24419" y="299998"/>
                        <a:ext cx="10134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Conclusion</a:t>
                        </a:r>
                        <a:endParaRPr lang="fr-FR"/>
                      </a:p>
                    </p:txBody>
                  </p:sp>
                </p:grpSp>
                <p:sp>
                  <p:nvSpPr>
                    <p:cNvPr id="31" name="Oval 10">
                      <a:extLst>
                        <a:ext uri="{FF2B5EF4-FFF2-40B4-BE49-F238E27FC236}">
                          <a16:creationId xmlns:a16="http://schemas.microsoft.com/office/drawing/2014/main" id="{C5BCB56F-DCA5-4EE0-9435-075B9B5315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9517" y="659296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32" name="ZoneTexte 31">
                      <a:extLst>
                        <a:ext uri="{FF2B5EF4-FFF2-40B4-BE49-F238E27FC236}">
                          <a16:creationId xmlns:a16="http://schemas.microsoft.com/office/drawing/2014/main" id="{289B7603-42D5-4038-942D-5A4B7E614B8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98047" y="378746"/>
                      <a:ext cx="82266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lstStyle/>
                    <a:p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  <a:ea typeface="+mn-lt"/>
                          <a:cs typeface="+mn-lt"/>
                        </a:rPr>
                        <a:t>Utilisation</a:t>
                      </a:r>
                      <a:endParaRPr lang="fr-FR" sz="11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29" name="Oval 10">
                    <a:extLst>
                      <a:ext uri="{FF2B5EF4-FFF2-40B4-BE49-F238E27FC236}">
                        <a16:creationId xmlns:a16="http://schemas.microsoft.com/office/drawing/2014/main" id="{549555BA-A917-49B8-ACC4-B2E61CF0AEFD}"/>
                      </a:ext>
                    </a:extLst>
                  </p:cNvPr>
                  <p:cNvSpPr/>
                  <p:nvPr/>
                </p:nvSpPr>
                <p:spPr>
                  <a:xfrm>
                    <a:off x="8009873" y="537192"/>
                    <a:ext cx="165100" cy="165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id="{4870C894-3DFC-40F2-9B2D-432729CE82D8}"/>
                    </a:ext>
                  </a:extLst>
                </p:cNvPr>
                <p:cNvSpPr txBox="1"/>
                <p:nvPr/>
              </p:nvSpPr>
              <p:spPr>
                <a:xfrm>
                  <a:off x="7688893" y="141962"/>
                  <a:ext cx="1240077" cy="307777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400"/>
                    <a:t>Objectif</a:t>
                  </a:r>
                  <a:endParaRPr lang="fr-FR"/>
                </a:p>
              </p:txBody>
            </p:sp>
          </p:grpSp>
        </p:grpSp>
        <p:sp>
          <p:nvSpPr>
            <p:cNvPr id="23" name="Oval 9">
              <a:extLst>
                <a:ext uri="{FF2B5EF4-FFF2-40B4-BE49-F238E27FC236}">
                  <a16:creationId xmlns:a16="http://schemas.microsoft.com/office/drawing/2014/main" id="{1BDE9636-FAB7-464C-AF8A-D75253D4C600}"/>
                </a:ext>
              </a:extLst>
            </p:cNvPr>
            <p:cNvSpPr/>
            <p:nvPr/>
          </p:nvSpPr>
          <p:spPr>
            <a:xfrm>
              <a:off x="3967256" y="409955"/>
              <a:ext cx="165100" cy="16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427D7374-8BB8-430F-8DF9-C15FB0A3E260}"/>
              </a:ext>
            </a:extLst>
          </p:cNvPr>
          <p:cNvSpPr txBox="1"/>
          <p:nvPr/>
        </p:nvSpPr>
        <p:spPr>
          <a:xfrm>
            <a:off x="11645031" y="6530236"/>
            <a:ext cx="519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936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pour une image  14" descr="Une image contenant personne, intérieur, table, homme&#10;&#10;Description générée avec un niveau de confiance très élevé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16054" y="-1139"/>
            <a:ext cx="10613069" cy="6916992"/>
          </a:xfr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5527317" cy="6883400"/>
            <a:chOff x="0" y="0"/>
            <a:chExt cx="8290975" cy="10325100"/>
          </a:xfrm>
        </p:grpSpPr>
        <p:grpSp>
          <p:nvGrpSpPr>
            <p:cNvPr id="9" name="Group 8"/>
            <p:cNvGrpSpPr/>
            <p:nvPr/>
          </p:nvGrpSpPr>
          <p:grpSpPr>
            <a:xfrm>
              <a:off x="137575" y="0"/>
              <a:ext cx="8153400" cy="10325100"/>
              <a:chOff x="0" y="0"/>
              <a:chExt cx="8153400" cy="10304318"/>
            </a:xfrm>
            <a:solidFill>
              <a:schemeClr val="bg1"/>
            </a:solidFill>
          </p:grpSpPr>
          <p:sp>
            <p:nvSpPr>
              <p:cNvPr id="10" name="Trapezoid 9"/>
              <p:cNvSpPr/>
              <p:nvPr/>
            </p:nvSpPr>
            <p:spPr>
              <a:xfrm flipV="1">
                <a:off x="6927" y="0"/>
                <a:ext cx="8146473" cy="10304318"/>
              </a:xfrm>
              <a:prstGeom prst="trapezoid">
                <a:avLst>
                  <a:gd name="adj" fmla="val 420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0"/>
                <a:ext cx="3733800" cy="103043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0" y="0"/>
              <a:ext cx="8153400" cy="10325100"/>
              <a:chOff x="0" y="0"/>
              <a:chExt cx="8153400" cy="10304318"/>
            </a:xfrm>
            <a:solidFill>
              <a:schemeClr val="accent1"/>
            </a:solidFill>
          </p:grpSpPr>
          <p:sp>
            <p:nvSpPr>
              <p:cNvPr id="3" name="Trapezoid 2"/>
              <p:cNvSpPr/>
              <p:nvPr/>
            </p:nvSpPr>
            <p:spPr>
              <a:xfrm flipV="1">
                <a:off x="6927" y="0"/>
                <a:ext cx="8146473" cy="10304318"/>
              </a:xfrm>
              <a:prstGeom prst="trapezoid">
                <a:avLst>
                  <a:gd name="adj" fmla="val 42092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0" y="0"/>
                <a:ext cx="3733800" cy="1030431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-87099" y="0"/>
            <a:ext cx="4796487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7200">
                <a:solidFill>
                  <a:schemeClr val="bg1"/>
                </a:solidFill>
                <a:ea typeface="+mn-lt"/>
                <a:cs typeface="+mn-lt"/>
              </a:rPr>
              <a:t>Comment ça marche?</a:t>
            </a:r>
          </a:p>
        </p:txBody>
      </p:sp>
    </p:spTree>
    <p:extLst>
      <p:ext uri="{BB962C8B-B14F-4D97-AF65-F5344CB8AC3E}">
        <p14:creationId xmlns:p14="http://schemas.microsoft.com/office/powerpoint/2010/main" val="170391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AC64059-A55D-477F-9F22-F937BA0A47FF}"/>
              </a:ext>
            </a:extLst>
          </p:cNvPr>
          <p:cNvSpPr txBox="1"/>
          <p:nvPr/>
        </p:nvSpPr>
        <p:spPr>
          <a:xfrm>
            <a:off x="781518" y="2038756"/>
            <a:ext cx="5622765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3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La RA insère des images de synthèse sur les images du monde réel grâce à l'appareil photo d'un téléphone portable</a:t>
            </a:r>
            <a:endParaRPr lang="fr-FR" sz="360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Image 7" descr="Une image contenant assis, ordinateur, table, téléphone&#10;&#10;Description générée avec un niveau de confiance très élevé">
            <a:extLst>
              <a:ext uri="{FF2B5EF4-FFF2-40B4-BE49-F238E27FC236}">
                <a16:creationId xmlns:a16="http://schemas.microsoft.com/office/drawing/2014/main" id="{ADD4EE8F-645D-4680-B8C1-1BFA5F440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838" y="1938820"/>
            <a:ext cx="5707693" cy="3888496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FC052E1D-E258-42E1-AF09-AC6994FD86F5}"/>
              </a:ext>
            </a:extLst>
          </p:cNvPr>
          <p:cNvGrpSpPr/>
          <p:nvPr/>
        </p:nvGrpSpPr>
        <p:grpSpPr>
          <a:xfrm>
            <a:off x="1730265" y="180772"/>
            <a:ext cx="9049302" cy="629306"/>
            <a:chOff x="1730265" y="-27995"/>
            <a:chExt cx="9049302" cy="629306"/>
          </a:xfrm>
        </p:grpSpPr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52692816-A861-4216-8001-92EFF08ADFB6}"/>
                </a:ext>
              </a:extLst>
            </p:cNvPr>
            <p:cNvGrpSpPr/>
            <p:nvPr/>
          </p:nvGrpSpPr>
          <p:grpSpPr>
            <a:xfrm>
              <a:off x="1730265" y="-27995"/>
              <a:ext cx="9049302" cy="629306"/>
              <a:chOff x="1730265" y="118142"/>
              <a:chExt cx="9049302" cy="629306"/>
            </a:xfrm>
          </p:grpSpPr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EB7886BF-B556-4E11-AE3F-CB3E920CA68C}"/>
                  </a:ext>
                </a:extLst>
              </p:cNvPr>
              <p:cNvSpPr txBox="1"/>
              <p:nvPr/>
            </p:nvSpPr>
            <p:spPr>
              <a:xfrm>
                <a:off x="3672197" y="261098"/>
                <a:ext cx="848309" cy="2616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fr-FR" sz="1100" b="1">
                    <a:solidFill>
                      <a:schemeClr val="accent1"/>
                    </a:solidFill>
                  </a:rPr>
                  <a:t>Historique</a:t>
                </a:r>
              </a:p>
            </p:txBody>
          </p:sp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ACA07500-2513-4362-847D-AEE2BB6EB91F}"/>
                  </a:ext>
                </a:extLst>
              </p:cNvPr>
              <p:cNvGrpSpPr/>
              <p:nvPr/>
            </p:nvGrpSpPr>
            <p:grpSpPr>
              <a:xfrm>
                <a:off x="1730265" y="118142"/>
                <a:ext cx="9049302" cy="629306"/>
                <a:chOff x="1730265" y="118142"/>
                <a:chExt cx="9049302" cy="629306"/>
              </a:xfrm>
            </p:grpSpPr>
            <p:grpSp>
              <p:nvGrpSpPr>
                <p:cNvPr id="37" name="Groupe 36">
                  <a:extLst>
                    <a:ext uri="{FF2B5EF4-FFF2-40B4-BE49-F238E27FC236}">
                      <a16:creationId xmlns:a16="http://schemas.microsoft.com/office/drawing/2014/main" id="{DBA0D7E9-BDA3-415F-B2D1-E281D36A703A}"/>
                    </a:ext>
                  </a:extLst>
                </p:cNvPr>
                <p:cNvGrpSpPr/>
                <p:nvPr/>
              </p:nvGrpSpPr>
              <p:grpSpPr>
                <a:xfrm>
                  <a:off x="1730265" y="118142"/>
                  <a:ext cx="9049302" cy="629306"/>
                  <a:chOff x="1730265" y="118142"/>
                  <a:chExt cx="9049302" cy="629306"/>
                </a:xfrm>
              </p:grpSpPr>
              <p:grpSp>
                <p:nvGrpSpPr>
                  <p:cNvPr id="39" name="Groupe 38">
                    <a:extLst>
                      <a:ext uri="{FF2B5EF4-FFF2-40B4-BE49-F238E27FC236}">
                        <a16:creationId xmlns:a16="http://schemas.microsoft.com/office/drawing/2014/main" id="{2EBCE614-6481-4713-B60F-6CF15A30D96E}"/>
                      </a:ext>
                    </a:extLst>
                  </p:cNvPr>
                  <p:cNvGrpSpPr/>
                  <p:nvPr/>
                </p:nvGrpSpPr>
                <p:grpSpPr>
                  <a:xfrm>
                    <a:off x="1730265" y="118142"/>
                    <a:ext cx="9049302" cy="629306"/>
                    <a:chOff x="1612336" y="236071"/>
                    <a:chExt cx="9049302" cy="629306"/>
                  </a:xfrm>
                </p:grpSpPr>
                <p:grpSp>
                  <p:nvGrpSpPr>
                    <p:cNvPr id="41" name="Groupe 40">
                      <a:extLst>
                        <a:ext uri="{FF2B5EF4-FFF2-40B4-BE49-F238E27FC236}">
                          <a16:creationId xmlns:a16="http://schemas.microsoft.com/office/drawing/2014/main" id="{0A0D2FA8-1CA4-453D-A658-D83B1A3D19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12336" y="236071"/>
                      <a:ext cx="9049302" cy="629306"/>
                      <a:chOff x="1688536" y="228035"/>
                      <a:chExt cx="9049302" cy="629306"/>
                    </a:xfrm>
                  </p:grpSpPr>
                  <p:cxnSp>
                    <p:nvCxnSpPr>
                      <p:cNvPr id="44" name="Straight Connector 3">
                        <a:extLst>
                          <a:ext uri="{FF2B5EF4-FFF2-40B4-BE49-F238E27FC236}">
                            <a16:creationId xmlns:a16="http://schemas.microsoft.com/office/drawing/2014/main" id="{0CF62013-A162-427C-8DB4-872FC5B981E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03763" y="734060"/>
                        <a:ext cx="8534400" cy="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5" name="Group 5">
                        <a:extLst>
                          <a:ext uri="{FF2B5EF4-FFF2-40B4-BE49-F238E27FC236}">
                            <a16:creationId xmlns:a16="http://schemas.microsoft.com/office/drawing/2014/main" id="{84EE5EF9-7979-4FB9-8315-941307E0500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69325" y="605341"/>
                        <a:ext cx="3701892" cy="252000"/>
                        <a:chOff x="1965650" y="3293268"/>
                        <a:chExt cx="5373018" cy="365761"/>
                      </a:xfrm>
                    </p:grpSpPr>
                    <p:sp>
                      <p:nvSpPr>
                        <p:cNvPr id="55" name="Oval 6">
                          <a:extLst>
                            <a:ext uri="{FF2B5EF4-FFF2-40B4-BE49-F238E27FC236}">
                              <a16:creationId xmlns:a16="http://schemas.microsoft.com/office/drawing/2014/main" id="{346D1129-A7BE-475A-B71C-C6D7A84446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72909" y="3293268"/>
                          <a:ext cx="365759" cy="365761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56" name="Oval 7">
                          <a:extLst>
                            <a:ext uri="{FF2B5EF4-FFF2-40B4-BE49-F238E27FC236}">
                              <a16:creationId xmlns:a16="http://schemas.microsoft.com/office/drawing/2014/main" id="{A11DF314-C986-485F-ABB4-A2D9B79677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65650" y="3346775"/>
                          <a:ext cx="270000" cy="270001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</p:grpSp>
                  <p:sp>
                    <p:nvSpPr>
                      <p:cNvPr id="46" name="Oval 8">
                        <a:extLst>
                          <a:ext uri="{FF2B5EF4-FFF2-40B4-BE49-F238E27FC236}">
                            <a16:creationId xmlns:a16="http://schemas.microsoft.com/office/drawing/2014/main" id="{E63E6E0A-2283-4388-AB5F-9FA02B5869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1305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47" name="Oval 9">
                        <a:extLst>
                          <a:ext uri="{FF2B5EF4-FFF2-40B4-BE49-F238E27FC236}">
                            <a16:creationId xmlns:a16="http://schemas.microsoft.com/office/drawing/2014/main" id="{1B63D097-A282-4C06-8D66-87529AB513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6250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48" name="Oval 10">
                        <a:extLst>
                          <a:ext uri="{FF2B5EF4-FFF2-40B4-BE49-F238E27FC236}">
                            <a16:creationId xmlns:a16="http://schemas.microsoft.com/office/drawing/2014/main" id="{1E63C9D6-E19B-4B89-94A4-A66592F4BF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2610" y="66073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49" name="Oval 11">
                        <a:extLst>
                          <a:ext uri="{FF2B5EF4-FFF2-40B4-BE49-F238E27FC236}">
                            <a16:creationId xmlns:a16="http://schemas.microsoft.com/office/drawing/2014/main" id="{BBA3A98E-8113-47DD-A7AA-F003DF4EEC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5613" y="65151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50" name="ZoneTexte 49">
                        <a:extLst>
                          <a:ext uri="{FF2B5EF4-FFF2-40B4-BE49-F238E27FC236}">
                            <a16:creationId xmlns:a16="http://schemas.microsoft.com/office/drawing/2014/main" id="{7B5727CA-7635-4A70-8DEB-2902AD1DCF1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88536" y="356031"/>
                        <a:ext cx="3882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a:t>RA</a:t>
                        </a:r>
                      </a:p>
                    </p:txBody>
                  </p:sp>
                  <p:sp>
                    <p:nvSpPr>
                      <p:cNvPr id="51" name="ZoneTexte 50">
                        <a:extLst>
                          <a:ext uri="{FF2B5EF4-FFF2-40B4-BE49-F238E27FC236}">
                            <a16:creationId xmlns:a16="http://schemas.microsoft.com/office/drawing/2014/main" id="{73F6405F-BC73-4012-8A9E-21AB452554F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60274" y="267420"/>
                        <a:ext cx="13548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Diff entre RA RV</a:t>
                        </a:r>
                        <a:endParaRPr lang="fr-FR"/>
                      </a:p>
                    </p:txBody>
                  </p:sp>
                  <p:sp>
                    <p:nvSpPr>
                      <p:cNvPr id="52" name="ZoneTexte 51">
                        <a:extLst>
                          <a:ext uri="{FF2B5EF4-FFF2-40B4-BE49-F238E27FC236}">
                            <a16:creationId xmlns:a16="http://schemas.microsoft.com/office/drawing/2014/main" id="{E74E8453-45E4-4C25-BADE-F232D67C3E1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23905" y="228035"/>
                        <a:ext cx="86113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Concept</a:t>
                        </a:r>
                      </a:p>
                    </p:txBody>
                  </p:sp>
                  <p:sp>
                    <p:nvSpPr>
                      <p:cNvPr id="53" name="ZoneTexte 52">
                        <a:extLst>
                          <a:ext uri="{FF2B5EF4-FFF2-40B4-BE49-F238E27FC236}">
                            <a16:creationId xmlns:a16="http://schemas.microsoft.com/office/drawing/2014/main" id="{0989009B-E0C8-40CB-81B7-3C1DD127F95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17032" y="391837"/>
                        <a:ext cx="193514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a typeface="+mn-lt"/>
                            <a:cs typeface="+mn-lt"/>
                          </a:rPr>
                          <a:t>Techniques et périphériques</a:t>
                        </a:r>
                        <a:endParaRPr lang="fr-FR" sz="1000" b="1">
                          <a:solidFill>
                            <a:schemeClr val="accent1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54" name="ZoneTexte 53">
                        <a:extLst>
                          <a:ext uri="{FF2B5EF4-FFF2-40B4-BE49-F238E27FC236}">
                            <a16:creationId xmlns:a16="http://schemas.microsoft.com/office/drawing/2014/main" id="{C2E28CB2-62BF-4F97-9E74-D7A0E64F312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24419" y="299998"/>
                        <a:ext cx="10134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Conclusion</a:t>
                        </a:r>
                        <a:endParaRPr lang="fr-FR"/>
                      </a:p>
                    </p:txBody>
                  </p:sp>
                </p:grpSp>
                <p:sp>
                  <p:nvSpPr>
                    <p:cNvPr id="42" name="Oval 10">
                      <a:extLst>
                        <a:ext uri="{FF2B5EF4-FFF2-40B4-BE49-F238E27FC236}">
                          <a16:creationId xmlns:a16="http://schemas.microsoft.com/office/drawing/2014/main" id="{ABBBB186-C605-415A-A90C-D0CAFFAF41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9517" y="659296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43" name="ZoneTexte 42">
                      <a:extLst>
                        <a:ext uri="{FF2B5EF4-FFF2-40B4-BE49-F238E27FC236}">
                          <a16:creationId xmlns:a16="http://schemas.microsoft.com/office/drawing/2014/main" id="{7E37616B-D686-4622-B3BD-547001E465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98047" y="378746"/>
                      <a:ext cx="82266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lstStyle/>
                    <a:p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  <a:ea typeface="+mn-lt"/>
                          <a:cs typeface="+mn-lt"/>
                        </a:rPr>
                        <a:t>Utilisation</a:t>
                      </a:r>
                      <a:endParaRPr lang="fr-FR" sz="11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40" name="Oval 10">
                    <a:extLst>
                      <a:ext uri="{FF2B5EF4-FFF2-40B4-BE49-F238E27FC236}">
                        <a16:creationId xmlns:a16="http://schemas.microsoft.com/office/drawing/2014/main" id="{60A107BC-2F90-433F-956C-F7C54F879A67}"/>
                      </a:ext>
                    </a:extLst>
                  </p:cNvPr>
                  <p:cNvSpPr/>
                  <p:nvPr/>
                </p:nvSpPr>
                <p:spPr>
                  <a:xfrm>
                    <a:off x="8009873" y="537192"/>
                    <a:ext cx="165100" cy="165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D2A7407B-27C0-42BA-9CB7-0A3ACF035318}"/>
                    </a:ext>
                  </a:extLst>
                </p:cNvPr>
                <p:cNvSpPr txBox="1"/>
                <p:nvPr/>
              </p:nvSpPr>
              <p:spPr>
                <a:xfrm>
                  <a:off x="7688893" y="141962"/>
                  <a:ext cx="1240077" cy="307777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400"/>
                    <a:t>Objectif</a:t>
                  </a:r>
                  <a:endParaRPr lang="fr-FR"/>
                </a:p>
              </p:txBody>
            </p:sp>
          </p:grpSp>
        </p:grpSp>
        <p:sp>
          <p:nvSpPr>
            <p:cNvPr id="34" name="Oval 9">
              <a:extLst>
                <a:ext uri="{FF2B5EF4-FFF2-40B4-BE49-F238E27FC236}">
                  <a16:creationId xmlns:a16="http://schemas.microsoft.com/office/drawing/2014/main" id="{F01B0752-69DD-46FC-A983-F100FBC2493E}"/>
                </a:ext>
              </a:extLst>
            </p:cNvPr>
            <p:cNvSpPr/>
            <p:nvPr/>
          </p:nvSpPr>
          <p:spPr>
            <a:xfrm>
              <a:off x="3967256" y="409955"/>
              <a:ext cx="165100" cy="16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8C6595FF-2AB8-4C4C-9043-A681EAE49DAA}"/>
              </a:ext>
            </a:extLst>
          </p:cNvPr>
          <p:cNvSpPr txBox="1"/>
          <p:nvPr/>
        </p:nvSpPr>
        <p:spPr>
          <a:xfrm>
            <a:off x="11645031" y="6530236"/>
            <a:ext cx="519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47956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D44A70DD-520D-45F4-BD3B-D26CCB56BBE1}"/>
              </a:ext>
            </a:extLst>
          </p:cNvPr>
          <p:cNvGrpSpPr/>
          <p:nvPr/>
        </p:nvGrpSpPr>
        <p:grpSpPr>
          <a:xfrm>
            <a:off x="1730265" y="180772"/>
            <a:ext cx="9049302" cy="629308"/>
            <a:chOff x="1730265" y="-27995"/>
            <a:chExt cx="9049302" cy="629308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517FC94F-C917-4142-A903-CBF18EA3E001}"/>
                </a:ext>
              </a:extLst>
            </p:cNvPr>
            <p:cNvGrpSpPr/>
            <p:nvPr/>
          </p:nvGrpSpPr>
          <p:grpSpPr>
            <a:xfrm>
              <a:off x="1730265" y="-27995"/>
              <a:ext cx="9049302" cy="629308"/>
              <a:chOff x="1730265" y="118142"/>
              <a:chExt cx="9049302" cy="629308"/>
            </a:xfrm>
          </p:grpSpPr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B0A6B088-B94E-4811-8ED8-14D8C09B6722}"/>
                  </a:ext>
                </a:extLst>
              </p:cNvPr>
              <p:cNvSpPr txBox="1"/>
              <p:nvPr/>
            </p:nvSpPr>
            <p:spPr>
              <a:xfrm>
                <a:off x="3672197" y="261098"/>
                <a:ext cx="848309" cy="2616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fr-FR" sz="1100" b="1">
                    <a:solidFill>
                      <a:schemeClr val="accent1"/>
                    </a:solidFill>
                  </a:rPr>
                  <a:t>Historique</a:t>
                </a:r>
              </a:p>
            </p:txBody>
          </p:sp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id="{92D27208-7E6F-49EA-8A03-47EEEDAE2659}"/>
                  </a:ext>
                </a:extLst>
              </p:cNvPr>
              <p:cNvGrpSpPr/>
              <p:nvPr/>
            </p:nvGrpSpPr>
            <p:grpSpPr>
              <a:xfrm>
                <a:off x="1730265" y="118142"/>
                <a:ext cx="9049302" cy="629308"/>
                <a:chOff x="1730265" y="118142"/>
                <a:chExt cx="9049302" cy="629308"/>
              </a:xfrm>
            </p:grpSpPr>
            <p:grpSp>
              <p:nvGrpSpPr>
                <p:cNvPr id="29" name="Groupe 28">
                  <a:extLst>
                    <a:ext uri="{FF2B5EF4-FFF2-40B4-BE49-F238E27FC236}">
                      <a16:creationId xmlns:a16="http://schemas.microsoft.com/office/drawing/2014/main" id="{7EF75D73-5CB9-4CD0-A12A-C8016DF2D369}"/>
                    </a:ext>
                  </a:extLst>
                </p:cNvPr>
                <p:cNvGrpSpPr/>
                <p:nvPr/>
              </p:nvGrpSpPr>
              <p:grpSpPr>
                <a:xfrm>
                  <a:off x="1730265" y="118142"/>
                  <a:ext cx="9049302" cy="629308"/>
                  <a:chOff x="1730265" y="118142"/>
                  <a:chExt cx="9049302" cy="629308"/>
                </a:xfrm>
              </p:grpSpPr>
              <p:grpSp>
                <p:nvGrpSpPr>
                  <p:cNvPr id="31" name="Groupe 30">
                    <a:extLst>
                      <a:ext uri="{FF2B5EF4-FFF2-40B4-BE49-F238E27FC236}">
                        <a16:creationId xmlns:a16="http://schemas.microsoft.com/office/drawing/2014/main" id="{55DAEB12-622F-4204-AD8C-65E3FB8A9E0F}"/>
                      </a:ext>
                    </a:extLst>
                  </p:cNvPr>
                  <p:cNvGrpSpPr/>
                  <p:nvPr/>
                </p:nvGrpSpPr>
                <p:grpSpPr>
                  <a:xfrm>
                    <a:off x="1730265" y="118142"/>
                    <a:ext cx="9049302" cy="629308"/>
                    <a:chOff x="1612336" y="236071"/>
                    <a:chExt cx="9049302" cy="629308"/>
                  </a:xfrm>
                </p:grpSpPr>
                <p:grpSp>
                  <p:nvGrpSpPr>
                    <p:cNvPr id="34" name="Groupe 33">
                      <a:extLst>
                        <a:ext uri="{FF2B5EF4-FFF2-40B4-BE49-F238E27FC236}">
                          <a16:creationId xmlns:a16="http://schemas.microsoft.com/office/drawing/2014/main" id="{A26719B1-E509-45D7-B00D-B051CE5BCE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12336" y="236071"/>
                      <a:ext cx="9049302" cy="629308"/>
                      <a:chOff x="1688536" y="228035"/>
                      <a:chExt cx="9049302" cy="629308"/>
                    </a:xfrm>
                  </p:grpSpPr>
                  <p:cxnSp>
                    <p:nvCxnSpPr>
                      <p:cNvPr id="37" name="Straight Connector 3">
                        <a:extLst>
                          <a:ext uri="{FF2B5EF4-FFF2-40B4-BE49-F238E27FC236}">
                            <a16:creationId xmlns:a16="http://schemas.microsoft.com/office/drawing/2014/main" id="{266D3881-A18B-4F5A-ABFC-46128D8FA53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03763" y="734060"/>
                        <a:ext cx="8534400" cy="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8" name="Group 5">
                        <a:extLst>
                          <a:ext uri="{FF2B5EF4-FFF2-40B4-BE49-F238E27FC236}">
                            <a16:creationId xmlns:a16="http://schemas.microsoft.com/office/drawing/2014/main" id="{1BB4600D-E355-4F6F-84E7-16DFBE0125D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69325" y="605343"/>
                        <a:ext cx="3701892" cy="252000"/>
                        <a:chOff x="1965650" y="3293262"/>
                        <a:chExt cx="5373018" cy="365760"/>
                      </a:xfrm>
                    </p:grpSpPr>
                    <p:sp>
                      <p:nvSpPr>
                        <p:cNvPr id="48" name="Oval 6">
                          <a:extLst>
                            <a:ext uri="{FF2B5EF4-FFF2-40B4-BE49-F238E27FC236}">
                              <a16:creationId xmlns:a16="http://schemas.microsoft.com/office/drawing/2014/main" id="{AE137C78-D5C5-4443-821B-E209728615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972909" y="3293262"/>
                          <a:ext cx="365759" cy="36576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49" name="Oval 7">
                          <a:extLst>
                            <a:ext uri="{FF2B5EF4-FFF2-40B4-BE49-F238E27FC236}">
                              <a16:creationId xmlns:a16="http://schemas.microsoft.com/office/drawing/2014/main" id="{05942E2A-29F4-485A-AB96-AE7F37133A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65650" y="3346775"/>
                          <a:ext cx="270000" cy="270001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</p:grpSp>
                  <p:sp>
                    <p:nvSpPr>
                      <p:cNvPr id="39" name="Oval 8">
                        <a:extLst>
                          <a:ext uri="{FF2B5EF4-FFF2-40B4-BE49-F238E27FC236}">
                            <a16:creationId xmlns:a16="http://schemas.microsoft.com/office/drawing/2014/main" id="{C5B5AB0F-7888-45A9-A9F4-EA7EC31AE0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1305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40" name="Oval 9">
                        <a:extLst>
                          <a:ext uri="{FF2B5EF4-FFF2-40B4-BE49-F238E27FC236}">
                            <a16:creationId xmlns:a16="http://schemas.microsoft.com/office/drawing/2014/main" id="{0E136A27-3A21-4041-8BE1-623581467F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6250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41" name="Oval 10">
                        <a:extLst>
                          <a:ext uri="{FF2B5EF4-FFF2-40B4-BE49-F238E27FC236}">
                            <a16:creationId xmlns:a16="http://schemas.microsoft.com/office/drawing/2014/main" id="{88EDF553-0669-4E23-A119-4433B1AE68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2610" y="66073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42" name="Oval 11">
                        <a:extLst>
                          <a:ext uri="{FF2B5EF4-FFF2-40B4-BE49-F238E27FC236}">
                            <a16:creationId xmlns:a16="http://schemas.microsoft.com/office/drawing/2014/main" id="{8117FD36-F109-4C79-B23E-FB97D7A639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5613" y="65151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43" name="ZoneTexte 42">
                        <a:extLst>
                          <a:ext uri="{FF2B5EF4-FFF2-40B4-BE49-F238E27FC236}">
                            <a16:creationId xmlns:a16="http://schemas.microsoft.com/office/drawing/2014/main" id="{8CA60B5F-DE7A-4E6B-872E-F65604136C2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88536" y="356031"/>
                        <a:ext cx="3882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a:t>RA</a:t>
                        </a:r>
                      </a:p>
                    </p:txBody>
                  </p:sp>
                  <p:sp>
                    <p:nvSpPr>
                      <p:cNvPr id="44" name="ZoneTexte 43">
                        <a:extLst>
                          <a:ext uri="{FF2B5EF4-FFF2-40B4-BE49-F238E27FC236}">
                            <a16:creationId xmlns:a16="http://schemas.microsoft.com/office/drawing/2014/main" id="{316B2F5C-C657-443F-B191-CEDAD459CBF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60274" y="267420"/>
                        <a:ext cx="13548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Diff entre RA RV</a:t>
                        </a:r>
                        <a:endParaRPr lang="fr-FR"/>
                      </a:p>
                    </p:txBody>
                  </p:sp>
                  <p:sp>
                    <p:nvSpPr>
                      <p:cNvPr id="45" name="ZoneTexte 44">
                        <a:extLst>
                          <a:ext uri="{FF2B5EF4-FFF2-40B4-BE49-F238E27FC236}">
                            <a16:creationId xmlns:a16="http://schemas.microsoft.com/office/drawing/2014/main" id="{21E7E516-5840-4003-96D4-FB9F77D1600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23905" y="228035"/>
                        <a:ext cx="86113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Concept</a:t>
                        </a:r>
                      </a:p>
                    </p:txBody>
                  </p:sp>
                  <p:sp>
                    <p:nvSpPr>
                      <p:cNvPr id="46" name="ZoneTexte 45">
                        <a:extLst>
                          <a:ext uri="{FF2B5EF4-FFF2-40B4-BE49-F238E27FC236}">
                            <a16:creationId xmlns:a16="http://schemas.microsoft.com/office/drawing/2014/main" id="{DF34047E-C5A2-4A5C-8E85-AA4D3903928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17032" y="391837"/>
                        <a:ext cx="193514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a typeface="+mn-lt"/>
                            <a:cs typeface="+mn-lt"/>
                          </a:rPr>
                          <a:t>Techniques et périphériques</a:t>
                        </a:r>
                        <a:endParaRPr lang="fr-FR" sz="1000" b="1">
                          <a:solidFill>
                            <a:schemeClr val="accent1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47" name="ZoneTexte 46">
                        <a:extLst>
                          <a:ext uri="{FF2B5EF4-FFF2-40B4-BE49-F238E27FC236}">
                            <a16:creationId xmlns:a16="http://schemas.microsoft.com/office/drawing/2014/main" id="{1C2E2268-79EB-4477-8940-FC6263246D0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24419" y="299998"/>
                        <a:ext cx="10134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Conclusion</a:t>
                        </a:r>
                        <a:endParaRPr lang="fr-FR"/>
                      </a:p>
                    </p:txBody>
                  </p:sp>
                </p:grpSp>
                <p:sp>
                  <p:nvSpPr>
                    <p:cNvPr id="35" name="Oval 10">
                      <a:extLst>
                        <a:ext uri="{FF2B5EF4-FFF2-40B4-BE49-F238E27FC236}">
                          <a16:creationId xmlns:a16="http://schemas.microsoft.com/office/drawing/2014/main" id="{1551EECB-B50B-4C94-A22C-8D4BC2BB77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9517" y="659296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36" name="ZoneTexte 35">
                      <a:extLst>
                        <a:ext uri="{FF2B5EF4-FFF2-40B4-BE49-F238E27FC236}">
                          <a16:creationId xmlns:a16="http://schemas.microsoft.com/office/drawing/2014/main" id="{D9A52FE2-1E04-4FA2-AE93-E647B11BA7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98047" y="378746"/>
                      <a:ext cx="82266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lstStyle/>
                    <a:p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  <a:ea typeface="+mn-lt"/>
                          <a:cs typeface="+mn-lt"/>
                        </a:rPr>
                        <a:t>Utilisation</a:t>
                      </a:r>
                      <a:endParaRPr lang="fr-FR" sz="11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33" name="Oval 10">
                    <a:extLst>
                      <a:ext uri="{FF2B5EF4-FFF2-40B4-BE49-F238E27FC236}">
                        <a16:creationId xmlns:a16="http://schemas.microsoft.com/office/drawing/2014/main" id="{AA5CBBC0-5122-4D6D-8C60-590AF065C21C}"/>
                      </a:ext>
                    </a:extLst>
                  </p:cNvPr>
                  <p:cNvSpPr/>
                  <p:nvPr/>
                </p:nvSpPr>
                <p:spPr>
                  <a:xfrm>
                    <a:off x="8009873" y="537192"/>
                    <a:ext cx="165100" cy="165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30" name="ZoneTexte 29">
                  <a:extLst>
                    <a:ext uri="{FF2B5EF4-FFF2-40B4-BE49-F238E27FC236}">
                      <a16:creationId xmlns:a16="http://schemas.microsoft.com/office/drawing/2014/main" id="{218EF233-9083-4D61-9FDD-A15F28D1A8DF}"/>
                    </a:ext>
                  </a:extLst>
                </p:cNvPr>
                <p:cNvSpPr txBox="1"/>
                <p:nvPr/>
              </p:nvSpPr>
              <p:spPr>
                <a:xfrm>
                  <a:off x="7688893" y="141962"/>
                  <a:ext cx="1240077" cy="307777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400"/>
                    <a:t>Objectif</a:t>
                  </a:r>
                  <a:endParaRPr lang="fr-FR"/>
                </a:p>
              </p:txBody>
            </p:sp>
          </p:grpSp>
        </p:grpSp>
        <p:sp>
          <p:nvSpPr>
            <p:cNvPr id="26" name="Oval 9">
              <a:extLst>
                <a:ext uri="{FF2B5EF4-FFF2-40B4-BE49-F238E27FC236}">
                  <a16:creationId xmlns:a16="http://schemas.microsoft.com/office/drawing/2014/main" id="{F2139CE9-A0FD-41C8-81F3-57C107EF238A}"/>
                </a:ext>
              </a:extLst>
            </p:cNvPr>
            <p:cNvSpPr/>
            <p:nvPr/>
          </p:nvSpPr>
          <p:spPr>
            <a:xfrm>
              <a:off x="3967256" y="409955"/>
              <a:ext cx="165100" cy="16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2" name="Image 3" descr="Une image contenant bâtiment, assis, trottoir, homme&#10;&#10;Description générée avec un niveau de confiance très élevé">
            <a:extLst>
              <a:ext uri="{FF2B5EF4-FFF2-40B4-BE49-F238E27FC236}">
                <a16:creationId xmlns:a16="http://schemas.microsoft.com/office/drawing/2014/main" id="{D75E0970-D651-441E-B9CB-1DB58F90B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619" y="1038975"/>
            <a:ext cx="8787007" cy="5750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971419A-E955-444B-927E-B250EEAF7064}"/>
              </a:ext>
            </a:extLst>
          </p:cNvPr>
          <p:cNvSpPr txBox="1"/>
          <p:nvPr/>
        </p:nvSpPr>
        <p:spPr>
          <a:xfrm>
            <a:off x="11645031" y="6530236"/>
            <a:ext cx="519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 14</a:t>
            </a:r>
          </a:p>
        </p:txBody>
      </p:sp>
    </p:spTree>
    <p:extLst>
      <p:ext uri="{BB962C8B-B14F-4D97-AF65-F5344CB8AC3E}">
        <p14:creationId xmlns:p14="http://schemas.microsoft.com/office/powerpoint/2010/main" val="16875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2" descr="Une image contenant personne, homme, intérieur, ordinateur&#10;&#10;Description générée avec un niveau de confiance très élevé">
            <a:extLst>
              <a:ext uri="{FF2B5EF4-FFF2-40B4-BE49-F238E27FC236}">
                <a16:creationId xmlns:a16="http://schemas.microsoft.com/office/drawing/2014/main" id="{69ECB0E3-47FE-4FB6-ABD0-4CA04FCF93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48" b="148"/>
          <a:stretch/>
        </p:blipFill>
        <p:spPr/>
      </p:pic>
      <p:grpSp>
        <p:nvGrpSpPr>
          <p:cNvPr id="12" name="Group 11"/>
          <p:cNvGrpSpPr/>
          <p:nvPr/>
        </p:nvGrpSpPr>
        <p:grpSpPr>
          <a:xfrm>
            <a:off x="0" y="0"/>
            <a:ext cx="5527317" cy="6883400"/>
            <a:chOff x="0" y="0"/>
            <a:chExt cx="8290975" cy="10325100"/>
          </a:xfrm>
        </p:grpSpPr>
        <p:grpSp>
          <p:nvGrpSpPr>
            <p:cNvPr id="9" name="Group 8"/>
            <p:cNvGrpSpPr/>
            <p:nvPr/>
          </p:nvGrpSpPr>
          <p:grpSpPr>
            <a:xfrm>
              <a:off x="137575" y="0"/>
              <a:ext cx="8153400" cy="10325100"/>
              <a:chOff x="0" y="0"/>
              <a:chExt cx="8153400" cy="10304318"/>
            </a:xfrm>
            <a:solidFill>
              <a:schemeClr val="bg1"/>
            </a:solidFill>
          </p:grpSpPr>
          <p:sp>
            <p:nvSpPr>
              <p:cNvPr id="10" name="Trapezoid 9"/>
              <p:cNvSpPr/>
              <p:nvPr/>
            </p:nvSpPr>
            <p:spPr>
              <a:xfrm flipV="1">
                <a:off x="6927" y="0"/>
                <a:ext cx="8146473" cy="10304318"/>
              </a:xfrm>
              <a:prstGeom prst="trapezoid">
                <a:avLst>
                  <a:gd name="adj" fmla="val 420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0"/>
                <a:ext cx="3733800" cy="103043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0" y="0"/>
              <a:ext cx="8153400" cy="10325100"/>
              <a:chOff x="0" y="0"/>
              <a:chExt cx="8153400" cy="10304318"/>
            </a:xfrm>
            <a:solidFill>
              <a:schemeClr val="accent1"/>
            </a:solidFill>
          </p:grpSpPr>
          <p:sp>
            <p:nvSpPr>
              <p:cNvPr id="3" name="Trapezoid 2"/>
              <p:cNvSpPr/>
              <p:nvPr/>
            </p:nvSpPr>
            <p:spPr>
              <a:xfrm flipV="1">
                <a:off x="6927" y="0"/>
                <a:ext cx="8146473" cy="10304318"/>
              </a:xfrm>
              <a:prstGeom prst="trapezoid">
                <a:avLst>
                  <a:gd name="adj" fmla="val 42092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0" y="0"/>
                <a:ext cx="3733800" cy="1030431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-3593" y="10438"/>
            <a:ext cx="5146044" cy="342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5400">
                <a:solidFill>
                  <a:schemeClr val="bg1"/>
                </a:solidFill>
                <a:ea typeface="+mn-lt"/>
                <a:cs typeface="+mn-lt"/>
              </a:rPr>
              <a:t>Techniques </a:t>
            </a:r>
            <a:endParaRPr lang="en-US" sz="54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fr-FR" sz="5400">
                <a:solidFill>
                  <a:schemeClr val="bg1"/>
                </a:solidFill>
                <a:ea typeface="+mn-lt"/>
                <a:cs typeface="+mn-lt"/>
              </a:rPr>
              <a:t>          et périphériques</a:t>
            </a:r>
            <a:endParaRPr lang="en-US" sz="540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en-US" sz="5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8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AB455E6-1277-45BB-BECA-E07FA9EC10D4}"/>
              </a:ext>
            </a:extLst>
          </p:cNvPr>
          <p:cNvSpPr txBox="1"/>
          <p:nvPr/>
        </p:nvSpPr>
        <p:spPr>
          <a:xfrm>
            <a:off x="1562565" y="2067281"/>
            <a:ext cx="10660396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fr-FR" sz="160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320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Ordinateur </a:t>
            </a:r>
            <a:endParaRPr lang="fr-FR" sz="160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160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320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Webcam </a:t>
            </a:r>
            <a:endParaRPr lang="fr-FR" sz="160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160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320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Smartphone /tablette </a:t>
            </a:r>
            <a:endParaRPr lang="fr-FR" sz="160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160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320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Projection </a:t>
            </a:r>
            <a:endParaRPr lang="fr-FR" sz="160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160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320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Les lunettes </a:t>
            </a:r>
            <a:endParaRPr lang="fr-FR" sz="160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1D74BCB-66EB-4204-853B-6B641AAFE351}"/>
              </a:ext>
            </a:extLst>
          </p:cNvPr>
          <p:cNvGrpSpPr/>
          <p:nvPr/>
        </p:nvGrpSpPr>
        <p:grpSpPr>
          <a:xfrm>
            <a:off x="1730265" y="180772"/>
            <a:ext cx="9049302" cy="637870"/>
            <a:chOff x="1730265" y="-27995"/>
            <a:chExt cx="9049302" cy="637870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1AC841BA-1951-4AB3-B321-EC332C58B70A}"/>
                </a:ext>
              </a:extLst>
            </p:cNvPr>
            <p:cNvGrpSpPr/>
            <p:nvPr/>
          </p:nvGrpSpPr>
          <p:grpSpPr>
            <a:xfrm>
              <a:off x="1730265" y="-27995"/>
              <a:ext cx="9049302" cy="637870"/>
              <a:chOff x="1730265" y="118142"/>
              <a:chExt cx="9049302" cy="637870"/>
            </a:xfrm>
          </p:grpSpPr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4D9C67FD-239C-4599-8B0B-20F2477B94EB}"/>
                  </a:ext>
                </a:extLst>
              </p:cNvPr>
              <p:cNvSpPr txBox="1"/>
              <p:nvPr/>
            </p:nvSpPr>
            <p:spPr>
              <a:xfrm>
                <a:off x="3672197" y="261098"/>
                <a:ext cx="848309" cy="2616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fr-FR" sz="1100" b="1">
                    <a:solidFill>
                      <a:schemeClr val="accent1"/>
                    </a:solidFill>
                  </a:rPr>
                  <a:t>Historique</a:t>
                </a:r>
              </a:p>
            </p:txBody>
          </p:sp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01509AA3-2358-4624-8940-172E66FD759C}"/>
                  </a:ext>
                </a:extLst>
              </p:cNvPr>
              <p:cNvGrpSpPr/>
              <p:nvPr/>
            </p:nvGrpSpPr>
            <p:grpSpPr>
              <a:xfrm>
                <a:off x="1730265" y="118142"/>
                <a:ext cx="9049302" cy="637870"/>
                <a:chOff x="1730265" y="118142"/>
                <a:chExt cx="9049302" cy="637870"/>
              </a:xfrm>
            </p:grpSpPr>
            <p:grpSp>
              <p:nvGrpSpPr>
                <p:cNvPr id="36" name="Groupe 35">
                  <a:extLst>
                    <a:ext uri="{FF2B5EF4-FFF2-40B4-BE49-F238E27FC236}">
                      <a16:creationId xmlns:a16="http://schemas.microsoft.com/office/drawing/2014/main" id="{8983F63B-F93F-449E-8F48-2EF3B5803CB0}"/>
                    </a:ext>
                  </a:extLst>
                </p:cNvPr>
                <p:cNvGrpSpPr/>
                <p:nvPr/>
              </p:nvGrpSpPr>
              <p:grpSpPr>
                <a:xfrm>
                  <a:off x="1730265" y="118142"/>
                  <a:ext cx="9049302" cy="637870"/>
                  <a:chOff x="1730265" y="118142"/>
                  <a:chExt cx="9049302" cy="637870"/>
                </a:xfrm>
              </p:grpSpPr>
              <p:grpSp>
                <p:nvGrpSpPr>
                  <p:cNvPr id="38" name="Groupe 37">
                    <a:extLst>
                      <a:ext uri="{FF2B5EF4-FFF2-40B4-BE49-F238E27FC236}">
                        <a16:creationId xmlns:a16="http://schemas.microsoft.com/office/drawing/2014/main" id="{7AE96E48-31A0-4D6D-9009-2AEA6E438067}"/>
                      </a:ext>
                    </a:extLst>
                  </p:cNvPr>
                  <p:cNvGrpSpPr/>
                  <p:nvPr/>
                </p:nvGrpSpPr>
                <p:grpSpPr>
                  <a:xfrm>
                    <a:off x="1730265" y="118142"/>
                    <a:ext cx="9049302" cy="637870"/>
                    <a:chOff x="1612336" y="236071"/>
                    <a:chExt cx="9049302" cy="637870"/>
                  </a:xfrm>
                </p:grpSpPr>
                <p:grpSp>
                  <p:nvGrpSpPr>
                    <p:cNvPr id="40" name="Groupe 39">
                      <a:extLst>
                        <a:ext uri="{FF2B5EF4-FFF2-40B4-BE49-F238E27FC236}">
                          <a16:creationId xmlns:a16="http://schemas.microsoft.com/office/drawing/2014/main" id="{BD4FA9FC-256A-4AAB-9835-5613AC203D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12336" y="236071"/>
                      <a:ext cx="9049302" cy="637870"/>
                      <a:chOff x="1688536" y="228035"/>
                      <a:chExt cx="9049302" cy="637870"/>
                    </a:xfrm>
                  </p:grpSpPr>
                  <p:cxnSp>
                    <p:nvCxnSpPr>
                      <p:cNvPr id="43" name="Straight Connector 3">
                        <a:extLst>
                          <a:ext uri="{FF2B5EF4-FFF2-40B4-BE49-F238E27FC236}">
                            <a16:creationId xmlns:a16="http://schemas.microsoft.com/office/drawing/2014/main" id="{A23C4C59-CCC1-4077-903F-A802A4D0B31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03763" y="734060"/>
                        <a:ext cx="8534400" cy="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4" name="Group 5">
                        <a:extLst>
                          <a:ext uri="{FF2B5EF4-FFF2-40B4-BE49-F238E27FC236}">
                            <a16:creationId xmlns:a16="http://schemas.microsoft.com/office/drawing/2014/main" id="{DB8F6F9B-FAE4-46B5-BDAE-C1514AEDDCA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69325" y="613905"/>
                        <a:ext cx="5157398" cy="252000"/>
                        <a:chOff x="1965650" y="3305689"/>
                        <a:chExt cx="7485575" cy="365760"/>
                      </a:xfrm>
                    </p:grpSpPr>
                    <p:sp>
                      <p:nvSpPr>
                        <p:cNvPr id="54" name="Oval 6">
                          <a:extLst>
                            <a:ext uri="{FF2B5EF4-FFF2-40B4-BE49-F238E27FC236}">
                              <a16:creationId xmlns:a16="http://schemas.microsoft.com/office/drawing/2014/main" id="{B2B6D981-4DF1-4143-9FFE-419CB3E462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085466" y="3305689"/>
                          <a:ext cx="365759" cy="36576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55" name="Oval 7">
                          <a:extLst>
                            <a:ext uri="{FF2B5EF4-FFF2-40B4-BE49-F238E27FC236}">
                              <a16:creationId xmlns:a16="http://schemas.microsoft.com/office/drawing/2014/main" id="{07729B8D-F047-4A12-A826-2D07DDC743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65650" y="3346775"/>
                          <a:ext cx="270000" cy="270001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</p:grpSp>
                  <p:sp>
                    <p:nvSpPr>
                      <p:cNvPr id="45" name="Oval 8">
                        <a:extLst>
                          <a:ext uri="{FF2B5EF4-FFF2-40B4-BE49-F238E27FC236}">
                            <a16:creationId xmlns:a16="http://schemas.microsoft.com/office/drawing/2014/main" id="{9D071DF5-30C1-44E0-BA3A-798CE89192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1305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46" name="Oval 9">
                        <a:extLst>
                          <a:ext uri="{FF2B5EF4-FFF2-40B4-BE49-F238E27FC236}">
                            <a16:creationId xmlns:a16="http://schemas.microsoft.com/office/drawing/2014/main" id="{72A62619-0834-47F4-A1CC-435D4E5E6C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6250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47" name="Oval 10">
                        <a:extLst>
                          <a:ext uri="{FF2B5EF4-FFF2-40B4-BE49-F238E27FC236}">
                            <a16:creationId xmlns:a16="http://schemas.microsoft.com/office/drawing/2014/main" id="{7327B556-DD67-4AF2-B873-861DD49415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2610" y="66073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48" name="Oval 11">
                        <a:extLst>
                          <a:ext uri="{FF2B5EF4-FFF2-40B4-BE49-F238E27FC236}">
                            <a16:creationId xmlns:a16="http://schemas.microsoft.com/office/drawing/2014/main" id="{29F4D780-97BC-4FFC-8413-AB6E331A37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5613" y="65151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49" name="ZoneTexte 48">
                        <a:extLst>
                          <a:ext uri="{FF2B5EF4-FFF2-40B4-BE49-F238E27FC236}">
                            <a16:creationId xmlns:a16="http://schemas.microsoft.com/office/drawing/2014/main" id="{3504D985-AE08-4E78-ADC6-23C9A0D3579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88536" y="356031"/>
                        <a:ext cx="3882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a:t>RA</a:t>
                        </a:r>
                      </a:p>
                    </p:txBody>
                  </p:sp>
                  <p:sp>
                    <p:nvSpPr>
                      <p:cNvPr id="50" name="ZoneTexte 49">
                        <a:extLst>
                          <a:ext uri="{FF2B5EF4-FFF2-40B4-BE49-F238E27FC236}">
                            <a16:creationId xmlns:a16="http://schemas.microsoft.com/office/drawing/2014/main" id="{68879645-EC9C-422C-9159-862FF8852CD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60274" y="267420"/>
                        <a:ext cx="13548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Diff entre RA RV</a:t>
                        </a:r>
                        <a:endParaRPr lang="fr-FR"/>
                      </a:p>
                    </p:txBody>
                  </p:sp>
                  <p:sp>
                    <p:nvSpPr>
                      <p:cNvPr id="51" name="ZoneTexte 50">
                        <a:extLst>
                          <a:ext uri="{FF2B5EF4-FFF2-40B4-BE49-F238E27FC236}">
                            <a16:creationId xmlns:a16="http://schemas.microsoft.com/office/drawing/2014/main" id="{D2DE91E3-29AC-4AB4-AB89-60FD62C7E6E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23905" y="228035"/>
                        <a:ext cx="86113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Concept</a:t>
                        </a:r>
                      </a:p>
                    </p:txBody>
                  </p:sp>
                  <p:sp>
                    <p:nvSpPr>
                      <p:cNvPr id="52" name="ZoneTexte 51">
                        <a:extLst>
                          <a:ext uri="{FF2B5EF4-FFF2-40B4-BE49-F238E27FC236}">
                            <a16:creationId xmlns:a16="http://schemas.microsoft.com/office/drawing/2014/main" id="{18B87030-CD88-4673-A994-31CC092CE09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17032" y="391837"/>
                        <a:ext cx="193514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a typeface="+mn-lt"/>
                            <a:cs typeface="+mn-lt"/>
                          </a:rPr>
                          <a:t>Techniques et périphériques</a:t>
                        </a:r>
                        <a:endParaRPr lang="fr-FR" sz="1000" b="1">
                          <a:solidFill>
                            <a:schemeClr val="accent1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53" name="ZoneTexte 52">
                        <a:extLst>
                          <a:ext uri="{FF2B5EF4-FFF2-40B4-BE49-F238E27FC236}">
                            <a16:creationId xmlns:a16="http://schemas.microsoft.com/office/drawing/2014/main" id="{4FBCA7FA-7301-4107-B381-D71DAF0969B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24419" y="299998"/>
                        <a:ext cx="10134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Conclusion</a:t>
                        </a:r>
                        <a:endParaRPr lang="fr-FR"/>
                      </a:p>
                    </p:txBody>
                  </p:sp>
                </p:grpSp>
                <p:sp>
                  <p:nvSpPr>
                    <p:cNvPr id="41" name="Oval 10">
                      <a:extLst>
                        <a:ext uri="{FF2B5EF4-FFF2-40B4-BE49-F238E27FC236}">
                          <a16:creationId xmlns:a16="http://schemas.microsoft.com/office/drawing/2014/main" id="{F79358B2-CC87-460B-9123-CCE8667EEE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9517" y="659296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42" name="ZoneTexte 41">
                      <a:extLst>
                        <a:ext uri="{FF2B5EF4-FFF2-40B4-BE49-F238E27FC236}">
                          <a16:creationId xmlns:a16="http://schemas.microsoft.com/office/drawing/2014/main" id="{739655A2-654E-469B-99BB-CD1415FA45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98047" y="378746"/>
                      <a:ext cx="82266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lstStyle/>
                    <a:p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  <a:ea typeface="+mn-lt"/>
                          <a:cs typeface="+mn-lt"/>
                        </a:rPr>
                        <a:t>Utilisation</a:t>
                      </a:r>
                      <a:endParaRPr lang="fr-FR" sz="11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39" name="Oval 10">
                    <a:extLst>
                      <a:ext uri="{FF2B5EF4-FFF2-40B4-BE49-F238E27FC236}">
                        <a16:creationId xmlns:a16="http://schemas.microsoft.com/office/drawing/2014/main" id="{36152270-7BAA-4767-A427-30A125F50393}"/>
                      </a:ext>
                    </a:extLst>
                  </p:cNvPr>
                  <p:cNvSpPr/>
                  <p:nvPr/>
                </p:nvSpPr>
                <p:spPr>
                  <a:xfrm>
                    <a:off x="8009873" y="537192"/>
                    <a:ext cx="165100" cy="165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9E3A61EE-7A89-4E66-96E5-058BAF3B70AB}"/>
                    </a:ext>
                  </a:extLst>
                </p:cNvPr>
                <p:cNvSpPr txBox="1"/>
                <p:nvPr/>
              </p:nvSpPr>
              <p:spPr>
                <a:xfrm>
                  <a:off x="7688893" y="141962"/>
                  <a:ext cx="1240077" cy="307777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400"/>
                    <a:t>Objectif</a:t>
                  </a:r>
                  <a:endParaRPr lang="fr-FR"/>
                </a:p>
              </p:txBody>
            </p:sp>
          </p:grpSp>
        </p:grpSp>
        <p:sp>
          <p:nvSpPr>
            <p:cNvPr id="33" name="Oval 9">
              <a:extLst>
                <a:ext uri="{FF2B5EF4-FFF2-40B4-BE49-F238E27FC236}">
                  <a16:creationId xmlns:a16="http://schemas.microsoft.com/office/drawing/2014/main" id="{B5022EBD-77AA-4749-BFF7-C756407E03D6}"/>
                </a:ext>
              </a:extLst>
            </p:cNvPr>
            <p:cNvSpPr/>
            <p:nvPr/>
          </p:nvSpPr>
          <p:spPr>
            <a:xfrm>
              <a:off x="3967256" y="409955"/>
              <a:ext cx="165100" cy="16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66FA5164-0940-4EF7-A47C-C302691F5196}"/>
              </a:ext>
            </a:extLst>
          </p:cNvPr>
          <p:cNvSpPr txBox="1"/>
          <p:nvPr/>
        </p:nvSpPr>
        <p:spPr>
          <a:xfrm>
            <a:off x="1780784" y="1154482"/>
            <a:ext cx="40793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b="1" u="sng">
                <a:solidFill>
                  <a:schemeClr val="accent1">
                    <a:lumMod val="75000"/>
                  </a:schemeClr>
                </a:solidFill>
              </a:rPr>
              <a:t>Périphérique: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E0DF68-C638-4077-B729-0D5C027FBA46}"/>
              </a:ext>
            </a:extLst>
          </p:cNvPr>
          <p:cNvSpPr txBox="1"/>
          <p:nvPr/>
        </p:nvSpPr>
        <p:spPr>
          <a:xfrm>
            <a:off x="11645031" y="6530236"/>
            <a:ext cx="519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137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AB455E6-1277-45BB-BECA-E07FA9EC10D4}"/>
              </a:ext>
            </a:extLst>
          </p:cNvPr>
          <p:cNvSpPr txBox="1"/>
          <p:nvPr/>
        </p:nvSpPr>
        <p:spPr>
          <a:xfrm>
            <a:off x="1124154" y="1858514"/>
            <a:ext cx="10660396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ctr">
              <a:buFont typeface="Arial"/>
              <a:buChar char="•"/>
            </a:pPr>
            <a:r>
              <a:rPr lang="fr-FR" sz="320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n-lt"/>
                <a:cs typeface="+mn-lt"/>
              </a:rPr>
              <a:t>Collecter et traitement de données</a:t>
            </a:r>
            <a:endParaRPr lang="fr-FR" sz="1600">
              <a:solidFill>
                <a:schemeClr val="accent2">
                  <a:lumMod val="75000"/>
                </a:schemeClr>
              </a:solidFill>
              <a:ea typeface="+mn-lt"/>
              <a:cs typeface="+mn-lt"/>
            </a:endParaRPr>
          </a:p>
          <a:p>
            <a:pPr marL="457200" indent="-457200" algn="ctr">
              <a:buFont typeface="Arial"/>
              <a:buChar char="•"/>
            </a:pPr>
            <a:r>
              <a:rPr lang="fr-FR" sz="320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Reconnaissance d'images</a:t>
            </a:r>
            <a:endParaRPr lang="fr-FR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160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1D74BCB-66EB-4204-853B-6B641AAFE351}"/>
              </a:ext>
            </a:extLst>
          </p:cNvPr>
          <p:cNvGrpSpPr/>
          <p:nvPr/>
        </p:nvGrpSpPr>
        <p:grpSpPr>
          <a:xfrm>
            <a:off x="1730265" y="180772"/>
            <a:ext cx="9049302" cy="637870"/>
            <a:chOff x="1730265" y="-27995"/>
            <a:chExt cx="9049302" cy="637870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1AC841BA-1951-4AB3-B321-EC332C58B70A}"/>
                </a:ext>
              </a:extLst>
            </p:cNvPr>
            <p:cNvGrpSpPr/>
            <p:nvPr/>
          </p:nvGrpSpPr>
          <p:grpSpPr>
            <a:xfrm>
              <a:off x="1730265" y="-27995"/>
              <a:ext cx="9049302" cy="637870"/>
              <a:chOff x="1730265" y="118142"/>
              <a:chExt cx="9049302" cy="637870"/>
            </a:xfrm>
          </p:grpSpPr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4D9C67FD-239C-4599-8B0B-20F2477B94EB}"/>
                  </a:ext>
                </a:extLst>
              </p:cNvPr>
              <p:cNvSpPr txBox="1"/>
              <p:nvPr/>
            </p:nvSpPr>
            <p:spPr>
              <a:xfrm>
                <a:off x="3672197" y="261098"/>
                <a:ext cx="848309" cy="2616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fr-FR" sz="1100" b="1">
                    <a:solidFill>
                      <a:schemeClr val="accent1"/>
                    </a:solidFill>
                  </a:rPr>
                  <a:t>Historique</a:t>
                </a:r>
              </a:p>
            </p:txBody>
          </p:sp>
          <p:grpSp>
            <p:nvGrpSpPr>
              <p:cNvPr id="35" name="Groupe 34">
                <a:extLst>
                  <a:ext uri="{FF2B5EF4-FFF2-40B4-BE49-F238E27FC236}">
                    <a16:creationId xmlns:a16="http://schemas.microsoft.com/office/drawing/2014/main" id="{01509AA3-2358-4624-8940-172E66FD759C}"/>
                  </a:ext>
                </a:extLst>
              </p:cNvPr>
              <p:cNvGrpSpPr/>
              <p:nvPr/>
            </p:nvGrpSpPr>
            <p:grpSpPr>
              <a:xfrm>
                <a:off x="1730265" y="118142"/>
                <a:ext cx="9049302" cy="637870"/>
                <a:chOff x="1730265" y="118142"/>
                <a:chExt cx="9049302" cy="637870"/>
              </a:xfrm>
            </p:grpSpPr>
            <p:grpSp>
              <p:nvGrpSpPr>
                <p:cNvPr id="36" name="Groupe 35">
                  <a:extLst>
                    <a:ext uri="{FF2B5EF4-FFF2-40B4-BE49-F238E27FC236}">
                      <a16:creationId xmlns:a16="http://schemas.microsoft.com/office/drawing/2014/main" id="{8983F63B-F93F-449E-8F48-2EF3B5803CB0}"/>
                    </a:ext>
                  </a:extLst>
                </p:cNvPr>
                <p:cNvGrpSpPr/>
                <p:nvPr/>
              </p:nvGrpSpPr>
              <p:grpSpPr>
                <a:xfrm>
                  <a:off x="1730265" y="118142"/>
                  <a:ext cx="9049302" cy="637870"/>
                  <a:chOff x="1730265" y="118142"/>
                  <a:chExt cx="9049302" cy="637870"/>
                </a:xfrm>
              </p:grpSpPr>
              <p:grpSp>
                <p:nvGrpSpPr>
                  <p:cNvPr id="38" name="Groupe 37">
                    <a:extLst>
                      <a:ext uri="{FF2B5EF4-FFF2-40B4-BE49-F238E27FC236}">
                        <a16:creationId xmlns:a16="http://schemas.microsoft.com/office/drawing/2014/main" id="{7AE96E48-31A0-4D6D-9009-2AEA6E438067}"/>
                      </a:ext>
                    </a:extLst>
                  </p:cNvPr>
                  <p:cNvGrpSpPr/>
                  <p:nvPr/>
                </p:nvGrpSpPr>
                <p:grpSpPr>
                  <a:xfrm>
                    <a:off x="1730265" y="118142"/>
                    <a:ext cx="9049302" cy="637870"/>
                    <a:chOff x="1612336" y="236071"/>
                    <a:chExt cx="9049302" cy="637870"/>
                  </a:xfrm>
                </p:grpSpPr>
                <p:grpSp>
                  <p:nvGrpSpPr>
                    <p:cNvPr id="40" name="Groupe 39">
                      <a:extLst>
                        <a:ext uri="{FF2B5EF4-FFF2-40B4-BE49-F238E27FC236}">
                          <a16:creationId xmlns:a16="http://schemas.microsoft.com/office/drawing/2014/main" id="{BD4FA9FC-256A-4AAB-9835-5613AC203D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12336" y="236071"/>
                      <a:ext cx="9049302" cy="637870"/>
                      <a:chOff x="1688536" y="228035"/>
                      <a:chExt cx="9049302" cy="637870"/>
                    </a:xfrm>
                  </p:grpSpPr>
                  <p:cxnSp>
                    <p:nvCxnSpPr>
                      <p:cNvPr id="43" name="Straight Connector 3">
                        <a:extLst>
                          <a:ext uri="{FF2B5EF4-FFF2-40B4-BE49-F238E27FC236}">
                            <a16:creationId xmlns:a16="http://schemas.microsoft.com/office/drawing/2014/main" id="{A23C4C59-CCC1-4077-903F-A802A4D0B31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03763" y="734060"/>
                        <a:ext cx="8534400" cy="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4" name="Group 5">
                        <a:extLst>
                          <a:ext uri="{FF2B5EF4-FFF2-40B4-BE49-F238E27FC236}">
                            <a16:creationId xmlns:a16="http://schemas.microsoft.com/office/drawing/2014/main" id="{DB8F6F9B-FAE4-46B5-BDAE-C1514AEDDCA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69325" y="613905"/>
                        <a:ext cx="5157398" cy="252000"/>
                        <a:chOff x="1965650" y="3305689"/>
                        <a:chExt cx="7485575" cy="365760"/>
                      </a:xfrm>
                    </p:grpSpPr>
                    <p:sp>
                      <p:nvSpPr>
                        <p:cNvPr id="54" name="Oval 6">
                          <a:extLst>
                            <a:ext uri="{FF2B5EF4-FFF2-40B4-BE49-F238E27FC236}">
                              <a16:creationId xmlns:a16="http://schemas.microsoft.com/office/drawing/2014/main" id="{B2B6D981-4DF1-4143-9FFE-419CB3E462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085466" y="3305689"/>
                          <a:ext cx="365759" cy="36576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55" name="Oval 7">
                          <a:extLst>
                            <a:ext uri="{FF2B5EF4-FFF2-40B4-BE49-F238E27FC236}">
                              <a16:creationId xmlns:a16="http://schemas.microsoft.com/office/drawing/2014/main" id="{07729B8D-F047-4A12-A826-2D07DDC743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65650" y="3346775"/>
                          <a:ext cx="270000" cy="270001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</p:grpSp>
                  <p:sp>
                    <p:nvSpPr>
                      <p:cNvPr id="45" name="Oval 8">
                        <a:extLst>
                          <a:ext uri="{FF2B5EF4-FFF2-40B4-BE49-F238E27FC236}">
                            <a16:creationId xmlns:a16="http://schemas.microsoft.com/office/drawing/2014/main" id="{9D071DF5-30C1-44E0-BA3A-798CE89192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1305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46" name="Oval 9">
                        <a:extLst>
                          <a:ext uri="{FF2B5EF4-FFF2-40B4-BE49-F238E27FC236}">
                            <a16:creationId xmlns:a16="http://schemas.microsoft.com/office/drawing/2014/main" id="{72A62619-0834-47F4-A1CC-435D4E5E6C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6250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47" name="Oval 10">
                        <a:extLst>
                          <a:ext uri="{FF2B5EF4-FFF2-40B4-BE49-F238E27FC236}">
                            <a16:creationId xmlns:a16="http://schemas.microsoft.com/office/drawing/2014/main" id="{7327B556-DD67-4AF2-B873-861DD49415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2610" y="66073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48" name="Oval 11">
                        <a:extLst>
                          <a:ext uri="{FF2B5EF4-FFF2-40B4-BE49-F238E27FC236}">
                            <a16:creationId xmlns:a16="http://schemas.microsoft.com/office/drawing/2014/main" id="{29F4D780-97BC-4FFC-8413-AB6E331A37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5613" y="65151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49" name="ZoneTexte 48">
                        <a:extLst>
                          <a:ext uri="{FF2B5EF4-FFF2-40B4-BE49-F238E27FC236}">
                            <a16:creationId xmlns:a16="http://schemas.microsoft.com/office/drawing/2014/main" id="{3504D985-AE08-4E78-ADC6-23C9A0D3579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88536" y="356031"/>
                        <a:ext cx="3882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a:t>RA</a:t>
                        </a:r>
                      </a:p>
                    </p:txBody>
                  </p:sp>
                  <p:sp>
                    <p:nvSpPr>
                      <p:cNvPr id="50" name="ZoneTexte 49">
                        <a:extLst>
                          <a:ext uri="{FF2B5EF4-FFF2-40B4-BE49-F238E27FC236}">
                            <a16:creationId xmlns:a16="http://schemas.microsoft.com/office/drawing/2014/main" id="{68879645-EC9C-422C-9159-862FF8852CD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60274" y="267420"/>
                        <a:ext cx="13548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Diff entre RA RV</a:t>
                        </a:r>
                        <a:endParaRPr lang="fr-FR"/>
                      </a:p>
                    </p:txBody>
                  </p:sp>
                  <p:sp>
                    <p:nvSpPr>
                      <p:cNvPr id="51" name="ZoneTexte 50">
                        <a:extLst>
                          <a:ext uri="{FF2B5EF4-FFF2-40B4-BE49-F238E27FC236}">
                            <a16:creationId xmlns:a16="http://schemas.microsoft.com/office/drawing/2014/main" id="{D2DE91E3-29AC-4AB4-AB89-60FD62C7E6E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23905" y="228035"/>
                        <a:ext cx="86113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Concept</a:t>
                        </a:r>
                      </a:p>
                    </p:txBody>
                  </p:sp>
                  <p:sp>
                    <p:nvSpPr>
                      <p:cNvPr id="52" name="ZoneTexte 51">
                        <a:extLst>
                          <a:ext uri="{FF2B5EF4-FFF2-40B4-BE49-F238E27FC236}">
                            <a16:creationId xmlns:a16="http://schemas.microsoft.com/office/drawing/2014/main" id="{18B87030-CD88-4673-A994-31CC092CE09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17032" y="391837"/>
                        <a:ext cx="193514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a typeface="+mn-lt"/>
                            <a:cs typeface="+mn-lt"/>
                          </a:rPr>
                          <a:t>Techniques et périphériques</a:t>
                        </a:r>
                        <a:endParaRPr lang="fr-FR" sz="1000" b="1">
                          <a:solidFill>
                            <a:schemeClr val="accent1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53" name="ZoneTexte 52">
                        <a:extLst>
                          <a:ext uri="{FF2B5EF4-FFF2-40B4-BE49-F238E27FC236}">
                            <a16:creationId xmlns:a16="http://schemas.microsoft.com/office/drawing/2014/main" id="{4FBCA7FA-7301-4107-B381-D71DAF0969B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24419" y="299998"/>
                        <a:ext cx="10134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Conclusion</a:t>
                        </a:r>
                        <a:endParaRPr lang="fr-FR"/>
                      </a:p>
                    </p:txBody>
                  </p:sp>
                </p:grpSp>
                <p:sp>
                  <p:nvSpPr>
                    <p:cNvPr id="41" name="Oval 10">
                      <a:extLst>
                        <a:ext uri="{FF2B5EF4-FFF2-40B4-BE49-F238E27FC236}">
                          <a16:creationId xmlns:a16="http://schemas.microsoft.com/office/drawing/2014/main" id="{F79358B2-CC87-460B-9123-CCE8667EEE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9517" y="659296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42" name="ZoneTexte 41">
                      <a:extLst>
                        <a:ext uri="{FF2B5EF4-FFF2-40B4-BE49-F238E27FC236}">
                          <a16:creationId xmlns:a16="http://schemas.microsoft.com/office/drawing/2014/main" id="{739655A2-654E-469B-99BB-CD1415FA45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98047" y="378746"/>
                      <a:ext cx="82266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lstStyle/>
                    <a:p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  <a:ea typeface="+mn-lt"/>
                          <a:cs typeface="+mn-lt"/>
                        </a:rPr>
                        <a:t>Utilisation</a:t>
                      </a:r>
                      <a:endParaRPr lang="fr-FR" sz="11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39" name="Oval 10">
                    <a:extLst>
                      <a:ext uri="{FF2B5EF4-FFF2-40B4-BE49-F238E27FC236}">
                        <a16:creationId xmlns:a16="http://schemas.microsoft.com/office/drawing/2014/main" id="{36152270-7BAA-4767-A427-30A125F50393}"/>
                      </a:ext>
                    </a:extLst>
                  </p:cNvPr>
                  <p:cNvSpPr/>
                  <p:nvPr/>
                </p:nvSpPr>
                <p:spPr>
                  <a:xfrm>
                    <a:off x="8009873" y="537192"/>
                    <a:ext cx="165100" cy="165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37" name="ZoneTexte 36">
                  <a:extLst>
                    <a:ext uri="{FF2B5EF4-FFF2-40B4-BE49-F238E27FC236}">
                      <a16:creationId xmlns:a16="http://schemas.microsoft.com/office/drawing/2014/main" id="{9E3A61EE-7A89-4E66-96E5-058BAF3B70AB}"/>
                    </a:ext>
                  </a:extLst>
                </p:cNvPr>
                <p:cNvSpPr txBox="1"/>
                <p:nvPr/>
              </p:nvSpPr>
              <p:spPr>
                <a:xfrm>
                  <a:off x="7688893" y="141962"/>
                  <a:ext cx="1240077" cy="307777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400"/>
                    <a:t>Objectif</a:t>
                  </a:r>
                  <a:endParaRPr lang="fr-FR"/>
                </a:p>
              </p:txBody>
            </p:sp>
          </p:grpSp>
        </p:grpSp>
        <p:sp>
          <p:nvSpPr>
            <p:cNvPr id="33" name="Oval 9">
              <a:extLst>
                <a:ext uri="{FF2B5EF4-FFF2-40B4-BE49-F238E27FC236}">
                  <a16:creationId xmlns:a16="http://schemas.microsoft.com/office/drawing/2014/main" id="{B5022EBD-77AA-4749-BFF7-C756407E03D6}"/>
                </a:ext>
              </a:extLst>
            </p:cNvPr>
            <p:cNvSpPr/>
            <p:nvPr/>
          </p:nvSpPr>
          <p:spPr>
            <a:xfrm>
              <a:off x="3967256" y="409955"/>
              <a:ext cx="165100" cy="16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66FA5164-0940-4EF7-A47C-C302691F5196}"/>
              </a:ext>
            </a:extLst>
          </p:cNvPr>
          <p:cNvSpPr txBox="1"/>
          <p:nvPr/>
        </p:nvSpPr>
        <p:spPr>
          <a:xfrm>
            <a:off x="1780784" y="1154482"/>
            <a:ext cx="40793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b="1" u="sng">
                <a:solidFill>
                  <a:schemeClr val="accent1">
                    <a:lumMod val="75000"/>
                  </a:schemeClr>
                </a:solidFill>
              </a:rPr>
              <a:t>Technique:</a:t>
            </a:r>
          </a:p>
        </p:txBody>
      </p:sp>
      <p:pic>
        <p:nvPicPr>
          <p:cNvPr id="5" name="Image 5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84E7B073-ABC4-405A-AC90-39E88F121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948" y="3151126"/>
            <a:ext cx="10498897" cy="3321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9544904-402A-4AF1-8A66-4F6472388B90}"/>
              </a:ext>
            </a:extLst>
          </p:cNvPr>
          <p:cNvSpPr txBox="1"/>
          <p:nvPr/>
        </p:nvSpPr>
        <p:spPr>
          <a:xfrm>
            <a:off x="11645031" y="6530236"/>
            <a:ext cx="519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11696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pour une image  14" descr="Une image contenant intérieur, personne, chien, homme&#10;&#10;Description générée avec un niveau de confiance très élevé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14515" y="2262"/>
            <a:ext cx="11106750" cy="7473862"/>
          </a:xfr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5527317" cy="6883400"/>
            <a:chOff x="0" y="0"/>
            <a:chExt cx="8290975" cy="10325100"/>
          </a:xfrm>
        </p:grpSpPr>
        <p:grpSp>
          <p:nvGrpSpPr>
            <p:cNvPr id="9" name="Group 8"/>
            <p:cNvGrpSpPr/>
            <p:nvPr/>
          </p:nvGrpSpPr>
          <p:grpSpPr>
            <a:xfrm>
              <a:off x="137575" y="0"/>
              <a:ext cx="8153400" cy="10325100"/>
              <a:chOff x="0" y="0"/>
              <a:chExt cx="8153400" cy="10304318"/>
            </a:xfrm>
            <a:solidFill>
              <a:schemeClr val="bg1"/>
            </a:solidFill>
          </p:grpSpPr>
          <p:sp>
            <p:nvSpPr>
              <p:cNvPr id="10" name="Trapezoid 9"/>
              <p:cNvSpPr/>
              <p:nvPr/>
            </p:nvSpPr>
            <p:spPr>
              <a:xfrm flipV="1">
                <a:off x="6927" y="0"/>
                <a:ext cx="8146473" cy="10304318"/>
              </a:xfrm>
              <a:prstGeom prst="trapezoid">
                <a:avLst>
                  <a:gd name="adj" fmla="val 420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0"/>
                <a:ext cx="3733800" cy="103043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0" y="0"/>
              <a:ext cx="8153400" cy="10325100"/>
              <a:chOff x="0" y="0"/>
              <a:chExt cx="8153400" cy="10304318"/>
            </a:xfrm>
            <a:solidFill>
              <a:schemeClr val="accent1"/>
            </a:solidFill>
          </p:grpSpPr>
          <p:sp>
            <p:nvSpPr>
              <p:cNvPr id="3" name="Trapezoid 2"/>
              <p:cNvSpPr/>
              <p:nvPr/>
            </p:nvSpPr>
            <p:spPr>
              <a:xfrm flipV="1">
                <a:off x="6927" y="0"/>
                <a:ext cx="8146473" cy="10304318"/>
              </a:xfrm>
              <a:prstGeom prst="trapezoid">
                <a:avLst>
                  <a:gd name="adj" fmla="val 42092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0" y="0"/>
                <a:ext cx="3733800" cy="1030431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3" name="TextBox 5">
            <a:extLst>
              <a:ext uri="{FF2B5EF4-FFF2-40B4-BE49-F238E27FC236}">
                <a16:creationId xmlns:a16="http://schemas.microsoft.com/office/drawing/2014/main" id="{DD0B2A50-722F-4F3B-A148-31BF765D5104}"/>
              </a:ext>
            </a:extLst>
          </p:cNvPr>
          <p:cNvSpPr txBox="1"/>
          <p:nvPr/>
        </p:nvSpPr>
        <p:spPr>
          <a:xfrm>
            <a:off x="-214736" y="29"/>
            <a:ext cx="5229550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6600">
                <a:solidFill>
                  <a:schemeClr val="bg1"/>
                </a:solidFill>
                <a:ea typeface="+mn-lt"/>
                <a:cs typeface="+mn-lt"/>
              </a:rPr>
              <a:t>Utilisation</a:t>
            </a:r>
            <a:endParaRPr lang="fr-FR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fr-FR" sz="6600">
                <a:solidFill>
                  <a:schemeClr val="bg1"/>
                </a:solidFill>
                <a:ea typeface="+mn-lt"/>
                <a:cs typeface="+mn-lt"/>
              </a:rPr>
              <a:t>Objectifs </a:t>
            </a:r>
            <a:endParaRPr lang="fr-FR">
              <a:solidFill>
                <a:schemeClr val="bg1"/>
              </a:solidFill>
            </a:endParaRPr>
          </a:p>
          <a:p>
            <a:pPr algn="ctr"/>
            <a:r>
              <a:rPr lang="fr-FR" sz="6600">
                <a:solidFill>
                  <a:schemeClr val="bg1"/>
                </a:solidFill>
                <a:ea typeface="+mn-lt"/>
                <a:cs typeface="+mn-lt"/>
              </a:rPr>
              <a:t>et limites </a:t>
            </a:r>
            <a:endParaRPr lang="fr-FR">
              <a:solidFill>
                <a:schemeClr val="bg1"/>
              </a:solidFill>
            </a:endParaRPr>
          </a:p>
          <a:p>
            <a:pPr algn="ctr"/>
            <a:r>
              <a:rPr lang="fr-FR" sz="6600">
                <a:solidFill>
                  <a:schemeClr val="bg1"/>
                </a:solidFill>
                <a:ea typeface="+mn-lt"/>
                <a:cs typeface="+mn-lt"/>
              </a:rPr>
              <a:t>de la RA</a:t>
            </a:r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3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FEADAA6F-FEB5-4B33-9096-5BF6AAFA0552}"/>
              </a:ext>
            </a:extLst>
          </p:cNvPr>
          <p:cNvGrpSpPr/>
          <p:nvPr/>
        </p:nvGrpSpPr>
        <p:grpSpPr>
          <a:xfrm>
            <a:off x="1730265" y="180772"/>
            <a:ext cx="9049302" cy="612184"/>
            <a:chOff x="1730265" y="-27995"/>
            <a:chExt cx="9049302" cy="612184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B13206C7-6E95-4B8B-ACC4-659BC6E116FB}"/>
                </a:ext>
              </a:extLst>
            </p:cNvPr>
            <p:cNvGrpSpPr/>
            <p:nvPr/>
          </p:nvGrpSpPr>
          <p:grpSpPr>
            <a:xfrm>
              <a:off x="1730265" y="-27995"/>
              <a:ext cx="9049302" cy="612184"/>
              <a:chOff x="1730265" y="118142"/>
              <a:chExt cx="9049302" cy="612184"/>
            </a:xfrm>
          </p:grpSpPr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5ACA0138-E08A-4EE7-BAFF-0F47111DB3EC}"/>
                  </a:ext>
                </a:extLst>
              </p:cNvPr>
              <p:cNvSpPr txBox="1"/>
              <p:nvPr/>
            </p:nvSpPr>
            <p:spPr>
              <a:xfrm>
                <a:off x="3672197" y="261098"/>
                <a:ext cx="848309" cy="2616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fr-FR" sz="1100" b="1">
                    <a:solidFill>
                      <a:schemeClr val="accent1"/>
                    </a:solidFill>
                  </a:rPr>
                  <a:t>Historique</a:t>
                </a:r>
              </a:p>
            </p:txBody>
          </p:sp>
          <p:grpSp>
            <p:nvGrpSpPr>
              <p:cNvPr id="56" name="Groupe 55">
                <a:extLst>
                  <a:ext uri="{FF2B5EF4-FFF2-40B4-BE49-F238E27FC236}">
                    <a16:creationId xmlns:a16="http://schemas.microsoft.com/office/drawing/2014/main" id="{EE233F7F-79F7-4E20-A201-F63A9500E0B5}"/>
                  </a:ext>
                </a:extLst>
              </p:cNvPr>
              <p:cNvGrpSpPr/>
              <p:nvPr/>
            </p:nvGrpSpPr>
            <p:grpSpPr>
              <a:xfrm>
                <a:off x="1730265" y="118142"/>
                <a:ext cx="9049302" cy="612184"/>
                <a:chOff x="1730265" y="118142"/>
                <a:chExt cx="9049302" cy="612184"/>
              </a:xfrm>
            </p:grpSpPr>
            <p:grpSp>
              <p:nvGrpSpPr>
                <p:cNvPr id="57" name="Groupe 56">
                  <a:extLst>
                    <a:ext uri="{FF2B5EF4-FFF2-40B4-BE49-F238E27FC236}">
                      <a16:creationId xmlns:a16="http://schemas.microsoft.com/office/drawing/2014/main" id="{07F24ADB-B2A5-4BA0-9F2D-F86FE2952535}"/>
                    </a:ext>
                  </a:extLst>
                </p:cNvPr>
                <p:cNvGrpSpPr/>
                <p:nvPr/>
              </p:nvGrpSpPr>
              <p:grpSpPr>
                <a:xfrm>
                  <a:off x="1730265" y="118142"/>
                  <a:ext cx="9049302" cy="612184"/>
                  <a:chOff x="1730265" y="118142"/>
                  <a:chExt cx="9049302" cy="612184"/>
                </a:xfrm>
              </p:grpSpPr>
              <p:grpSp>
                <p:nvGrpSpPr>
                  <p:cNvPr id="59" name="Groupe 58">
                    <a:extLst>
                      <a:ext uri="{FF2B5EF4-FFF2-40B4-BE49-F238E27FC236}">
                        <a16:creationId xmlns:a16="http://schemas.microsoft.com/office/drawing/2014/main" id="{F6E91C4B-50DB-4D06-A1F9-D4092B0A4CC7}"/>
                      </a:ext>
                    </a:extLst>
                  </p:cNvPr>
                  <p:cNvGrpSpPr/>
                  <p:nvPr/>
                </p:nvGrpSpPr>
                <p:grpSpPr>
                  <a:xfrm>
                    <a:off x="1730265" y="118142"/>
                    <a:ext cx="9049302" cy="612184"/>
                    <a:chOff x="1612336" y="236071"/>
                    <a:chExt cx="9049302" cy="612184"/>
                  </a:xfrm>
                </p:grpSpPr>
                <p:grpSp>
                  <p:nvGrpSpPr>
                    <p:cNvPr id="61" name="Groupe 60">
                      <a:extLst>
                        <a:ext uri="{FF2B5EF4-FFF2-40B4-BE49-F238E27FC236}">
                          <a16:creationId xmlns:a16="http://schemas.microsoft.com/office/drawing/2014/main" id="{8376E1A9-6BAB-4D17-91E7-5010E1762E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12336" y="236071"/>
                      <a:ext cx="9049302" cy="612184"/>
                      <a:chOff x="1688536" y="228035"/>
                      <a:chExt cx="9049302" cy="612184"/>
                    </a:xfrm>
                  </p:grpSpPr>
                  <p:cxnSp>
                    <p:nvCxnSpPr>
                      <p:cNvPr id="64" name="Straight Connector 3">
                        <a:extLst>
                          <a:ext uri="{FF2B5EF4-FFF2-40B4-BE49-F238E27FC236}">
                            <a16:creationId xmlns:a16="http://schemas.microsoft.com/office/drawing/2014/main" id="{F4DEC24D-2BDE-454F-8D74-A114F673642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03763" y="734060"/>
                        <a:ext cx="8534400" cy="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65" name="Group 5">
                        <a:extLst>
                          <a:ext uri="{FF2B5EF4-FFF2-40B4-BE49-F238E27FC236}">
                            <a16:creationId xmlns:a16="http://schemas.microsoft.com/office/drawing/2014/main" id="{E4D2F150-E9FE-4565-A454-A162B4D564A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69325" y="588219"/>
                        <a:ext cx="6407421" cy="252000"/>
                        <a:chOff x="1965650" y="3268408"/>
                        <a:chExt cx="9299889" cy="365760"/>
                      </a:xfrm>
                    </p:grpSpPr>
                    <p:sp>
                      <p:nvSpPr>
                        <p:cNvPr id="75" name="Oval 6">
                          <a:extLst>
                            <a:ext uri="{FF2B5EF4-FFF2-40B4-BE49-F238E27FC236}">
                              <a16:creationId xmlns:a16="http://schemas.microsoft.com/office/drawing/2014/main" id="{6F38AA00-5060-4D7D-B2A7-D0C46B2284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899780" y="3268408"/>
                          <a:ext cx="365759" cy="36576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76" name="Oval 7">
                          <a:extLst>
                            <a:ext uri="{FF2B5EF4-FFF2-40B4-BE49-F238E27FC236}">
                              <a16:creationId xmlns:a16="http://schemas.microsoft.com/office/drawing/2014/main" id="{41053DCD-261E-4635-8854-3EBE8DD09F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65650" y="3346775"/>
                          <a:ext cx="270000" cy="270001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</p:grpSp>
                  <p:sp>
                    <p:nvSpPr>
                      <p:cNvPr id="66" name="Oval 8">
                        <a:extLst>
                          <a:ext uri="{FF2B5EF4-FFF2-40B4-BE49-F238E27FC236}">
                            <a16:creationId xmlns:a16="http://schemas.microsoft.com/office/drawing/2014/main" id="{AA3DCF10-F915-413B-9957-EB7A641290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1305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67" name="Oval 9">
                        <a:extLst>
                          <a:ext uri="{FF2B5EF4-FFF2-40B4-BE49-F238E27FC236}">
                            <a16:creationId xmlns:a16="http://schemas.microsoft.com/office/drawing/2014/main" id="{E5AF55F1-8B8B-4240-B35D-C626F3776E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6250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68" name="Oval 10">
                        <a:extLst>
                          <a:ext uri="{FF2B5EF4-FFF2-40B4-BE49-F238E27FC236}">
                            <a16:creationId xmlns:a16="http://schemas.microsoft.com/office/drawing/2014/main" id="{8A984B4E-9F94-49D0-8A5A-0C3AE7394C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2610" y="66073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69" name="Oval 11">
                        <a:extLst>
                          <a:ext uri="{FF2B5EF4-FFF2-40B4-BE49-F238E27FC236}">
                            <a16:creationId xmlns:a16="http://schemas.microsoft.com/office/drawing/2014/main" id="{A3A8DB21-3BB7-462D-B5EC-7E8AE251CC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5613" y="65151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70" name="ZoneTexte 69">
                        <a:extLst>
                          <a:ext uri="{FF2B5EF4-FFF2-40B4-BE49-F238E27FC236}">
                            <a16:creationId xmlns:a16="http://schemas.microsoft.com/office/drawing/2014/main" id="{B63F1E87-445D-46F7-A57C-A691FEB9D38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88536" y="356031"/>
                        <a:ext cx="3882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a:t>RA</a:t>
                        </a:r>
                      </a:p>
                    </p:txBody>
                  </p:sp>
                  <p:sp>
                    <p:nvSpPr>
                      <p:cNvPr id="71" name="ZoneTexte 70">
                        <a:extLst>
                          <a:ext uri="{FF2B5EF4-FFF2-40B4-BE49-F238E27FC236}">
                            <a16:creationId xmlns:a16="http://schemas.microsoft.com/office/drawing/2014/main" id="{D24F9D11-9294-4F1D-AD02-E18B26D05F2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60274" y="267420"/>
                        <a:ext cx="13548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Diff entre RA RV</a:t>
                        </a:r>
                        <a:endParaRPr lang="fr-FR"/>
                      </a:p>
                    </p:txBody>
                  </p:sp>
                  <p:sp>
                    <p:nvSpPr>
                      <p:cNvPr id="72" name="ZoneTexte 71">
                        <a:extLst>
                          <a:ext uri="{FF2B5EF4-FFF2-40B4-BE49-F238E27FC236}">
                            <a16:creationId xmlns:a16="http://schemas.microsoft.com/office/drawing/2014/main" id="{AB7050A0-482C-4DC0-86D4-EE100F7017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23905" y="228035"/>
                        <a:ext cx="86113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Concept</a:t>
                        </a:r>
                      </a:p>
                    </p:txBody>
                  </p:sp>
                  <p:sp>
                    <p:nvSpPr>
                      <p:cNvPr id="73" name="ZoneTexte 72">
                        <a:extLst>
                          <a:ext uri="{FF2B5EF4-FFF2-40B4-BE49-F238E27FC236}">
                            <a16:creationId xmlns:a16="http://schemas.microsoft.com/office/drawing/2014/main" id="{0E18700C-F002-4DBA-8B52-57EC3B1C848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17032" y="391837"/>
                        <a:ext cx="193514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a typeface="+mn-lt"/>
                            <a:cs typeface="+mn-lt"/>
                          </a:rPr>
                          <a:t>Techniques et périphériques</a:t>
                        </a:r>
                        <a:endParaRPr lang="fr-FR" sz="1000" b="1">
                          <a:solidFill>
                            <a:schemeClr val="accent1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74" name="ZoneTexte 73">
                        <a:extLst>
                          <a:ext uri="{FF2B5EF4-FFF2-40B4-BE49-F238E27FC236}">
                            <a16:creationId xmlns:a16="http://schemas.microsoft.com/office/drawing/2014/main" id="{7F8D31BC-7C61-41A6-ABDC-468F10454E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24419" y="299998"/>
                        <a:ext cx="10134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Conclusion</a:t>
                        </a:r>
                        <a:endParaRPr lang="fr-FR"/>
                      </a:p>
                    </p:txBody>
                  </p:sp>
                </p:grpSp>
                <p:sp>
                  <p:nvSpPr>
                    <p:cNvPr id="62" name="Oval 10">
                      <a:extLst>
                        <a:ext uri="{FF2B5EF4-FFF2-40B4-BE49-F238E27FC236}">
                          <a16:creationId xmlns:a16="http://schemas.microsoft.com/office/drawing/2014/main" id="{556C693C-86BE-4668-A2A5-C0E62F0C29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9517" y="659296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63" name="ZoneTexte 62">
                      <a:extLst>
                        <a:ext uri="{FF2B5EF4-FFF2-40B4-BE49-F238E27FC236}">
                          <a16:creationId xmlns:a16="http://schemas.microsoft.com/office/drawing/2014/main" id="{5A5F65C4-42A6-402A-911B-72D43B69D5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98047" y="378746"/>
                      <a:ext cx="82266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lstStyle/>
                    <a:p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  <a:ea typeface="+mn-lt"/>
                          <a:cs typeface="+mn-lt"/>
                        </a:rPr>
                        <a:t>Utilisation</a:t>
                      </a:r>
                      <a:endParaRPr lang="fr-FR" sz="11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60" name="Oval 10">
                    <a:extLst>
                      <a:ext uri="{FF2B5EF4-FFF2-40B4-BE49-F238E27FC236}">
                        <a16:creationId xmlns:a16="http://schemas.microsoft.com/office/drawing/2014/main" id="{8AD99A33-3B8E-4398-AB83-3236B246C424}"/>
                      </a:ext>
                    </a:extLst>
                  </p:cNvPr>
                  <p:cNvSpPr/>
                  <p:nvPr/>
                </p:nvSpPr>
                <p:spPr>
                  <a:xfrm>
                    <a:off x="8018435" y="528630"/>
                    <a:ext cx="165100" cy="165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D2112F34-ABE2-4CBB-9ECA-EFB6CA415B8B}"/>
                    </a:ext>
                  </a:extLst>
                </p:cNvPr>
                <p:cNvSpPr txBox="1"/>
                <p:nvPr/>
              </p:nvSpPr>
              <p:spPr>
                <a:xfrm>
                  <a:off x="7688893" y="141962"/>
                  <a:ext cx="1240077" cy="307777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400"/>
                    <a:t>Objectif</a:t>
                  </a:r>
                  <a:endParaRPr lang="fr-FR"/>
                </a:p>
              </p:txBody>
            </p:sp>
          </p:grpSp>
        </p:grp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F54AC825-86B6-444E-9B67-5AE912509BDB}"/>
                </a:ext>
              </a:extLst>
            </p:cNvPr>
            <p:cNvSpPr/>
            <p:nvPr/>
          </p:nvSpPr>
          <p:spPr>
            <a:xfrm>
              <a:off x="3967256" y="409955"/>
              <a:ext cx="165100" cy="16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3" name="Image 4" descr="Une image contenant personne, intérieur, homme, debout&#10;&#10;Description générée avec un niveau de confiance très élevé">
            <a:extLst>
              <a:ext uri="{FF2B5EF4-FFF2-40B4-BE49-F238E27FC236}">
                <a16:creationId xmlns:a16="http://schemas.microsoft.com/office/drawing/2014/main" id="{7D03A974-0FA2-4C04-9A6F-C6A12B0BD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880" y="1452926"/>
            <a:ext cx="10467582" cy="49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6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3072" y="669105"/>
            <a:ext cx="3531284" cy="647341"/>
          </a:xfrm>
        </p:spPr>
        <p:txBody>
          <a:bodyPr>
            <a:normAutofit/>
          </a:bodyPr>
          <a:lstStyle/>
          <a:p>
            <a:r>
              <a:rPr lang="fr-FR" b="1"/>
              <a:t>Plan de Travail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071172" y="1230130"/>
            <a:ext cx="10985498" cy="4092663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FR" sz="2800">
                <a:ea typeface="+mn-lt"/>
                <a:cs typeface="+mn-lt"/>
              </a:rPr>
              <a:t>Définition de la réalité augmentée</a:t>
            </a:r>
            <a:endParaRPr lang="fr-FR" sz="2800"/>
          </a:p>
          <a:p>
            <a:pPr>
              <a:buFont typeface="Wingdings" panose="05000000000000000000" pitchFamily="2" charset="2"/>
              <a:buChar char="§"/>
            </a:pPr>
            <a:r>
              <a:rPr lang="fr-FR" sz="2800">
                <a:ea typeface="+mn-lt"/>
                <a:cs typeface="+mn-lt"/>
              </a:rPr>
              <a:t>La différence entre la réalité augmentée et la réalité virtuelle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>
                <a:ea typeface="+mn-lt"/>
                <a:cs typeface="+mn-lt"/>
              </a:rPr>
              <a:t>Historique de la RA</a:t>
            </a:r>
            <a:endParaRPr lang="fr-FR"/>
          </a:p>
          <a:p>
            <a:pPr>
              <a:buFont typeface="Wingdings" panose="05000000000000000000" pitchFamily="2" charset="2"/>
              <a:buChar char="§"/>
            </a:pPr>
            <a:r>
              <a:rPr lang="fr-FR" sz="2800">
                <a:ea typeface="+mn-lt"/>
                <a:cs typeface="+mn-lt"/>
              </a:rPr>
              <a:t>Concept de la 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>
                <a:ea typeface="+mn-lt"/>
                <a:cs typeface="+mn-lt"/>
              </a:rPr>
              <a:t>Techniques et périphériques</a:t>
            </a:r>
            <a:endParaRPr lang="fr-FR"/>
          </a:p>
          <a:p>
            <a:pPr>
              <a:buFont typeface="Wingdings" panose="05000000000000000000" pitchFamily="2" charset="2"/>
              <a:buChar char="§"/>
            </a:pPr>
            <a:r>
              <a:rPr lang="fr-FR" sz="2800">
                <a:ea typeface="+mn-lt"/>
                <a:cs typeface="+mn-lt"/>
              </a:rPr>
              <a:t>L'utilisation, objectifs et limites de la 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800">
                <a:ea typeface="+mn-lt"/>
                <a:cs typeface="+mn-lt"/>
              </a:rPr>
              <a:t>Conclusion</a:t>
            </a: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233677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FEADAA6F-FEB5-4B33-9096-5BF6AAFA0552}"/>
              </a:ext>
            </a:extLst>
          </p:cNvPr>
          <p:cNvGrpSpPr/>
          <p:nvPr/>
        </p:nvGrpSpPr>
        <p:grpSpPr>
          <a:xfrm>
            <a:off x="1730265" y="180772"/>
            <a:ext cx="9049302" cy="612184"/>
            <a:chOff x="1730265" y="-27995"/>
            <a:chExt cx="9049302" cy="612184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B13206C7-6E95-4B8B-ACC4-659BC6E116FB}"/>
                </a:ext>
              </a:extLst>
            </p:cNvPr>
            <p:cNvGrpSpPr/>
            <p:nvPr/>
          </p:nvGrpSpPr>
          <p:grpSpPr>
            <a:xfrm>
              <a:off x="1730265" y="-27995"/>
              <a:ext cx="9049302" cy="612184"/>
              <a:chOff x="1730265" y="118142"/>
              <a:chExt cx="9049302" cy="612184"/>
            </a:xfrm>
          </p:grpSpPr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5ACA0138-E08A-4EE7-BAFF-0F47111DB3EC}"/>
                  </a:ext>
                </a:extLst>
              </p:cNvPr>
              <p:cNvSpPr txBox="1"/>
              <p:nvPr/>
            </p:nvSpPr>
            <p:spPr>
              <a:xfrm>
                <a:off x="3672197" y="261098"/>
                <a:ext cx="848309" cy="2616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fr-FR" sz="1100" b="1">
                    <a:solidFill>
                      <a:schemeClr val="accent1"/>
                    </a:solidFill>
                  </a:rPr>
                  <a:t>Historique</a:t>
                </a:r>
              </a:p>
            </p:txBody>
          </p:sp>
          <p:grpSp>
            <p:nvGrpSpPr>
              <p:cNvPr id="56" name="Groupe 55">
                <a:extLst>
                  <a:ext uri="{FF2B5EF4-FFF2-40B4-BE49-F238E27FC236}">
                    <a16:creationId xmlns:a16="http://schemas.microsoft.com/office/drawing/2014/main" id="{EE233F7F-79F7-4E20-A201-F63A9500E0B5}"/>
                  </a:ext>
                </a:extLst>
              </p:cNvPr>
              <p:cNvGrpSpPr/>
              <p:nvPr/>
            </p:nvGrpSpPr>
            <p:grpSpPr>
              <a:xfrm>
                <a:off x="1730265" y="118142"/>
                <a:ext cx="9049302" cy="612184"/>
                <a:chOff x="1730265" y="118142"/>
                <a:chExt cx="9049302" cy="612184"/>
              </a:xfrm>
            </p:grpSpPr>
            <p:grpSp>
              <p:nvGrpSpPr>
                <p:cNvPr id="57" name="Groupe 56">
                  <a:extLst>
                    <a:ext uri="{FF2B5EF4-FFF2-40B4-BE49-F238E27FC236}">
                      <a16:creationId xmlns:a16="http://schemas.microsoft.com/office/drawing/2014/main" id="{07F24ADB-B2A5-4BA0-9F2D-F86FE2952535}"/>
                    </a:ext>
                  </a:extLst>
                </p:cNvPr>
                <p:cNvGrpSpPr/>
                <p:nvPr/>
              </p:nvGrpSpPr>
              <p:grpSpPr>
                <a:xfrm>
                  <a:off x="1730265" y="118142"/>
                  <a:ext cx="9049302" cy="612184"/>
                  <a:chOff x="1730265" y="118142"/>
                  <a:chExt cx="9049302" cy="612184"/>
                </a:xfrm>
              </p:grpSpPr>
              <p:grpSp>
                <p:nvGrpSpPr>
                  <p:cNvPr id="59" name="Groupe 58">
                    <a:extLst>
                      <a:ext uri="{FF2B5EF4-FFF2-40B4-BE49-F238E27FC236}">
                        <a16:creationId xmlns:a16="http://schemas.microsoft.com/office/drawing/2014/main" id="{F6E91C4B-50DB-4D06-A1F9-D4092B0A4CC7}"/>
                      </a:ext>
                    </a:extLst>
                  </p:cNvPr>
                  <p:cNvGrpSpPr/>
                  <p:nvPr/>
                </p:nvGrpSpPr>
                <p:grpSpPr>
                  <a:xfrm>
                    <a:off x="1730265" y="118142"/>
                    <a:ext cx="9049302" cy="612184"/>
                    <a:chOff x="1612336" y="236071"/>
                    <a:chExt cx="9049302" cy="612184"/>
                  </a:xfrm>
                </p:grpSpPr>
                <p:grpSp>
                  <p:nvGrpSpPr>
                    <p:cNvPr id="61" name="Groupe 60">
                      <a:extLst>
                        <a:ext uri="{FF2B5EF4-FFF2-40B4-BE49-F238E27FC236}">
                          <a16:creationId xmlns:a16="http://schemas.microsoft.com/office/drawing/2014/main" id="{8376E1A9-6BAB-4D17-91E7-5010E1762E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12336" y="236071"/>
                      <a:ext cx="9049302" cy="612184"/>
                      <a:chOff x="1688536" y="228035"/>
                      <a:chExt cx="9049302" cy="612184"/>
                    </a:xfrm>
                  </p:grpSpPr>
                  <p:cxnSp>
                    <p:nvCxnSpPr>
                      <p:cNvPr id="64" name="Straight Connector 3">
                        <a:extLst>
                          <a:ext uri="{FF2B5EF4-FFF2-40B4-BE49-F238E27FC236}">
                            <a16:creationId xmlns:a16="http://schemas.microsoft.com/office/drawing/2014/main" id="{F4DEC24D-2BDE-454F-8D74-A114F673642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03763" y="734060"/>
                        <a:ext cx="8534400" cy="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65" name="Group 5">
                        <a:extLst>
                          <a:ext uri="{FF2B5EF4-FFF2-40B4-BE49-F238E27FC236}">
                            <a16:creationId xmlns:a16="http://schemas.microsoft.com/office/drawing/2014/main" id="{E4D2F150-E9FE-4565-A454-A162B4D564A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69325" y="588219"/>
                        <a:ext cx="6407421" cy="252000"/>
                        <a:chOff x="1965650" y="3268408"/>
                        <a:chExt cx="9299889" cy="365760"/>
                      </a:xfrm>
                    </p:grpSpPr>
                    <p:sp>
                      <p:nvSpPr>
                        <p:cNvPr id="75" name="Oval 6">
                          <a:extLst>
                            <a:ext uri="{FF2B5EF4-FFF2-40B4-BE49-F238E27FC236}">
                              <a16:creationId xmlns:a16="http://schemas.microsoft.com/office/drawing/2014/main" id="{6F38AA00-5060-4D7D-B2A7-D0C46B2284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899780" y="3268408"/>
                          <a:ext cx="365759" cy="36576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76" name="Oval 7">
                          <a:extLst>
                            <a:ext uri="{FF2B5EF4-FFF2-40B4-BE49-F238E27FC236}">
                              <a16:creationId xmlns:a16="http://schemas.microsoft.com/office/drawing/2014/main" id="{41053DCD-261E-4635-8854-3EBE8DD09F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65650" y="3346775"/>
                          <a:ext cx="270000" cy="270001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</p:grpSp>
                  <p:sp>
                    <p:nvSpPr>
                      <p:cNvPr id="66" name="Oval 8">
                        <a:extLst>
                          <a:ext uri="{FF2B5EF4-FFF2-40B4-BE49-F238E27FC236}">
                            <a16:creationId xmlns:a16="http://schemas.microsoft.com/office/drawing/2014/main" id="{AA3DCF10-F915-413B-9957-EB7A641290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1305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67" name="Oval 9">
                        <a:extLst>
                          <a:ext uri="{FF2B5EF4-FFF2-40B4-BE49-F238E27FC236}">
                            <a16:creationId xmlns:a16="http://schemas.microsoft.com/office/drawing/2014/main" id="{E5AF55F1-8B8B-4240-B35D-C626F3776E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6250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68" name="Oval 10">
                        <a:extLst>
                          <a:ext uri="{FF2B5EF4-FFF2-40B4-BE49-F238E27FC236}">
                            <a16:creationId xmlns:a16="http://schemas.microsoft.com/office/drawing/2014/main" id="{8A984B4E-9F94-49D0-8A5A-0C3AE7394C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2610" y="66073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69" name="Oval 11">
                        <a:extLst>
                          <a:ext uri="{FF2B5EF4-FFF2-40B4-BE49-F238E27FC236}">
                            <a16:creationId xmlns:a16="http://schemas.microsoft.com/office/drawing/2014/main" id="{A3A8DB21-3BB7-462D-B5EC-7E8AE251CC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5613" y="65151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70" name="ZoneTexte 69">
                        <a:extLst>
                          <a:ext uri="{FF2B5EF4-FFF2-40B4-BE49-F238E27FC236}">
                            <a16:creationId xmlns:a16="http://schemas.microsoft.com/office/drawing/2014/main" id="{B63F1E87-445D-46F7-A57C-A691FEB9D38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88536" y="356031"/>
                        <a:ext cx="3882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a:t>RA</a:t>
                        </a:r>
                      </a:p>
                    </p:txBody>
                  </p:sp>
                  <p:sp>
                    <p:nvSpPr>
                      <p:cNvPr id="71" name="ZoneTexte 70">
                        <a:extLst>
                          <a:ext uri="{FF2B5EF4-FFF2-40B4-BE49-F238E27FC236}">
                            <a16:creationId xmlns:a16="http://schemas.microsoft.com/office/drawing/2014/main" id="{D24F9D11-9294-4F1D-AD02-E18B26D05F2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60274" y="267420"/>
                        <a:ext cx="13548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Diff entre RA RV</a:t>
                        </a:r>
                        <a:endParaRPr lang="fr-FR"/>
                      </a:p>
                    </p:txBody>
                  </p:sp>
                  <p:sp>
                    <p:nvSpPr>
                      <p:cNvPr id="72" name="ZoneTexte 71">
                        <a:extLst>
                          <a:ext uri="{FF2B5EF4-FFF2-40B4-BE49-F238E27FC236}">
                            <a16:creationId xmlns:a16="http://schemas.microsoft.com/office/drawing/2014/main" id="{AB7050A0-482C-4DC0-86D4-EE100F7017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23905" y="228035"/>
                        <a:ext cx="86113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Concept</a:t>
                        </a:r>
                      </a:p>
                    </p:txBody>
                  </p:sp>
                  <p:sp>
                    <p:nvSpPr>
                      <p:cNvPr id="73" name="ZoneTexte 72">
                        <a:extLst>
                          <a:ext uri="{FF2B5EF4-FFF2-40B4-BE49-F238E27FC236}">
                            <a16:creationId xmlns:a16="http://schemas.microsoft.com/office/drawing/2014/main" id="{0E18700C-F002-4DBA-8B52-57EC3B1C848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17032" y="391837"/>
                        <a:ext cx="193514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a typeface="+mn-lt"/>
                            <a:cs typeface="+mn-lt"/>
                          </a:rPr>
                          <a:t>Techniques et périphériques</a:t>
                        </a:r>
                        <a:endParaRPr lang="fr-FR" sz="1000" b="1">
                          <a:solidFill>
                            <a:schemeClr val="accent1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74" name="ZoneTexte 73">
                        <a:extLst>
                          <a:ext uri="{FF2B5EF4-FFF2-40B4-BE49-F238E27FC236}">
                            <a16:creationId xmlns:a16="http://schemas.microsoft.com/office/drawing/2014/main" id="{7F8D31BC-7C61-41A6-ABDC-468F10454E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24419" y="299998"/>
                        <a:ext cx="10134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Conclusion</a:t>
                        </a:r>
                        <a:endParaRPr lang="fr-FR"/>
                      </a:p>
                    </p:txBody>
                  </p:sp>
                </p:grpSp>
                <p:sp>
                  <p:nvSpPr>
                    <p:cNvPr id="62" name="Oval 10">
                      <a:extLst>
                        <a:ext uri="{FF2B5EF4-FFF2-40B4-BE49-F238E27FC236}">
                          <a16:creationId xmlns:a16="http://schemas.microsoft.com/office/drawing/2014/main" id="{556C693C-86BE-4668-A2A5-C0E62F0C29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9517" y="659296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63" name="ZoneTexte 62">
                      <a:extLst>
                        <a:ext uri="{FF2B5EF4-FFF2-40B4-BE49-F238E27FC236}">
                          <a16:creationId xmlns:a16="http://schemas.microsoft.com/office/drawing/2014/main" id="{5A5F65C4-42A6-402A-911B-72D43B69D5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98047" y="378746"/>
                      <a:ext cx="82266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lstStyle/>
                    <a:p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  <a:ea typeface="+mn-lt"/>
                          <a:cs typeface="+mn-lt"/>
                        </a:rPr>
                        <a:t>Utilisation</a:t>
                      </a:r>
                      <a:endParaRPr lang="fr-FR" sz="11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60" name="Oval 10">
                    <a:extLst>
                      <a:ext uri="{FF2B5EF4-FFF2-40B4-BE49-F238E27FC236}">
                        <a16:creationId xmlns:a16="http://schemas.microsoft.com/office/drawing/2014/main" id="{8AD99A33-3B8E-4398-AB83-3236B246C424}"/>
                      </a:ext>
                    </a:extLst>
                  </p:cNvPr>
                  <p:cNvSpPr/>
                  <p:nvPr/>
                </p:nvSpPr>
                <p:spPr>
                  <a:xfrm>
                    <a:off x="8018435" y="528630"/>
                    <a:ext cx="165100" cy="165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D2112F34-ABE2-4CBB-9ECA-EFB6CA415B8B}"/>
                    </a:ext>
                  </a:extLst>
                </p:cNvPr>
                <p:cNvSpPr txBox="1"/>
                <p:nvPr/>
              </p:nvSpPr>
              <p:spPr>
                <a:xfrm>
                  <a:off x="7688893" y="141962"/>
                  <a:ext cx="1240077" cy="307777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400"/>
                    <a:t>Objectif</a:t>
                  </a:r>
                  <a:endParaRPr lang="fr-FR"/>
                </a:p>
              </p:txBody>
            </p:sp>
          </p:grpSp>
        </p:grp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F54AC825-86B6-444E-9B67-5AE912509BDB}"/>
                </a:ext>
              </a:extLst>
            </p:cNvPr>
            <p:cNvSpPr/>
            <p:nvPr/>
          </p:nvSpPr>
          <p:spPr>
            <a:xfrm>
              <a:off x="3967256" y="409955"/>
              <a:ext cx="165100" cy="16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3" name="Image 4" descr="Une image contenant personne, intérieur, homme, jeu&#10;&#10;Description générée avec un niveau de confiance très élevé">
            <a:extLst>
              <a:ext uri="{FF2B5EF4-FFF2-40B4-BE49-F238E27FC236}">
                <a16:creationId xmlns:a16="http://schemas.microsoft.com/office/drawing/2014/main" id="{7D03A974-0FA2-4C04-9A6F-C6A12B0BD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51" y="1640816"/>
            <a:ext cx="5573787" cy="3565926"/>
          </a:xfrm>
          <a:prstGeom prst="rect">
            <a:avLst/>
          </a:prstGeom>
        </p:spPr>
      </p:pic>
      <p:pic>
        <p:nvPicPr>
          <p:cNvPr id="2" name="Image 4" descr="Une image contenant personne, homme, neige, jeune&#10;&#10;Description générée avec un niveau de confiance très élevé">
            <a:extLst>
              <a:ext uri="{FF2B5EF4-FFF2-40B4-BE49-F238E27FC236}">
                <a16:creationId xmlns:a16="http://schemas.microsoft.com/office/drawing/2014/main" id="{FC9BF311-558E-4AD4-A726-601E464C7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427" y="1623818"/>
            <a:ext cx="5321473" cy="362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1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FEADAA6F-FEB5-4B33-9096-5BF6AAFA0552}"/>
              </a:ext>
            </a:extLst>
          </p:cNvPr>
          <p:cNvGrpSpPr/>
          <p:nvPr/>
        </p:nvGrpSpPr>
        <p:grpSpPr>
          <a:xfrm>
            <a:off x="1730265" y="180772"/>
            <a:ext cx="9049302" cy="612184"/>
            <a:chOff x="1730265" y="-27995"/>
            <a:chExt cx="9049302" cy="612184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B13206C7-6E95-4B8B-ACC4-659BC6E116FB}"/>
                </a:ext>
              </a:extLst>
            </p:cNvPr>
            <p:cNvGrpSpPr/>
            <p:nvPr/>
          </p:nvGrpSpPr>
          <p:grpSpPr>
            <a:xfrm>
              <a:off x="1730265" y="-27995"/>
              <a:ext cx="9049302" cy="612184"/>
              <a:chOff x="1730265" y="118142"/>
              <a:chExt cx="9049302" cy="612184"/>
            </a:xfrm>
          </p:grpSpPr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5ACA0138-E08A-4EE7-BAFF-0F47111DB3EC}"/>
                  </a:ext>
                </a:extLst>
              </p:cNvPr>
              <p:cNvSpPr txBox="1"/>
              <p:nvPr/>
            </p:nvSpPr>
            <p:spPr>
              <a:xfrm>
                <a:off x="3672197" y="261098"/>
                <a:ext cx="848309" cy="2616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fr-FR" sz="1100" b="1">
                    <a:solidFill>
                      <a:schemeClr val="accent1"/>
                    </a:solidFill>
                  </a:rPr>
                  <a:t>Historique</a:t>
                </a:r>
              </a:p>
            </p:txBody>
          </p:sp>
          <p:grpSp>
            <p:nvGrpSpPr>
              <p:cNvPr id="56" name="Groupe 55">
                <a:extLst>
                  <a:ext uri="{FF2B5EF4-FFF2-40B4-BE49-F238E27FC236}">
                    <a16:creationId xmlns:a16="http://schemas.microsoft.com/office/drawing/2014/main" id="{EE233F7F-79F7-4E20-A201-F63A9500E0B5}"/>
                  </a:ext>
                </a:extLst>
              </p:cNvPr>
              <p:cNvGrpSpPr/>
              <p:nvPr/>
            </p:nvGrpSpPr>
            <p:grpSpPr>
              <a:xfrm>
                <a:off x="1730265" y="118142"/>
                <a:ext cx="9049302" cy="612184"/>
                <a:chOff x="1730265" y="118142"/>
                <a:chExt cx="9049302" cy="612184"/>
              </a:xfrm>
            </p:grpSpPr>
            <p:grpSp>
              <p:nvGrpSpPr>
                <p:cNvPr id="57" name="Groupe 56">
                  <a:extLst>
                    <a:ext uri="{FF2B5EF4-FFF2-40B4-BE49-F238E27FC236}">
                      <a16:creationId xmlns:a16="http://schemas.microsoft.com/office/drawing/2014/main" id="{07F24ADB-B2A5-4BA0-9F2D-F86FE2952535}"/>
                    </a:ext>
                  </a:extLst>
                </p:cNvPr>
                <p:cNvGrpSpPr/>
                <p:nvPr/>
              </p:nvGrpSpPr>
              <p:grpSpPr>
                <a:xfrm>
                  <a:off x="1730265" y="118142"/>
                  <a:ext cx="9049302" cy="612184"/>
                  <a:chOff x="1730265" y="118142"/>
                  <a:chExt cx="9049302" cy="612184"/>
                </a:xfrm>
              </p:grpSpPr>
              <p:grpSp>
                <p:nvGrpSpPr>
                  <p:cNvPr id="59" name="Groupe 58">
                    <a:extLst>
                      <a:ext uri="{FF2B5EF4-FFF2-40B4-BE49-F238E27FC236}">
                        <a16:creationId xmlns:a16="http://schemas.microsoft.com/office/drawing/2014/main" id="{F6E91C4B-50DB-4D06-A1F9-D4092B0A4CC7}"/>
                      </a:ext>
                    </a:extLst>
                  </p:cNvPr>
                  <p:cNvGrpSpPr/>
                  <p:nvPr/>
                </p:nvGrpSpPr>
                <p:grpSpPr>
                  <a:xfrm>
                    <a:off x="1730265" y="118142"/>
                    <a:ext cx="9049302" cy="612184"/>
                    <a:chOff x="1612336" y="236071"/>
                    <a:chExt cx="9049302" cy="612184"/>
                  </a:xfrm>
                </p:grpSpPr>
                <p:grpSp>
                  <p:nvGrpSpPr>
                    <p:cNvPr id="61" name="Groupe 60">
                      <a:extLst>
                        <a:ext uri="{FF2B5EF4-FFF2-40B4-BE49-F238E27FC236}">
                          <a16:creationId xmlns:a16="http://schemas.microsoft.com/office/drawing/2014/main" id="{8376E1A9-6BAB-4D17-91E7-5010E1762E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12336" y="236071"/>
                      <a:ext cx="9049302" cy="612184"/>
                      <a:chOff x="1688536" y="228035"/>
                      <a:chExt cx="9049302" cy="612184"/>
                    </a:xfrm>
                  </p:grpSpPr>
                  <p:cxnSp>
                    <p:nvCxnSpPr>
                      <p:cNvPr id="64" name="Straight Connector 3">
                        <a:extLst>
                          <a:ext uri="{FF2B5EF4-FFF2-40B4-BE49-F238E27FC236}">
                            <a16:creationId xmlns:a16="http://schemas.microsoft.com/office/drawing/2014/main" id="{F4DEC24D-2BDE-454F-8D74-A114F673642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03763" y="734060"/>
                        <a:ext cx="8534400" cy="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65" name="Group 5">
                        <a:extLst>
                          <a:ext uri="{FF2B5EF4-FFF2-40B4-BE49-F238E27FC236}">
                            <a16:creationId xmlns:a16="http://schemas.microsoft.com/office/drawing/2014/main" id="{E4D2F150-E9FE-4565-A454-A162B4D564A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69325" y="588219"/>
                        <a:ext cx="6407421" cy="252000"/>
                        <a:chOff x="1965650" y="3268408"/>
                        <a:chExt cx="9299889" cy="365760"/>
                      </a:xfrm>
                    </p:grpSpPr>
                    <p:sp>
                      <p:nvSpPr>
                        <p:cNvPr id="75" name="Oval 6">
                          <a:extLst>
                            <a:ext uri="{FF2B5EF4-FFF2-40B4-BE49-F238E27FC236}">
                              <a16:creationId xmlns:a16="http://schemas.microsoft.com/office/drawing/2014/main" id="{6F38AA00-5060-4D7D-B2A7-D0C46B2284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899780" y="3268408"/>
                          <a:ext cx="365759" cy="36576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76" name="Oval 7">
                          <a:extLst>
                            <a:ext uri="{FF2B5EF4-FFF2-40B4-BE49-F238E27FC236}">
                              <a16:creationId xmlns:a16="http://schemas.microsoft.com/office/drawing/2014/main" id="{41053DCD-261E-4635-8854-3EBE8DD09F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65650" y="3346775"/>
                          <a:ext cx="270000" cy="270001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</p:grpSp>
                  <p:sp>
                    <p:nvSpPr>
                      <p:cNvPr id="66" name="Oval 8">
                        <a:extLst>
                          <a:ext uri="{FF2B5EF4-FFF2-40B4-BE49-F238E27FC236}">
                            <a16:creationId xmlns:a16="http://schemas.microsoft.com/office/drawing/2014/main" id="{AA3DCF10-F915-413B-9957-EB7A641290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1305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67" name="Oval 9">
                        <a:extLst>
                          <a:ext uri="{FF2B5EF4-FFF2-40B4-BE49-F238E27FC236}">
                            <a16:creationId xmlns:a16="http://schemas.microsoft.com/office/drawing/2014/main" id="{E5AF55F1-8B8B-4240-B35D-C626F3776E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6250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68" name="Oval 10">
                        <a:extLst>
                          <a:ext uri="{FF2B5EF4-FFF2-40B4-BE49-F238E27FC236}">
                            <a16:creationId xmlns:a16="http://schemas.microsoft.com/office/drawing/2014/main" id="{8A984B4E-9F94-49D0-8A5A-0C3AE7394C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2610" y="66073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69" name="Oval 11">
                        <a:extLst>
                          <a:ext uri="{FF2B5EF4-FFF2-40B4-BE49-F238E27FC236}">
                            <a16:creationId xmlns:a16="http://schemas.microsoft.com/office/drawing/2014/main" id="{A3A8DB21-3BB7-462D-B5EC-7E8AE251CC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5613" y="65151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70" name="ZoneTexte 69">
                        <a:extLst>
                          <a:ext uri="{FF2B5EF4-FFF2-40B4-BE49-F238E27FC236}">
                            <a16:creationId xmlns:a16="http://schemas.microsoft.com/office/drawing/2014/main" id="{B63F1E87-445D-46F7-A57C-A691FEB9D38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88536" y="356031"/>
                        <a:ext cx="3882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a:t>RA</a:t>
                        </a:r>
                      </a:p>
                    </p:txBody>
                  </p:sp>
                  <p:sp>
                    <p:nvSpPr>
                      <p:cNvPr id="71" name="ZoneTexte 70">
                        <a:extLst>
                          <a:ext uri="{FF2B5EF4-FFF2-40B4-BE49-F238E27FC236}">
                            <a16:creationId xmlns:a16="http://schemas.microsoft.com/office/drawing/2014/main" id="{D24F9D11-9294-4F1D-AD02-E18B26D05F2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60274" y="267420"/>
                        <a:ext cx="13548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Diff entre RA RV</a:t>
                        </a:r>
                        <a:endParaRPr lang="fr-FR"/>
                      </a:p>
                    </p:txBody>
                  </p:sp>
                  <p:sp>
                    <p:nvSpPr>
                      <p:cNvPr id="72" name="ZoneTexte 71">
                        <a:extLst>
                          <a:ext uri="{FF2B5EF4-FFF2-40B4-BE49-F238E27FC236}">
                            <a16:creationId xmlns:a16="http://schemas.microsoft.com/office/drawing/2014/main" id="{AB7050A0-482C-4DC0-86D4-EE100F7017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23905" y="228035"/>
                        <a:ext cx="86113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Concept</a:t>
                        </a:r>
                      </a:p>
                    </p:txBody>
                  </p:sp>
                  <p:sp>
                    <p:nvSpPr>
                      <p:cNvPr id="73" name="ZoneTexte 72">
                        <a:extLst>
                          <a:ext uri="{FF2B5EF4-FFF2-40B4-BE49-F238E27FC236}">
                            <a16:creationId xmlns:a16="http://schemas.microsoft.com/office/drawing/2014/main" id="{0E18700C-F002-4DBA-8B52-57EC3B1C848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17032" y="391837"/>
                        <a:ext cx="193514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a typeface="+mn-lt"/>
                            <a:cs typeface="+mn-lt"/>
                          </a:rPr>
                          <a:t>Techniques et périphériques</a:t>
                        </a:r>
                        <a:endParaRPr lang="fr-FR" sz="1000" b="1">
                          <a:solidFill>
                            <a:schemeClr val="accent1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74" name="ZoneTexte 73">
                        <a:extLst>
                          <a:ext uri="{FF2B5EF4-FFF2-40B4-BE49-F238E27FC236}">
                            <a16:creationId xmlns:a16="http://schemas.microsoft.com/office/drawing/2014/main" id="{7F8D31BC-7C61-41A6-ABDC-468F10454E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24419" y="299998"/>
                        <a:ext cx="10134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Conclusion</a:t>
                        </a:r>
                        <a:endParaRPr lang="fr-FR"/>
                      </a:p>
                    </p:txBody>
                  </p:sp>
                </p:grpSp>
                <p:sp>
                  <p:nvSpPr>
                    <p:cNvPr id="62" name="Oval 10">
                      <a:extLst>
                        <a:ext uri="{FF2B5EF4-FFF2-40B4-BE49-F238E27FC236}">
                          <a16:creationId xmlns:a16="http://schemas.microsoft.com/office/drawing/2014/main" id="{556C693C-86BE-4668-A2A5-C0E62F0C29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9517" y="659296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63" name="ZoneTexte 62">
                      <a:extLst>
                        <a:ext uri="{FF2B5EF4-FFF2-40B4-BE49-F238E27FC236}">
                          <a16:creationId xmlns:a16="http://schemas.microsoft.com/office/drawing/2014/main" id="{5A5F65C4-42A6-402A-911B-72D43B69D5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98047" y="378746"/>
                      <a:ext cx="82266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lstStyle/>
                    <a:p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  <a:ea typeface="+mn-lt"/>
                          <a:cs typeface="+mn-lt"/>
                        </a:rPr>
                        <a:t>Utilisation</a:t>
                      </a:r>
                      <a:endParaRPr lang="fr-FR" sz="11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60" name="Oval 10">
                    <a:extLst>
                      <a:ext uri="{FF2B5EF4-FFF2-40B4-BE49-F238E27FC236}">
                        <a16:creationId xmlns:a16="http://schemas.microsoft.com/office/drawing/2014/main" id="{8AD99A33-3B8E-4398-AB83-3236B246C424}"/>
                      </a:ext>
                    </a:extLst>
                  </p:cNvPr>
                  <p:cNvSpPr/>
                  <p:nvPr/>
                </p:nvSpPr>
                <p:spPr>
                  <a:xfrm>
                    <a:off x="8018435" y="528630"/>
                    <a:ext cx="165100" cy="165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D2112F34-ABE2-4CBB-9ECA-EFB6CA415B8B}"/>
                    </a:ext>
                  </a:extLst>
                </p:cNvPr>
                <p:cNvSpPr txBox="1"/>
                <p:nvPr/>
              </p:nvSpPr>
              <p:spPr>
                <a:xfrm>
                  <a:off x="7688893" y="141962"/>
                  <a:ext cx="1240077" cy="307777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400"/>
                    <a:t>Objectif</a:t>
                  </a:r>
                  <a:endParaRPr lang="fr-FR"/>
                </a:p>
              </p:txBody>
            </p:sp>
          </p:grpSp>
        </p:grp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F54AC825-86B6-444E-9B67-5AE912509BDB}"/>
                </a:ext>
              </a:extLst>
            </p:cNvPr>
            <p:cNvSpPr/>
            <p:nvPr/>
          </p:nvSpPr>
          <p:spPr>
            <a:xfrm>
              <a:off x="3967256" y="409955"/>
              <a:ext cx="165100" cy="16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34D2E3A0-B392-4AFE-AC47-B1CDCA894AAA}"/>
              </a:ext>
            </a:extLst>
          </p:cNvPr>
          <p:cNvSpPr txBox="1"/>
          <p:nvPr/>
        </p:nvSpPr>
        <p:spPr>
          <a:xfrm>
            <a:off x="2052181" y="1718154"/>
            <a:ext cx="8494733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>
                <a:solidFill>
                  <a:schemeClr val="accent2">
                    <a:lumMod val="75000"/>
                  </a:schemeClr>
                </a:solidFill>
              </a:rPr>
              <a:t>Jeux </a:t>
            </a:r>
            <a:r>
              <a:rPr lang="fr-FR" sz="2400" err="1">
                <a:solidFill>
                  <a:schemeClr val="accent2">
                    <a:lumMod val="75000"/>
                  </a:schemeClr>
                </a:solidFill>
              </a:rPr>
              <a:t>Video</a:t>
            </a:r>
            <a:endParaRPr lang="fr-FR" sz="240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2400" err="1">
                <a:solidFill>
                  <a:schemeClr val="accent2">
                    <a:lumMod val="75000"/>
                  </a:schemeClr>
                </a:solidFill>
              </a:rPr>
              <a:t>Lécture</a:t>
            </a:r>
            <a:endParaRPr lang="fr-FR" sz="240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2400">
                <a:solidFill>
                  <a:schemeClr val="accent2">
                    <a:lumMod val="75000"/>
                  </a:schemeClr>
                </a:solidFill>
              </a:rPr>
              <a:t>Recherche (surtout les recherche qui nécessite des </a:t>
            </a:r>
            <a:r>
              <a:rPr lang="fr-FR" sz="2400" err="1">
                <a:solidFill>
                  <a:schemeClr val="accent2">
                    <a:lumMod val="75000"/>
                  </a:schemeClr>
                </a:solidFill>
              </a:rPr>
              <a:t>intéraction</a:t>
            </a:r>
            <a:r>
              <a:rPr lang="fr-FR" sz="2400">
                <a:solidFill>
                  <a:schemeClr val="accent2">
                    <a:lumMod val="75000"/>
                  </a:schemeClr>
                </a:solidFill>
              </a:rPr>
              <a:t> avec des objets complexe)</a:t>
            </a:r>
          </a:p>
          <a:p>
            <a:pPr marL="285750" indent="-285750">
              <a:buFont typeface="Arial"/>
              <a:buChar char="•"/>
            </a:pPr>
            <a:r>
              <a:rPr lang="fr-FR" sz="2400">
                <a:solidFill>
                  <a:schemeClr val="accent2">
                    <a:lumMod val="75000"/>
                  </a:schemeClr>
                </a:solidFill>
              </a:rPr>
              <a:t>Marketing</a:t>
            </a:r>
          </a:p>
          <a:p>
            <a:pPr marL="285750" indent="-285750">
              <a:buFont typeface="Arial"/>
              <a:buChar char="•"/>
            </a:pPr>
            <a:r>
              <a:rPr lang="fr-FR" sz="2400">
                <a:solidFill>
                  <a:schemeClr val="accent2">
                    <a:lumMod val="75000"/>
                  </a:schemeClr>
                </a:solidFill>
              </a:rPr>
              <a:t>L'i</a:t>
            </a:r>
            <a:r>
              <a:rPr lang="fr-FR" sz="240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ndustrie</a:t>
            </a:r>
            <a:endParaRPr lang="fr-FR" sz="240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240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Tourisme ( pour le guidage )</a:t>
            </a:r>
            <a:endParaRPr lang="fr-FR" sz="240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fr-FR" sz="2400">
                <a:solidFill>
                  <a:schemeClr val="accent2">
                    <a:lumMod val="75000"/>
                  </a:schemeClr>
                </a:solidFill>
              </a:rPr>
              <a:t>autres</a:t>
            </a:r>
          </a:p>
          <a:p>
            <a:pPr marL="285750" indent="-285750">
              <a:buFont typeface="Arial"/>
              <a:buChar char="•"/>
            </a:pPr>
            <a:endParaRPr lang="fr-FR">
              <a:solidFill>
                <a:srgbClr val="A53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FEADAA6F-FEB5-4B33-9096-5BF6AAFA0552}"/>
              </a:ext>
            </a:extLst>
          </p:cNvPr>
          <p:cNvGrpSpPr/>
          <p:nvPr/>
        </p:nvGrpSpPr>
        <p:grpSpPr>
          <a:xfrm>
            <a:off x="1730265" y="180772"/>
            <a:ext cx="9049302" cy="612184"/>
            <a:chOff x="1730265" y="-27995"/>
            <a:chExt cx="9049302" cy="612184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B13206C7-6E95-4B8B-ACC4-659BC6E116FB}"/>
                </a:ext>
              </a:extLst>
            </p:cNvPr>
            <p:cNvGrpSpPr/>
            <p:nvPr/>
          </p:nvGrpSpPr>
          <p:grpSpPr>
            <a:xfrm>
              <a:off x="1730265" y="-27995"/>
              <a:ext cx="9049302" cy="612184"/>
              <a:chOff x="1730265" y="118142"/>
              <a:chExt cx="9049302" cy="612184"/>
            </a:xfrm>
          </p:grpSpPr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5ACA0138-E08A-4EE7-BAFF-0F47111DB3EC}"/>
                  </a:ext>
                </a:extLst>
              </p:cNvPr>
              <p:cNvSpPr txBox="1"/>
              <p:nvPr/>
            </p:nvSpPr>
            <p:spPr>
              <a:xfrm>
                <a:off x="3672197" y="261098"/>
                <a:ext cx="848309" cy="2616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fr-FR" sz="1100" b="1">
                    <a:solidFill>
                      <a:schemeClr val="accent1"/>
                    </a:solidFill>
                  </a:rPr>
                  <a:t>Historique</a:t>
                </a:r>
              </a:p>
            </p:txBody>
          </p:sp>
          <p:grpSp>
            <p:nvGrpSpPr>
              <p:cNvPr id="56" name="Groupe 55">
                <a:extLst>
                  <a:ext uri="{FF2B5EF4-FFF2-40B4-BE49-F238E27FC236}">
                    <a16:creationId xmlns:a16="http://schemas.microsoft.com/office/drawing/2014/main" id="{EE233F7F-79F7-4E20-A201-F63A9500E0B5}"/>
                  </a:ext>
                </a:extLst>
              </p:cNvPr>
              <p:cNvGrpSpPr/>
              <p:nvPr/>
            </p:nvGrpSpPr>
            <p:grpSpPr>
              <a:xfrm>
                <a:off x="1730265" y="118142"/>
                <a:ext cx="9049302" cy="612184"/>
                <a:chOff x="1730265" y="118142"/>
                <a:chExt cx="9049302" cy="612184"/>
              </a:xfrm>
            </p:grpSpPr>
            <p:grpSp>
              <p:nvGrpSpPr>
                <p:cNvPr id="57" name="Groupe 56">
                  <a:extLst>
                    <a:ext uri="{FF2B5EF4-FFF2-40B4-BE49-F238E27FC236}">
                      <a16:creationId xmlns:a16="http://schemas.microsoft.com/office/drawing/2014/main" id="{07F24ADB-B2A5-4BA0-9F2D-F86FE2952535}"/>
                    </a:ext>
                  </a:extLst>
                </p:cNvPr>
                <p:cNvGrpSpPr/>
                <p:nvPr/>
              </p:nvGrpSpPr>
              <p:grpSpPr>
                <a:xfrm>
                  <a:off x="1730265" y="118142"/>
                  <a:ext cx="9049302" cy="612184"/>
                  <a:chOff x="1730265" y="118142"/>
                  <a:chExt cx="9049302" cy="612184"/>
                </a:xfrm>
              </p:grpSpPr>
              <p:grpSp>
                <p:nvGrpSpPr>
                  <p:cNvPr id="59" name="Groupe 58">
                    <a:extLst>
                      <a:ext uri="{FF2B5EF4-FFF2-40B4-BE49-F238E27FC236}">
                        <a16:creationId xmlns:a16="http://schemas.microsoft.com/office/drawing/2014/main" id="{F6E91C4B-50DB-4D06-A1F9-D4092B0A4CC7}"/>
                      </a:ext>
                    </a:extLst>
                  </p:cNvPr>
                  <p:cNvGrpSpPr/>
                  <p:nvPr/>
                </p:nvGrpSpPr>
                <p:grpSpPr>
                  <a:xfrm>
                    <a:off x="1730265" y="118142"/>
                    <a:ext cx="9049302" cy="612184"/>
                    <a:chOff x="1612336" y="236071"/>
                    <a:chExt cx="9049302" cy="612184"/>
                  </a:xfrm>
                </p:grpSpPr>
                <p:grpSp>
                  <p:nvGrpSpPr>
                    <p:cNvPr id="61" name="Groupe 60">
                      <a:extLst>
                        <a:ext uri="{FF2B5EF4-FFF2-40B4-BE49-F238E27FC236}">
                          <a16:creationId xmlns:a16="http://schemas.microsoft.com/office/drawing/2014/main" id="{8376E1A9-6BAB-4D17-91E7-5010E1762E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12336" y="236071"/>
                      <a:ext cx="9049302" cy="612184"/>
                      <a:chOff x="1688536" y="228035"/>
                      <a:chExt cx="9049302" cy="612184"/>
                    </a:xfrm>
                  </p:grpSpPr>
                  <p:cxnSp>
                    <p:nvCxnSpPr>
                      <p:cNvPr id="64" name="Straight Connector 3">
                        <a:extLst>
                          <a:ext uri="{FF2B5EF4-FFF2-40B4-BE49-F238E27FC236}">
                            <a16:creationId xmlns:a16="http://schemas.microsoft.com/office/drawing/2014/main" id="{F4DEC24D-2BDE-454F-8D74-A114F673642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03763" y="734060"/>
                        <a:ext cx="8534400" cy="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65" name="Group 5">
                        <a:extLst>
                          <a:ext uri="{FF2B5EF4-FFF2-40B4-BE49-F238E27FC236}">
                            <a16:creationId xmlns:a16="http://schemas.microsoft.com/office/drawing/2014/main" id="{E4D2F150-E9FE-4565-A454-A162B4D564A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69325" y="588219"/>
                        <a:ext cx="6407421" cy="252000"/>
                        <a:chOff x="1965650" y="3268408"/>
                        <a:chExt cx="9299889" cy="365760"/>
                      </a:xfrm>
                    </p:grpSpPr>
                    <p:sp>
                      <p:nvSpPr>
                        <p:cNvPr id="75" name="Oval 6">
                          <a:extLst>
                            <a:ext uri="{FF2B5EF4-FFF2-40B4-BE49-F238E27FC236}">
                              <a16:creationId xmlns:a16="http://schemas.microsoft.com/office/drawing/2014/main" id="{6F38AA00-5060-4D7D-B2A7-D0C46B2284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899780" y="3268408"/>
                          <a:ext cx="365759" cy="36576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76" name="Oval 7">
                          <a:extLst>
                            <a:ext uri="{FF2B5EF4-FFF2-40B4-BE49-F238E27FC236}">
                              <a16:creationId xmlns:a16="http://schemas.microsoft.com/office/drawing/2014/main" id="{41053DCD-261E-4635-8854-3EBE8DD09F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65650" y="3346775"/>
                          <a:ext cx="270000" cy="270001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</p:grpSp>
                  <p:sp>
                    <p:nvSpPr>
                      <p:cNvPr id="66" name="Oval 8">
                        <a:extLst>
                          <a:ext uri="{FF2B5EF4-FFF2-40B4-BE49-F238E27FC236}">
                            <a16:creationId xmlns:a16="http://schemas.microsoft.com/office/drawing/2014/main" id="{AA3DCF10-F915-413B-9957-EB7A641290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1305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67" name="Oval 9">
                        <a:extLst>
                          <a:ext uri="{FF2B5EF4-FFF2-40B4-BE49-F238E27FC236}">
                            <a16:creationId xmlns:a16="http://schemas.microsoft.com/office/drawing/2014/main" id="{E5AF55F1-8B8B-4240-B35D-C626F3776E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6250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68" name="Oval 10">
                        <a:extLst>
                          <a:ext uri="{FF2B5EF4-FFF2-40B4-BE49-F238E27FC236}">
                            <a16:creationId xmlns:a16="http://schemas.microsoft.com/office/drawing/2014/main" id="{8A984B4E-9F94-49D0-8A5A-0C3AE7394C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2610" y="66073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69" name="Oval 11">
                        <a:extLst>
                          <a:ext uri="{FF2B5EF4-FFF2-40B4-BE49-F238E27FC236}">
                            <a16:creationId xmlns:a16="http://schemas.microsoft.com/office/drawing/2014/main" id="{A3A8DB21-3BB7-462D-B5EC-7E8AE251CC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5613" y="65151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70" name="ZoneTexte 69">
                        <a:extLst>
                          <a:ext uri="{FF2B5EF4-FFF2-40B4-BE49-F238E27FC236}">
                            <a16:creationId xmlns:a16="http://schemas.microsoft.com/office/drawing/2014/main" id="{B63F1E87-445D-46F7-A57C-A691FEB9D38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88536" y="356031"/>
                        <a:ext cx="3882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a:t>RA</a:t>
                        </a:r>
                      </a:p>
                    </p:txBody>
                  </p:sp>
                  <p:sp>
                    <p:nvSpPr>
                      <p:cNvPr id="71" name="ZoneTexte 70">
                        <a:extLst>
                          <a:ext uri="{FF2B5EF4-FFF2-40B4-BE49-F238E27FC236}">
                            <a16:creationId xmlns:a16="http://schemas.microsoft.com/office/drawing/2014/main" id="{D24F9D11-9294-4F1D-AD02-E18B26D05F2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60274" y="267420"/>
                        <a:ext cx="13548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Diff entre RA RV</a:t>
                        </a:r>
                        <a:endParaRPr lang="fr-FR"/>
                      </a:p>
                    </p:txBody>
                  </p:sp>
                  <p:sp>
                    <p:nvSpPr>
                      <p:cNvPr id="72" name="ZoneTexte 71">
                        <a:extLst>
                          <a:ext uri="{FF2B5EF4-FFF2-40B4-BE49-F238E27FC236}">
                            <a16:creationId xmlns:a16="http://schemas.microsoft.com/office/drawing/2014/main" id="{AB7050A0-482C-4DC0-86D4-EE100F7017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23905" y="228035"/>
                        <a:ext cx="86113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Concept</a:t>
                        </a:r>
                      </a:p>
                    </p:txBody>
                  </p:sp>
                  <p:sp>
                    <p:nvSpPr>
                      <p:cNvPr id="73" name="ZoneTexte 72">
                        <a:extLst>
                          <a:ext uri="{FF2B5EF4-FFF2-40B4-BE49-F238E27FC236}">
                            <a16:creationId xmlns:a16="http://schemas.microsoft.com/office/drawing/2014/main" id="{0E18700C-F002-4DBA-8B52-57EC3B1C848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17032" y="391837"/>
                        <a:ext cx="193514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a typeface="+mn-lt"/>
                            <a:cs typeface="+mn-lt"/>
                          </a:rPr>
                          <a:t>Techniques et périphériques</a:t>
                        </a:r>
                        <a:endParaRPr lang="fr-FR" sz="1000" b="1">
                          <a:solidFill>
                            <a:schemeClr val="accent1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74" name="ZoneTexte 73">
                        <a:extLst>
                          <a:ext uri="{FF2B5EF4-FFF2-40B4-BE49-F238E27FC236}">
                            <a16:creationId xmlns:a16="http://schemas.microsoft.com/office/drawing/2014/main" id="{7F8D31BC-7C61-41A6-ABDC-468F10454E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24419" y="299998"/>
                        <a:ext cx="10134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Conclusion</a:t>
                        </a:r>
                        <a:endParaRPr lang="fr-FR"/>
                      </a:p>
                    </p:txBody>
                  </p:sp>
                </p:grpSp>
                <p:sp>
                  <p:nvSpPr>
                    <p:cNvPr id="62" name="Oval 10">
                      <a:extLst>
                        <a:ext uri="{FF2B5EF4-FFF2-40B4-BE49-F238E27FC236}">
                          <a16:creationId xmlns:a16="http://schemas.microsoft.com/office/drawing/2014/main" id="{556C693C-86BE-4668-A2A5-C0E62F0C29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9517" y="659296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63" name="ZoneTexte 62">
                      <a:extLst>
                        <a:ext uri="{FF2B5EF4-FFF2-40B4-BE49-F238E27FC236}">
                          <a16:creationId xmlns:a16="http://schemas.microsoft.com/office/drawing/2014/main" id="{5A5F65C4-42A6-402A-911B-72D43B69D5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98047" y="378746"/>
                      <a:ext cx="82266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lstStyle/>
                    <a:p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  <a:ea typeface="+mn-lt"/>
                          <a:cs typeface="+mn-lt"/>
                        </a:rPr>
                        <a:t>Utilisation</a:t>
                      </a:r>
                      <a:endParaRPr lang="fr-FR" sz="11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60" name="Oval 10">
                    <a:extLst>
                      <a:ext uri="{FF2B5EF4-FFF2-40B4-BE49-F238E27FC236}">
                        <a16:creationId xmlns:a16="http://schemas.microsoft.com/office/drawing/2014/main" id="{8AD99A33-3B8E-4398-AB83-3236B246C424}"/>
                      </a:ext>
                    </a:extLst>
                  </p:cNvPr>
                  <p:cNvSpPr/>
                  <p:nvPr/>
                </p:nvSpPr>
                <p:spPr>
                  <a:xfrm>
                    <a:off x="8018435" y="528630"/>
                    <a:ext cx="165100" cy="165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D2112F34-ABE2-4CBB-9ECA-EFB6CA415B8B}"/>
                    </a:ext>
                  </a:extLst>
                </p:cNvPr>
                <p:cNvSpPr txBox="1"/>
                <p:nvPr/>
              </p:nvSpPr>
              <p:spPr>
                <a:xfrm>
                  <a:off x="7688893" y="141962"/>
                  <a:ext cx="1240077" cy="307777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400"/>
                    <a:t>Objectif</a:t>
                  </a:r>
                  <a:endParaRPr lang="fr-FR"/>
                </a:p>
              </p:txBody>
            </p:sp>
          </p:grpSp>
        </p:grp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F54AC825-86B6-444E-9B67-5AE912509BDB}"/>
                </a:ext>
              </a:extLst>
            </p:cNvPr>
            <p:cNvSpPr/>
            <p:nvPr/>
          </p:nvSpPr>
          <p:spPr>
            <a:xfrm>
              <a:off x="3967256" y="409955"/>
              <a:ext cx="165100" cy="16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3" name="Image 4" descr="Une image contenant intérieur, fenêtre, vert, table&#10;&#10;Description générée avec un niveau de confiance très élevé">
            <a:extLst>
              <a:ext uri="{FF2B5EF4-FFF2-40B4-BE49-F238E27FC236}">
                <a16:creationId xmlns:a16="http://schemas.microsoft.com/office/drawing/2014/main" id="{7D03A974-0FA2-4C04-9A6F-C6A12B0BD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81" y="1788583"/>
            <a:ext cx="5552910" cy="347915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D209A72-90BF-4D03-8D5A-0D4381C4E8F4}"/>
              </a:ext>
            </a:extLst>
          </p:cNvPr>
          <p:cNvSpPr txBox="1"/>
          <p:nvPr/>
        </p:nvSpPr>
        <p:spPr>
          <a:xfrm>
            <a:off x="1081414" y="5423770"/>
            <a:ext cx="46951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A53010"/>
                </a:solidFill>
              </a:rPr>
              <a:t>Google Translate (traduire a temp réel)</a:t>
            </a:r>
            <a:r>
              <a:rPr lang="fr-FR"/>
              <a:t>​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E5A0A9-A469-4652-8A10-F70B0C6D75E0}"/>
              </a:ext>
            </a:extLst>
          </p:cNvPr>
          <p:cNvSpPr txBox="1"/>
          <p:nvPr/>
        </p:nvSpPr>
        <p:spPr>
          <a:xfrm>
            <a:off x="6874701" y="1749468"/>
            <a:ext cx="47682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A53010"/>
                </a:solidFill>
              </a:rPr>
              <a:t>Mesurerment (mesure des object ..)</a:t>
            </a:r>
            <a:r>
              <a:rPr lang="fr-FR"/>
              <a:t>​</a:t>
            </a:r>
          </a:p>
        </p:txBody>
      </p:sp>
      <p:pic>
        <p:nvPicPr>
          <p:cNvPr id="7" name="Image 7" descr="Une image contenant intérieur, assis, photo, noir&#10;&#10;Description générée avec un niveau de confiance très élevé">
            <a:extLst>
              <a:ext uri="{FF2B5EF4-FFF2-40B4-BE49-F238E27FC236}">
                <a16:creationId xmlns:a16="http://schemas.microsoft.com/office/drawing/2014/main" id="{4DA178F9-E169-497C-B5FC-B5C5163CB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112" y="2310925"/>
            <a:ext cx="5196212" cy="371839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F6B9047-D430-4257-B3BE-9CC2B1EA22C7}"/>
              </a:ext>
            </a:extLst>
          </p:cNvPr>
          <p:cNvSpPr txBox="1"/>
          <p:nvPr/>
        </p:nvSpPr>
        <p:spPr>
          <a:xfrm>
            <a:off x="1488510" y="111272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u="sng">
                <a:solidFill>
                  <a:srgbClr val="A53010"/>
                </a:solidFill>
              </a:rPr>
              <a:t>Applications</a:t>
            </a:r>
            <a:r>
              <a:rPr lang="fr-FR" sz="2400" b="1">
                <a:solidFill>
                  <a:srgbClr val="A53010"/>
                </a:solidFill>
              </a:rPr>
              <a:t>:</a:t>
            </a:r>
            <a:endParaRPr lang="fr-FR" sz="2400" b="1"/>
          </a:p>
        </p:txBody>
      </p:sp>
    </p:spTree>
    <p:extLst>
      <p:ext uri="{BB962C8B-B14F-4D97-AF65-F5344CB8AC3E}">
        <p14:creationId xmlns:p14="http://schemas.microsoft.com/office/powerpoint/2010/main" val="250955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FEADAA6F-FEB5-4B33-9096-5BF6AAFA0552}"/>
              </a:ext>
            </a:extLst>
          </p:cNvPr>
          <p:cNvGrpSpPr/>
          <p:nvPr/>
        </p:nvGrpSpPr>
        <p:grpSpPr>
          <a:xfrm>
            <a:off x="1730265" y="180772"/>
            <a:ext cx="9049302" cy="612184"/>
            <a:chOff x="1730265" y="-27995"/>
            <a:chExt cx="9049302" cy="612184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B13206C7-6E95-4B8B-ACC4-659BC6E116FB}"/>
                </a:ext>
              </a:extLst>
            </p:cNvPr>
            <p:cNvGrpSpPr/>
            <p:nvPr/>
          </p:nvGrpSpPr>
          <p:grpSpPr>
            <a:xfrm>
              <a:off x="1730265" y="-27995"/>
              <a:ext cx="9049302" cy="612184"/>
              <a:chOff x="1730265" y="118142"/>
              <a:chExt cx="9049302" cy="612184"/>
            </a:xfrm>
          </p:grpSpPr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5ACA0138-E08A-4EE7-BAFF-0F47111DB3EC}"/>
                  </a:ext>
                </a:extLst>
              </p:cNvPr>
              <p:cNvSpPr txBox="1"/>
              <p:nvPr/>
            </p:nvSpPr>
            <p:spPr>
              <a:xfrm>
                <a:off x="3672197" y="261098"/>
                <a:ext cx="848309" cy="2616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fr-FR" sz="1100" b="1">
                    <a:solidFill>
                      <a:schemeClr val="accent1"/>
                    </a:solidFill>
                  </a:rPr>
                  <a:t>Historique</a:t>
                </a:r>
              </a:p>
            </p:txBody>
          </p:sp>
          <p:grpSp>
            <p:nvGrpSpPr>
              <p:cNvPr id="56" name="Groupe 55">
                <a:extLst>
                  <a:ext uri="{FF2B5EF4-FFF2-40B4-BE49-F238E27FC236}">
                    <a16:creationId xmlns:a16="http://schemas.microsoft.com/office/drawing/2014/main" id="{EE233F7F-79F7-4E20-A201-F63A9500E0B5}"/>
                  </a:ext>
                </a:extLst>
              </p:cNvPr>
              <p:cNvGrpSpPr/>
              <p:nvPr/>
            </p:nvGrpSpPr>
            <p:grpSpPr>
              <a:xfrm>
                <a:off x="1730265" y="118142"/>
                <a:ext cx="9049302" cy="612184"/>
                <a:chOff x="1730265" y="118142"/>
                <a:chExt cx="9049302" cy="612184"/>
              </a:xfrm>
            </p:grpSpPr>
            <p:grpSp>
              <p:nvGrpSpPr>
                <p:cNvPr id="57" name="Groupe 56">
                  <a:extLst>
                    <a:ext uri="{FF2B5EF4-FFF2-40B4-BE49-F238E27FC236}">
                      <a16:creationId xmlns:a16="http://schemas.microsoft.com/office/drawing/2014/main" id="{07F24ADB-B2A5-4BA0-9F2D-F86FE2952535}"/>
                    </a:ext>
                  </a:extLst>
                </p:cNvPr>
                <p:cNvGrpSpPr/>
                <p:nvPr/>
              </p:nvGrpSpPr>
              <p:grpSpPr>
                <a:xfrm>
                  <a:off x="1730265" y="118142"/>
                  <a:ext cx="9049302" cy="612184"/>
                  <a:chOff x="1730265" y="118142"/>
                  <a:chExt cx="9049302" cy="612184"/>
                </a:xfrm>
              </p:grpSpPr>
              <p:grpSp>
                <p:nvGrpSpPr>
                  <p:cNvPr id="59" name="Groupe 58">
                    <a:extLst>
                      <a:ext uri="{FF2B5EF4-FFF2-40B4-BE49-F238E27FC236}">
                        <a16:creationId xmlns:a16="http://schemas.microsoft.com/office/drawing/2014/main" id="{F6E91C4B-50DB-4D06-A1F9-D4092B0A4CC7}"/>
                      </a:ext>
                    </a:extLst>
                  </p:cNvPr>
                  <p:cNvGrpSpPr/>
                  <p:nvPr/>
                </p:nvGrpSpPr>
                <p:grpSpPr>
                  <a:xfrm>
                    <a:off x="1730265" y="118142"/>
                    <a:ext cx="9049302" cy="612184"/>
                    <a:chOff x="1612336" y="236071"/>
                    <a:chExt cx="9049302" cy="612184"/>
                  </a:xfrm>
                </p:grpSpPr>
                <p:grpSp>
                  <p:nvGrpSpPr>
                    <p:cNvPr id="61" name="Groupe 60">
                      <a:extLst>
                        <a:ext uri="{FF2B5EF4-FFF2-40B4-BE49-F238E27FC236}">
                          <a16:creationId xmlns:a16="http://schemas.microsoft.com/office/drawing/2014/main" id="{8376E1A9-6BAB-4D17-91E7-5010E1762E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12336" y="236071"/>
                      <a:ext cx="9049302" cy="612184"/>
                      <a:chOff x="1688536" y="228035"/>
                      <a:chExt cx="9049302" cy="612184"/>
                    </a:xfrm>
                  </p:grpSpPr>
                  <p:cxnSp>
                    <p:nvCxnSpPr>
                      <p:cNvPr id="64" name="Straight Connector 3">
                        <a:extLst>
                          <a:ext uri="{FF2B5EF4-FFF2-40B4-BE49-F238E27FC236}">
                            <a16:creationId xmlns:a16="http://schemas.microsoft.com/office/drawing/2014/main" id="{F4DEC24D-2BDE-454F-8D74-A114F673642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03763" y="734060"/>
                        <a:ext cx="8534400" cy="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65" name="Group 5">
                        <a:extLst>
                          <a:ext uri="{FF2B5EF4-FFF2-40B4-BE49-F238E27FC236}">
                            <a16:creationId xmlns:a16="http://schemas.microsoft.com/office/drawing/2014/main" id="{E4D2F150-E9FE-4565-A454-A162B4D564A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69325" y="588219"/>
                        <a:ext cx="6407421" cy="252000"/>
                        <a:chOff x="1965650" y="3268408"/>
                        <a:chExt cx="9299889" cy="365760"/>
                      </a:xfrm>
                    </p:grpSpPr>
                    <p:sp>
                      <p:nvSpPr>
                        <p:cNvPr id="75" name="Oval 6">
                          <a:extLst>
                            <a:ext uri="{FF2B5EF4-FFF2-40B4-BE49-F238E27FC236}">
                              <a16:creationId xmlns:a16="http://schemas.microsoft.com/office/drawing/2014/main" id="{6F38AA00-5060-4D7D-B2A7-D0C46B2284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899780" y="3268408"/>
                          <a:ext cx="365759" cy="36576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76" name="Oval 7">
                          <a:extLst>
                            <a:ext uri="{FF2B5EF4-FFF2-40B4-BE49-F238E27FC236}">
                              <a16:creationId xmlns:a16="http://schemas.microsoft.com/office/drawing/2014/main" id="{41053DCD-261E-4635-8854-3EBE8DD09F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65650" y="3346775"/>
                          <a:ext cx="270000" cy="270001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</p:grpSp>
                  <p:sp>
                    <p:nvSpPr>
                      <p:cNvPr id="66" name="Oval 8">
                        <a:extLst>
                          <a:ext uri="{FF2B5EF4-FFF2-40B4-BE49-F238E27FC236}">
                            <a16:creationId xmlns:a16="http://schemas.microsoft.com/office/drawing/2014/main" id="{AA3DCF10-F915-413B-9957-EB7A641290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1305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67" name="Oval 9">
                        <a:extLst>
                          <a:ext uri="{FF2B5EF4-FFF2-40B4-BE49-F238E27FC236}">
                            <a16:creationId xmlns:a16="http://schemas.microsoft.com/office/drawing/2014/main" id="{E5AF55F1-8B8B-4240-B35D-C626F3776E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6250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68" name="Oval 10">
                        <a:extLst>
                          <a:ext uri="{FF2B5EF4-FFF2-40B4-BE49-F238E27FC236}">
                            <a16:creationId xmlns:a16="http://schemas.microsoft.com/office/drawing/2014/main" id="{8A984B4E-9F94-49D0-8A5A-0C3AE7394C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2610" y="66073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69" name="Oval 11">
                        <a:extLst>
                          <a:ext uri="{FF2B5EF4-FFF2-40B4-BE49-F238E27FC236}">
                            <a16:creationId xmlns:a16="http://schemas.microsoft.com/office/drawing/2014/main" id="{A3A8DB21-3BB7-462D-B5EC-7E8AE251CC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5613" y="65151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70" name="ZoneTexte 69">
                        <a:extLst>
                          <a:ext uri="{FF2B5EF4-FFF2-40B4-BE49-F238E27FC236}">
                            <a16:creationId xmlns:a16="http://schemas.microsoft.com/office/drawing/2014/main" id="{B63F1E87-445D-46F7-A57C-A691FEB9D38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88536" y="356031"/>
                        <a:ext cx="3882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a:t>RA</a:t>
                        </a:r>
                      </a:p>
                    </p:txBody>
                  </p:sp>
                  <p:sp>
                    <p:nvSpPr>
                      <p:cNvPr id="71" name="ZoneTexte 70">
                        <a:extLst>
                          <a:ext uri="{FF2B5EF4-FFF2-40B4-BE49-F238E27FC236}">
                            <a16:creationId xmlns:a16="http://schemas.microsoft.com/office/drawing/2014/main" id="{D24F9D11-9294-4F1D-AD02-E18B26D05F2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60274" y="267420"/>
                        <a:ext cx="13548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Diff entre RA RV</a:t>
                        </a:r>
                        <a:endParaRPr lang="fr-FR"/>
                      </a:p>
                    </p:txBody>
                  </p:sp>
                  <p:sp>
                    <p:nvSpPr>
                      <p:cNvPr id="72" name="ZoneTexte 71">
                        <a:extLst>
                          <a:ext uri="{FF2B5EF4-FFF2-40B4-BE49-F238E27FC236}">
                            <a16:creationId xmlns:a16="http://schemas.microsoft.com/office/drawing/2014/main" id="{AB7050A0-482C-4DC0-86D4-EE100F7017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23905" y="228035"/>
                        <a:ext cx="86113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Concept</a:t>
                        </a:r>
                      </a:p>
                    </p:txBody>
                  </p:sp>
                  <p:sp>
                    <p:nvSpPr>
                      <p:cNvPr id="73" name="ZoneTexte 72">
                        <a:extLst>
                          <a:ext uri="{FF2B5EF4-FFF2-40B4-BE49-F238E27FC236}">
                            <a16:creationId xmlns:a16="http://schemas.microsoft.com/office/drawing/2014/main" id="{0E18700C-F002-4DBA-8B52-57EC3B1C848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17032" y="391837"/>
                        <a:ext cx="193514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a typeface="+mn-lt"/>
                            <a:cs typeface="+mn-lt"/>
                          </a:rPr>
                          <a:t>Techniques et périphériques</a:t>
                        </a:r>
                        <a:endParaRPr lang="fr-FR" sz="1000" b="1">
                          <a:solidFill>
                            <a:schemeClr val="accent1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74" name="ZoneTexte 73">
                        <a:extLst>
                          <a:ext uri="{FF2B5EF4-FFF2-40B4-BE49-F238E27FC236}">
                            <a16:creationId xmlns:a16="http://schemas.microsoft.com/office/drawing/2014/main" id="{7F8D31BC-7C61-41A6-ABDC-468F10454E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24419" y="299998"/>
                        <a:ext cx="10134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Conclusion</a:t>
                        </a:r>
                        <a:endParaRPr lang="fr-FR"/>
                      </a:p>
                    </p:txBody>
                  </p:sp>
                </p:grpSp>
                <p:sp>
                  <p:nvSpPr>
                    <p:cNvPr id="62" name="Oval 10">
                      <a:extLst>
                        <a:ext uri="{FF2B5EF4-FFF2-40B4-BE49-F238E27FC236}">
                          <a16:creationId xmlns:a16="http://schemas.microsoft.com/office/drawing/2014/main" id="{556C693C-86BE-4668-A2A5-C0E62F0C29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9517" y="659296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63" name="ZoneTexte 62">
                      <a:extLst>
                        <a:ext uri="{FF2B5EF4-FFF2-40B4-BE49-F238E27FC236}">
                          <a16:creationId xmlns:a16="http://schemas.microsoft.com/office/drawing/2014/main" id="{5A5F65C4-42A6-402A-911B-72D43B69D5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98047" y="378746"/>
                      <a:ext cx="82266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lstStyle/>
                    <a:p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  <a:ea typeface="+mn-lt"/>
                          <a:cs typeface="+mn-lt"/>
                        </a:rPr>
                        <a:t>Utilisation</a:t>
                      </a:r>
                      <a:endParaRPr lang="fr-FR" sz="11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60" name="Oval 10">
                    <a:extLst>
                      <a:ext uri="{FF2B5EF4-FFF2-40B4-BE49-F238E27FC236}">
                        <a16:creationId xmlns:a16="http://schemas.microsoft.com/office/drawing/2014/main" id="{8AD99A33-3B8E-4398-AB83-3236B246C424}"/>
                      </a:ext>
                    </a:extLst>
                  </p:cNvPr>
                  <p:cNvSpPr/>
                  <p:nvPr/>
                </p:nvSpPr>
                <p:spPr>
                  <a:xfrm>
                    <a:off x="8018435" y="528630"/>
                    <a:ext cx="165100" cy="165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D2112F34-ABE2-4CBB-9ECA-EFB6CA415B8B}"/>
                    </a:ext>
                  </a:extLst>
                </p:cNvPr>
                <p:cNvSpPr txBox="1"/>
                <p:nvPr/>
              </p:nvSpPr>
              <p:spPr>
                <a:xfrm>
                  <a:off x="7688893" y="141962"/>
                  <a:ext cx="1240077" cy="307777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400"/>
                    <a:t>Objectif</a:t>
                  </a:r>
                  <a:endParaRPr lang="fr-FR"/>
                </a:p>
              </p:txBody>
            </p:sp>
          </p:grpSp>
        </p:grp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F54AC825-86B6-444E-9B67-5AE912509BDB}"/>
                </a:ext>
              </a:extLst>
            </p:cNvPr>
            <p:cNvSpPr/>
            <p:nvPr/>
          </p:nvSpPr>
          <p:spPr>
            <a:xfrm>
              <a:off x="3967256" y="409955"/>
              <a:ext cx="165100" cy="16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3" name="Image 4" descr="Une image contenant voiture, extérieur, bâtiment, route&#10;&#10;Description générée avec un niveau de confiance très élevé">
            <a:extLst>
              <a:ext uri="{FF2B5EF4-FFF2-40B4-BE49-F238E27FC236}">
                <a16:creationId xmlns:a16="http://schemas.microsoft.com/office/drawing/2014/main" id="{7D03A974-0FA2-4C04-9A6F-C6A12B0BD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81" y="1927722"/>
            <a:ext cx="5552910" cy="291904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D209A72-90BF-4D03-8D5A-0D4381C4E8F4}"/>
              </a:ext>
            </a:extLst>
          </p:cNvPr>
          <p:cNvSpPr txBox="1"/>
          <p:nvPr/>
        </p:nvSpPr>
        <p:spPr>
          <a:xfrm>
            <a:off x="1634647" y="5371578"/>
            <a:ext cx="35365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accent1"/>
                </a:solidFill>
                <a:ea typeface="+mn-lt"/>
                <a:cs typeface="+mn-lt"/>
              </a:rPr>
              <a:t>CSR Racing (pour instancier des voitures et intéragir avec)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BE5A0A9-A469-4652-8A10-F70B0C6D75E0}"/>
              </a:ext>
            </a:extLst>
          </p:cNvPr>
          <p:cNvSpPr txBox="1"/>
          <p:nvPr/>
        </p:nvSpPr>
        <p:spPr>
          <a:xfrm>
            <a:off x="7584509" y="1812099"/>
            <a:ext cx="32024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accent1"/>
                </a:solidFill>
                <a:ea typeface="+mn-lt"/>
                <a:cs typeface="+mn-lt"/>
              </a:rPr>
              <a:t>Human Anatomy Atlas </a:t>
            </a:r>
            <a:endParaRPr lang="fr-FR"/>
          </a:p>
        </p:txBody>
      </p:sp>
      <p:pic>
        <p:nvPicPr>
          <p:cNvPr id="7" name="Image 7" descr="Une image contenant table, téléphone mobile, téléphone, tenant&#10;&#10;Description générée avec un niveau de confiance très élevé">
            <a:extLst>
              <a:ext uri="{FF2B5EF4-FFF2-40B4-BE49-F238E27FC236}">
                <a16:creationId xmlns:a16="http://schemas.microsoft.com/office/drawing/2014/main" id="{4DA178F9-E169-497C-B5FC-B5C5163CB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605" y="2469064"/>
            <a:ext cx="5196212" cy="344387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ACF25CA-3B8E-45DF-8451-89D2FBB7439D}"/>
              </a:ext>
            </a:extLst>
          </p:cNvPr>
          <p:cNvSpPr txBox="1"/>
          <p:nvPr/>
        </p:nvSpPr>
        <p:spPr>
          <a:xfrm>
            <a:off x="1488510" y="111272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u="sng">
                <a:solidFill>
                  <a:srgbClr val="A53010"/>
                </a:solidFill>
              </a:rPr>
              <a:t>Applications</a:t>
            </a:r>
            <a:r>
              <a:rPr lang="fr-FR" sz="2400" b="1">
                <a:solidFill>
                  <a:srgbClr val="A53010"/>
                </a:solidFill>
              </a:rPr>
              <a:t>:</a:t>
            </a:r>
            <a:endParaRPr lang="fr-FR" sz="2400" b="1"/>
          </a:p>
        </p:txBody>
      </p:sp>
    </p:spTree>
    <p:extLst>
      <p:ext uri="{BB962C8B-B14F-4D97-AF65-F5344CB8AC3E}">
        <p14:creationId xmlns:p14="http://schemas.microsoft.com/office/powerpoint/2010/main" val="3562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  1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grpSp>
        <p:nvGrpSpPr>
          <p:cNvPr id="12" name="Group 11"/>
          <p:cNvGrpSpPr/>
          <p:nvPr/>
        </p:nvGrpSpPr>
        <p:grpSpPr>
          <a:xfrm>
            <a:off x="0" y="0"/>
            <a:ext cx="5527317" cy="6883400"/>
            <a:chOff x="0" y="0"/>
            <a:chExt cx="8290975" cy="10325100"/>
          </a:xfrm>
        </p:grpSpPr>
        <p:grpSp>
          <p:nvGrpSpPr>
            <p:cNvPr id="9" name="Group 8"/>
            <p:cNvGrpSpPr/>
            <p:nvPr/>
          </p:nvGrpSpPr>
          <p:grpSpPr>
            <a:xfrm>
              <a:off x="137575" y="0"/>
              <a:ext cx="8153400" cy="10325100"/>
              <a:chOff x="0" y="0"/>
              <a:chExt cx="8153400" cy="10304318"/>
            </a:xfrm>
            <a:solidFill>
              <a:schemeClr val="bg1"/>
            </a:solidFill>
          </p:grpSpPr>
          <p:sp>
            <p:nvSpPr>
              <p:cNvPr id="10" name="Trapezoid 9"/>
              <p:cNvSpPr/>
              <p:nvPr/>
            </p:nvSpPr>
            <p:spPr>
              <a:xfrm flipV="1">
                <a:off x="6927" y="0"/>
                <a:ext cx="8146473" cy="10304318"/>
              </a:xfrm>
              <a:prstGeom prst="trapezoid">
                <a:avLst>
                  <a:gd name="adj" fmla="val 420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0"/>
                <a:ext cx="3733800" cy="103043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0" y="0"/>
              <a:ext cx="8153400" cy="10325100"/>
              <a:chOff x="0" y="0"/>
              <a:chExt cx="8153400" cy="10304318"/>
            </a:xfrm>
            <a:solidFill>
              <a:schemeClr val="accent1"/>
            </a:solidFill>
          </p:grpSpPr>
          <p:sp>
            <p:nvSpPr>
              <p:cNvPr id="3" name="Trapezoid 2"/>
              <p:cNvSpPr/>
              <p:nvPr/>
            </p:nvSpPr>
            <p:spPr>
              <a:xfrm flipV="1">
                <a:off x="6927" y="0"/>
                <a:ext cx="8146473" cy="10304318"/>
              </a:xfrm>
              <a:prstGeom prst="trapezoid">
                <a:avLst>
                  <a:gd name="adj" fmla="val 42092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0" y="0"/>
                <a:ext cx="3733800" cy="1030431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91717" y="169817"/>
            <a:ext cx="3931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8799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FEADAA6F-FEB5-4B33-9096-5BF6AAFA0552}"/>
              </a:ext>
            </a:extLst>
          </p:cNvPr>
          <p:cNvGrpSpPr/>
          <p:nvPr/>
        </p:nvGrpSpPr>
        <p:grpSpPr>
          <a:xfrm>
            <a:off x="1730265" y="180772"/>
            <a:ext cx="9049302" cy="603050"/>
            <a:chOff x="1730265" y="-27995"/>
            <a:chExt cx="9049302" cy="603050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B13206C7-6E95-4B8B-ACC4-659BC6E116FB}"/>
                </a:ext>
              </a:extLst>
            </p:cNvPr>
            <p:cNvGrpSpPr/>
            <p:nvPr/>
          </p:nvGrpSpPr>
          <p:grpSpPr>
            <a:xfrm>
              <a:off x="1730265" y="-27995"/>
              <a:ext cx="9049302" cy="600201"/>
              <a:chOff x="1730265" y="118142"/>
              <a:chExt cx="9049302" cy="600201"/>
            </a:xfrm>
          </p:grpSpPr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5ACA0138-E08A-4EE7-BAFF-0F47111DB3EC}"/>
                  </a:ext>
                </a:extLst>
              </p:cNvPr>
              <p:cNvSpPr txBox="1"/>
              <p:nvPr/>
            </p:nvSpPr>
            <p:spPr>
              <a:xfrm>
                <a:off x="3672197" y="261098"/>
                <a:ext cx="848309" cy="2616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fr-FR" sz="1100" b="1">
                    <a:solidFill>
                      <a:schemeClr val="accent1"/>
                    </a:solidFill>
                  </a:rPr>
                  <a:t>Historique</a:t>
                </a:r>
              </a:p>
            </p:txBody>
          </p:sp>
          <p:grpSp>
            <p:nvGrpSpPr>
              <p:cNvPr id="56" name="Groupe 55">
                <a:extLst>
                  <a:ext uri="{FF2B5EF4-FFF2-40B4-BE49-F238E27FC236}">
                    <a16:creationId xmlns:a16="http://schemas.microsoft.com/office/drawing/2014/main" id="{EE233F7F-79F7-4E20-A201-F63A9500E0B5}"/>
                  </a:ext>
                </a:extLst>
              </p:cNvPr>
              <p:cNvGrpSpPr/>
              <p:nvPr/>
            </p:nvGrpSpPr>
            <p:grpSpPr>
              <a:xfrm>
                <a:off x="1730265" y="118142"/>
                <a:ext cx="9049302" cy="600201"/>
                <a:chOff x="1730265" y="118142"/>
                <a:chExt cx="9049302" cy="600201"/>
              </a:xfrm>
            </p:grpSpPr>
            <p:grpSp>
              <p:nvGrpSpPr>
                <p:cNvPr id="57" name="Groupe 56">
                  <a:extLst>
                    <a:ext uri="{FF2B5EF4-FFF2-40B4-BE49-F238E27FC236}">
                      <a16:creationId xmlns:a16="http://schemas.microsoft.com/office/drawing/2014/main" id="{07F24ADB-B2A5-4BA0-9F2D-F86FE2952535}"/>
                    </a:ext>
                  </a:extLst>
                </p:cNvPr>
                <p:cNvGrpSpPr/>
                <p:nvPr/>
              </p:nvGrpSpPr>
              <p:grpSpPr>
                <a:xfrm>
                  <a:off x="1730265" y="118142"/>
                  <a:ext cx="9049302" cy="600201"/>
                  <a:chOff x="1730265" y="118142"/>
                  <a:chExt cx="9049302" cy="600201"/>
                </a:xfrm>
              </p:grpSpPr>
              <p:grpSp>
                <p:nvGrpSpPr>
                  <p:cNvPr id="59" name="Groupe 58">
                    <a:extLst>
                      <a:ext uri="{FF2B5EF4-FFF2-40B4-BE49-F238E27FC236}">
                        <a16:creationId xmlns:a16="http://schemas.microsoft.com/office/drawing/2014/main" id="{F6E91C4B-50DB-4D06-A1F9-D4092B0A4CC7}"/>
                      </a:ext>
                    </a:extLst>
                  </p:cNvPr>
                  <p:cNvGrpSpPr/>
                  <p:nvPr/>
                </p:nvGrpSpPr>
                <p:grpSpPr>
                  <a:xfrm>
                    <a:off x="1730265" y="118142"/>
                    <a:ext cx="9049302" cy="600201"/>
                    <a:chOff x="1612336" y="236071"/>
                    <a:chExt cx="9049302" cy="600201"/>
                  </a:xfrm>
                </p:grpSpPr>
                <p:grpSp>
                  <p:nvGrpSpPr>
                    <p:cNvPr id="61" name="Groupe 60">
                      <a:extLst>
                        <a:ext uri="{FF2B5EF4-FFF2-40B4-BE49-F238E27FC236}">
                          <a16:creationId xmlns:a16="http://schemas.microsoft.com/office/drawing/2014/main" id="{8376E1A9-6BAB-4D17-91E7-5010E1762E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12336" y="236071"/>
                      <a:ext cx="9049302" cy="600201"/>
                      <a:chOff x="1688536" y="228035"/>
                      <a:chExt cx="9049302" cy="600201"/>
                    </a:xfrm>
                  </p:grpSpPr>
                  <p:cxnSp>
                    <p:nvCxnSpPr>
                      <p:cNvPr id="64" name="Straight Connector 3">
                        <a:extLst>
                          <a:ext uri="{FF2B5EF4-FFF2-40B4-BE49-F238E27FC236}">
                            <a16:creationId xmlns:a16="http://schemas.microsoft.com/office/drawing/2014/main" id="{F4DEC24D-2BDE-454F-8D74-A114F673642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03763" y="734060"/>
                        <a:ext cx="8534400" cy="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6" name="Oval 7">
                        <a:extLst>
                          <a:ext uri="{FF2B5EF4-FFF2-40B4-BE49-F238E27FC236}">
                            <a16:creationId xmlns:a16="http://schemas.microsoft.com/office/drawing/2014/main" id="{41053DCD-261E-4635-8854-3EBE8DD09F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69325" y="642212"/>
                        <a:ext cx="186024" cy="186024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66" name="Oval 8">
                        <a:extLst>
                          <a:ext uri="{FF2B5EF4-FFF2-40B4-BE49-F238E27FC236}">
                            <a16:creationId xmlns:a16="http://schemas.microsoft.com/office/drawing/2014/main" id="{AA3DCF10-F915-413B-9957-EB7A641290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1305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67" name="Oval 9">
                        <a:extLst>
                          <a:ext uri="{FF2B5EF4-FFF2-40B4-BE49-F238E27FC236}">
                            <a16:creationId xmlns:a16="http://schemas.microsoft.com/office/drawing/2014/main" id="{E5AF55F1-8B8B-4240-B35D-C626F3776E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6250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68" name="Oval 10">
                        <a:extLst>
                          <a:ext uri="{FF2B5EF4-FFF2-40B4-BE49-F238E27FC236}">
                            <a16:creationId xmlns:a16="http://schemas.microsoft.com/office/drawing/2014/main" id="{8A984B4E-9F94-49D0-8A5A-0C3AE7394C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2610" y="66073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69" name="Oval 11">
                        <a:extLst>
                          <a:ext uri="{FF2B5EF4-FFF2-40B4-BE49-F238E27FC236}">
                            <a16:creationId xmlns:a16="http://schemas.microsoft.com/office/drawing/2014/main" id="{A3A8DB21-3BB7-462D-B5EC-7E8AE251CC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5613" y="65151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70" name="ZoneTexte 69">
                        <a:extLst>
                          <a:ext uri="{FF2B5EF4-FFF2-40B4-BE49-F238E27FC236}">
                            <a16:creationId xmlns:a16="http://schemas.microsoft.com/office/drawing/2014/main" id="{B63F1E87-445D-46F7-A57C-A691FEB9D38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88536" y="356031"/>
                        <a:ext cx="3882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a:t>RA</a:t>
                        </a:r>
                      </a:p>
                    </p:txBody>
                  </p:sp>
                  <p:sp>
                    <p:nvSpPr>
                      <p:cNvPr id="71" name="ZoneTexte 70">
                        <a:extLst>
                          <a:ext uri="{FF2B5EF4-FFF2-40B4-BE49-F238E27FC236}">
                            <a16:creationId xmlns:a16="http://schemas.microsoft.com/office/drawing/2014/main" id="{D24F9D11-9294-4F1D-AD02-E18B26D05F2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60274" y="267420"/>
                        <a:ext cx="13548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Diff entre RA RV</a:t>
                        </a:r>
                        <a:endParaRPr lang="fr-FR"/>
                      </a:p>
                    </p:txBody>
                  </p:sp>
                  <p:sp>
                    <p:nvSpPr>
                      <p:cNvPr id="72" name="ZoneTexte 71">
                        <a:extLst>
                          <a:ext uri="{FF2B5EF4-FFF2-40B4-BE49-F238E27FC236}">
                            <a16:creationId xmlns:a16="http://schemas.microsoft.com/office/drawing/2014/main" id="{AB7050A0-482C-4DC0-86D4-EE100F7017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23905" y="228035"/>
                        <a:ext cx="86113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Concept</a:t>
                        </a:r>
                      </a:p>
                    </p:txBody>
                  </p:sp>
                  <p:sp>
                    <p:nvSpPr>
                      <p:cNvPr id="73" name="ZoneTexte 72">
                        <a:extLst>
                          <a:ext uri="{FF2B5EF4-FFF2-40B4-BE49-F238E27FC236}">
                            <a16:creationId xmlns:a16="http://schemas.microsoft.com/office/drawing/2014/main" id="{0E18700C-F002-4DBA-8B52-57EC3B1C848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17032" y="391837"/>
                        <a:ext cx="193514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a typeface="+mn-lt"/>
                            <a:cs typeface="+mn-lt"/>
                          </a:rPr>
                          <a:t>Techniques et périphériques</a:t>
                        </a:r>
                        <a:endParaRPr lang="fr-FR" sz="1000" b="1">
                          <a:solidFill>
                            <a:schemeClr val="accent1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74" name="ZoneTexte 73">
                        <a:extLst>
                          <a:ext uri="{FF2B5EF4-FFF2-40B4-BE49-F238E27FC236}">
                            <a16:creationId xmlns:a16="http://schemas.microsoft.com/office/drawing/2014/main" id="{7F8D31BC-7C61-41A6-ABDC-468F10454E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24419" y="299998"/>
                        <a:ext cx="10134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Conclusion</a:t>
                        </a:r>
                        <a:endParaRPr lang="fr-FR"/>
                      </a:p>
                    </p:txBody>
                  </p:sp>
                </p:grpSp>
                <p:sp>
                  <p:nvSpPr>
                    <p:cNvPr id="62" name="Oval 10">
                      <a:extLst>
                        <a:ext uri="{FF2B5EF4-FFF2-40B4-BE49-F238E27FC236}">
                          <a16:creationId xmlns:a16="http://schemas.microsoft.com/office/drawing/2014/main" id="{556C693C-86BE-4668-A2A5-C0E62F0C29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9517" y="659296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63" name="ZoneTexte 62">
                      <a:extLst>
                        <a:ext uri="{FF2B5EF4-FFF2-40B4-BE49-F238E27FC236}">
                          <a16:creationId xmlns:a16="http://schemas.microsoft.com/office/drawing/2014/main" id="{5A5F65C4-42A6-402A-911B-72D43B69D59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98047" y="378746"/>
                      <a:ext cx="82266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lstStyle/>
                    <a:p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  <a:ea typeface="+mn-lt"/>
                          <a:cs typeface="+mn-lt"/>
                        </a:rPr>
                        <a:t>Utilisation</a:t>
                      </a:r>
                      <a:endParaRPr lang="fr-FR" sz="11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60" name="Oval 10">
                    <a:extLst>
                      <a:ext uri="{FF2B5EF4-FFF2-40B4-BE49-F238E27FC236}">
                        <a16:creationId xmlns:a16="http://schemas.microsoft.com/office/drawing/2014/main" id="{8AD99A33-3B8E-4398-AB83-3236B246C424}"/>
                      </a:ext>
                    </a:extLst>
                  </p:cNvPr>
                  <p:cNvSpPr/>
                  <p:nvPr/>
                </p:nvSpPr>
                <p:spPr>
                  <a:xfrm>
                    <a:off x="8018435" y="528630"/>
                    <a:ext cx="165100" cy="165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D2112F34-ABE2-4CBB-9ECA-EFB6CA415B8B}"/>
                    </a:ext>
                  </a:extLst>
                </p:cNvPr>
                <p:cNvSpPr txBox="1"/>
                <p:nvPr/>
              </p:nvSpPr>
              <p:spPr>
                <a:xfrm>
                  <a:off x="7688893" y="141962"/>
                  <a:ext cx="1240077" cy="307777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400"/>
                    <a:t>Objectif</a:t>
                  </a:r>
                  <a:endParaRPr lang="fr-FR"/>
                </a:p>
              </p:txBody>
            </p:sp>
          </p:grpSp>
        </p:grp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F54AC825-86B6-444E-9B67-5AE912509BDB}"/>
                </a:ext>
              </a:extLst>
            </p:cNvPr>
            <p:cNvSpPr/>
            <p:nvPr/>
          </p:nvSpPr>
          <p:spPr>
            <a:xfrm>
              <a:off x="3967256" y="409955"/>
              <a:ext cx="165100" cy="16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34D2E3A0-B392-4AFE-AC47-B1CDCA894AAA}"/>
              </a:ext>
            </a:extLst>
          </p:cNvPr>
          <p:cNvSpPr txBox="1"/>
          <p:nvPr/>
        </p:nvSpPr>
        <p:spPr>
          <a:xfrm>
            <a:off x="2281825" y="2584539"/>
            <a:ext cx="9663828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u="sng">
                <a:solidFill>
                  <a:schemeClr val="accent2">
                    <a:lumMod val="75000"/>
                  </a:schemeClr>
                </a:solidFill>
              </a:rPr>
              <a:t>Bibléographie:</a:t>
            </a:r>
            <a:endParaRPr lang="fr-FR" u="sng">
              <a:solidFill>
                <a:schemeClr val="accent2">
                  <a:lumMod val="75000"/>
                </a:schemeClr>
              </a:solidFill>
            </a:endParaRPr>
          </a:p>
          <a:p>
            <a:endParaRPr lang="fr-FR" sz="2400" u="sng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r-FR" sz="1400" u="sng">
                <a:ea typeface="+mn-lt"/>
                <a:cs typeface="+mn-lt"/>
                <a:hlinkClick r:id="rId3"/>
              </a:rPr>
              <a:t>https://www.augmented-reality.fr/cest-quoi-la-realite-augmentee/</a:t>
            </a:r>
            <a:endParaRPr lang="fr-FR" sz="1400" u="sng"/>
          </a:p>
          <a:p>
            <a:pPr marL="342900" indent="-342900">
              <a:buFont typeface="Arial"/>
              <a:buChar char="•"/>
            </a:pPr>
            <a:r>
              <a:rPr lang="fr-FR" sz="1400" u="sng">
                <a:ea typeface="+mn-lt"/>
                <a:cs typeface="+mn-lt"/>
                <a:hlinkClick r:id="rId4"/>
              </a:rPr>
              <a:t>https://www.ptc.com/fr/products/augmented-reality</a:t>
            </a:r>
            <a:endParaRPr lang="fr-FR" sz="1400" u="sng"/>
          </a:p>
          <a:p>
            <a:pPr marL="342900" indent="-342900">
              <a:buFont typeface="Arial"/>
              <a:buChar char="•"/>
            </a:pPr>
            <a:r>
              <a:rPr lang="fr-FR" sz="1400" u="sng">
                <a:ea typeface="+mn-lt"/>
                <a:cs typeface="+mn-lt"/>
                <a:hlinkClick r:id="rId5"/>
              </a:rPr>
              <a:t>https://www.apple.com/fr/ios/augmented-reality/</a:t>
            </a:r>
            <a:endParaRPr lang="fr-FR" sz="1400" u="sng"/>
          </a:p>
          <a:p>
            <a:pPr marL="285750" indent="-285750">
              <a:buFont typeface="Arial"/>
              <a:buChar char="•"/>
            </a:pPr>
            <a:r>
              <a:rPr lang="fr-FR" sz="1400" u="sng">
                <a:ea typeface="+mn-lt"/>
                <a:cs typeface="+mn-lt"/>
                <a:hlinkClick r:id="rId6"/>
              </a:rPr>
              <a:t>https://towardsdatascience.com/getting-started-with-augmented-and-virtual-reality-a51446661c3</a:t>
            </a:r>
            <a:endParaRPr lang="fr-FR" sz="1400" u="sng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r-FR" sz="1400" u="sng">
                <a:ea typeface="+mn-lt"/>
                <a:cs typeface="+mn-lt"/>
                <a:hlinkClick r:id="rId7"/>
              </a:rPr>
              <a:t>https://www.accenture.com/gb-en/insights/future-systems</a:t>
            </a:r>
            <a:endParaRPr lang="fr-FR" sz="1400" u="sn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/>
          <p:nvPr/>
        </p:nvSpPr>
        <p:spPr>
          <a:xfrm>
            <a:off x="2336800" y="3555881"/>
            <a:ext cx="749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/>
              <a:t>Merci pour votre attention !</a:t>
            </a:r>
          </a:p>
        </p:txBody>
      </p:sp>
      <p:grpSp>
        <p:nvGrpSpPr>
          <p:cNvPr id="19" name="Group 9"/>
          <p:cNvGrpSpPr/>
          <p:nvPr/>
        </p:nvGrpSpPr>
        <p:grpSpPr>
          <a:xfrm>
            <a:off x="4916573" y="1348841"/>
            <a:ext cx="2409655" cy="1899044"/>
            <a:chOff x="4835525" y="7242175"/>
            <a:chExt cx="1760538" cy="1387475"/>
          </a:xfrm>
          <a:solidFill>
            <a:schemeClr val="accent3"/>
          </a:solidFill>
        </p:grpSpPr>
        <p:sp>
          <p:nvSpPr>
            <p:cNvPr id="20" name="Freeform 159"/>
            <p:cNvSpPr>
              <a:spLocks noEditPoints="1"/>
            </p:cNvSpPr>
            <p:nvPr/>
          </p:nvSpPr>
          <p:spPr bwMode="auto">
            <a:xfrm>
              <a:off x="4835525" y="7242175"/>
              <a:ext cx="1384300" cy="1133475"/>
            </a:xfrm>
            <a:custGeom>
              <a:avLst/>
              <a:gdLst>
                <a:gd name="T0" fmla="*/ 276 w 367"/>
                <a:gd name="T1" fmla="*/ 249 h 300"/>
                <a:gd name="T2" fmla="*/ 343 w 367"/>
                <a:gd name="T3" fmla="*/ 200 h 300"/>
                <a:gd name="T4" fmla="*/ 367 w 367"/>
                <a:gd name="T5" fmla="*/ 133 h 300"/>
                <a:gd name="T6" fmla="*/ 343 w 367"/>
                <a:gd name="T7" fmla="*/ 66 h 300"/>
                <a:gd name="T8" fmla="*/ 276 w 367"/>
                <a:gd name="T9" fmla="*/ 18 h 300"/>
                <a:gd name="T10" fmla="*/ 184 w 367"/>
                <a:gd name="T11" fmla="*/ 0 h 300"/>
                <a:gd name="T12" fmla="*/ 91 w 367"/>
                <a:gd name="T13" fmla="*/ 18 h 300"/>
                <a:gd name="T14" fmla="*/ 25 w 367"/>
                <a:gd name="T15" fmla="*/ 66 h 300"/>
                <a:gd name="T16" fmla="*/ 0 w 367"/>
                <a:gd name="T17" fmla="*/ 133 h 300"/>
                <a:gd name="T18" fmla="*/ 19 w 367"/>
                <a:gd name="T19" fmla="*/ 192 h 300"/>
                <a:gd name="T20" fmla="*/ 69 w 367"/>
                <a:gd name="T21" fmla="*/ 238 h 300"/>
                <a:gd name="T22" fmla="*/ 64 w 367"/>
                <a:gd name="T23" fmla="*/ 250 h 300"/>
                <a:gd name="T24" fmla="*/ 57 w 367"/>
                <a:gd name="T25" fmla="*/ 260 h 300"/>
                <a:gd name="T26" fmla="*/ 52 w 367"/>
                <a:gd name="T27" fmla="*/ 267 h 300"/>
                <a:gd name="T28" fmla="*/ 45 w 367"/>
                <a:gd name="T29" fmla="*/ 275 h 300"/>
                <a:gd name="T30" fmla="*/ 39 w 367"/>
                <a:gd name="T31" fmla="*/ 281 h 300"/>
                <a:gd name="T32" fmla="*/ 38 w 367"/>
                <a:gd name="T33" fmla="*/ 282 h 300"/>
                <a:gd name="T34" fmla="*/ 37 w 367"/>
                <a:gd name="T35" fmla="*/ 284 h 300"/>
                <a:gd name="T36" fmla="*/ 36 w 367"/>
                <a:gd name="T37" fmla="*/ 285 h 300"/>
                <a:gd name="T38" fmla="*/ 35 w 367"/>
                <a:gd name="T39" fmla="*/ 287 h 300"/>
                <a:gd name="T40" fmla="*/ 34 w 367"/>
                <a:gd name="T41" fmla="*/ 288 h 300"/>
                <a:gd name="T42" fmla="*/ 34 w 367"/>
                <a:gd name="T43" fmla="*/ 289 h 300"/>
                <a:gd name="T44" fmla="*/ 33 w 367"/>
                <a:gd name="T45" fmla="*/ 291 h 300"/>
                <a:gd name="T46" fmla="*/ 34 w 367"/>
                <a:gd name="T47" fmla="*/ 293 h 300"/>
                <a:gd name="T48" fmla="*/ 37 w 367"/>
                <a:gd name="T49" fmla="*/ 298 h 300"/>
                <a:gd name="T50" fmla="*/ 42 w 367"/>
                <a:gd name="T51" fmla="*/ 300 h 300"/>
                <a:gd name="T52" fmla="*/ 43 w 367"/>
                <a:gd name="T53" fmla="*/ 300 h 300"/>
                <a:gd name="T54" fmla="*/ 65 w 367"/>
                <a:gd name="T55" fmla="*/ 296 h 300"/>
                <a:gd name="T56" fmla="*/ 138 w 367"/>
                <a:gd name="T57" fmla="*/ 263 h 300"/>
                <a:gd name="T58" fmla="*/ 184 w 367"/>
                <a:gd name="T59" fmla="*/ 267 h 300"/>
                <a:gd name="T60" fmla="*/ 276 w 367"/>
                <a:gd name="T61" fmla="*/ 249 h 300"/>
                <a:gd name="T62" fmla="*/ 130 w 367"/>
                <a:gd name="T63" fmla="*/ 227 h 300"/>
                <a:gd name="T64" fmla="*/ 118 w 367"/>
                <a:gd name="T65" fmla="*/ 235 h 300"/>
                <a:gd name="T66" fmla="*/ 102 w 367"/>
                <a:gd name="T67" fmla="*/ 246 h 300"/>
                <a:gd name="T68" fmla="*/ 111 w 367"/>
                <a:gd name="T69" fmla="*/ 224 h 300"/>
                <a:gd name="T70" fmla="*/ 86 w 367"/>
                <a:gd name="T71" fmla="*/ 209 h 300"/>
                <a:gd name="T72" fmla="*/ 47 w 367"/>
                <a:gd name="T73" fmla="*/ 175 h 300"/>
                <a:gd name="T74" fmla="*/ 33 w 367"/>
                <a:gd name="T75" fmla="*/ 133 h 300"/>
                <a:gd name="T76" fmla="*/ 54 w 367"/>
                <a:gd name="T77" fmla="*/ 84 h 300"/>
                <a:gd name="T78" fmla="*/ 109 w 367"/>
                <a:gd name="T79" fmla="*/ 47 h 300"/>
                <a:gd name="T80" fmla="*/ 184 w 367"/>
                <a:gd name="T81" fmla="*/ 33 h 300"/>
                <a:gd name="T82" fmla="*/ 258 w 367"/>
                <a:gd name="T83" fmla="*/ 47 h 300"/>
                <a:gd name="T84" fmla="*/ 313 w 367"/>
                <a:gd name="T85" fmla="*/ 84 h 300"/>
                <a:gd name="T86" fmla="*/ 334 w 367"/>
                <a:gd name="T87" fmla="*/ 133 h 300"/>
                <a:gd name="T88" fmla="*/ 313 w 367"/>
                <a:gd name="T89" fmla="*/ 183 h 300"/>
                <a:gd name="T90" fmla="*/ 258 w 367"/>
                <a:gd name="T91" fmla="*/ 220 h 300"/>
                <a:gd name="T92" fmla="*/ 184 w 367"/>
                <a:gd name="T93" fmla="*/ 234 h 300"/>
                <a:gd name="T94" fmla="*/ 144 w 367"/>
                <a:gd name="T95" fmla="*/ 230 h 300"/>
                <a:gd name="T96" fmla="*/ 130 w 367"/>
                <a:gd name="T97" fmla="*/ 227 h 300"/>
                <a:gd name="T98" fmla="*/ 130 w 367"/>
                <a:gd name="T99" fmla="*/ 227 h 300"/>
                <a:gd name="T100" fmla="*/ 130 w 367"/>
                <a:gd name="T101" fmla="*/ 22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7" h="300">
                  <a:moveTo>
                    <a:pt x="276" y="249"/>
                  </a:moveTo>
                  <a:cubicBezTo>
                    <a:pt x="304" y="237"/>
                    <a:pt x="326" y="221"/>
                    <a:pt x="343" y="200"/>
                  </a:cubicBezTo>
                  <a:cubicBezTo>
                    <a:pt x="359" y="180"/>
                    <a:pt x="367" y="158"/>
                    <a:pt x="367" y="133"/>
                  </a:cubicBezTo>
                  <a:cubicBezTo>
                    <a:pt x="367" y="109"/>
                    <a:pt x="359" y="87"/>
                    <a:pt x="343" y="66"/>
                  </a:cubicBezTo>
                  <a:cubicBezTo>
                    <a:pt x="326" y="46"/>
                    <a:pt x="304" y="30"/>
                    <a:pt x="276" y="18"/>
                  </a:cubicBezTo>
                  <a:cubicBezTo>
                    <a:pt x="247" y="6"/>
                    <a:pt x="217" y="0"/>
                    <a:pt x="184" y="0"/>
                  </a:cubicBezTo>
                  <a:cubicBezTo>
                    <a:pt x="150" y="0"/>
                    <a:pt x="120" y="6"/>
                    <a:pt x="91" y="18"/>
                  </a:cubicBezTo>
                  <a:cubicBezTo>
                    <a:pt x="63" y="30"/>
                    <a:pt x="41" y="46"/>
                    <a:pt x="25" y="66"/>
                  </a:cubicBezTo>
                  <a:cubicBezTo>
                    <a:pt x="8" y="87"/>
                    <a:pt x="0" y="109"/>
                    <a:pt x="0" y="133"/>
                  </a:cubicBezTo>
                  <a:cubicBezTo>
                    <a:pt x="0" y="154"/>
                    <a:pt x="6" y="174"/>
                    <a:pt x="19" y="192"/>
                  </a:cubicBezTo>
                  <a:cubicBezTo>
                    <a:pt x="31" y="210"/>
                    <a:pt x="48" y="226"/>
                    <a:pt x="69" y="238"/>
                  </a:cubicBezTo>
                  <a:cubicBezTo>
                    <a:pt x="68" y="242"/>
                    <a:pt x="66" y="246"/>
                    <a:pt x="64" y="250"/>
                  </a:cubicBezTo>
                  <a:cubicBezTo>
                    <a:pt x="62" y="253"/>
                    <a:pt x="60" y="256"/>
                    <a:pt x="57" y="260"/>
                  </a:cubicBezTo>
                  <a:cubicBezTo>
                    <a:pt x="55" y="263"/>
                    <a:pt x="53" y="265"/>
                    <a:pt x="52" y="267"/>
                  </a:cubicBezTo>
                  <a:cubicBezTo>
                    <a:pt x="50" y="269"/>
                    <a:pt x="48" y="271"/>
                    <a:pt x="45" y="275"/>
                  </a:cubicBezTo>
                  <a:cubicBezTo>
                    <a:pt x="42" y="278"/>
                    <a:pt x="40" y="280"/>
                    <a:pt x="39" y="281"/>
                  </a:cubicBezTo>
                  <a:cubicBezTo>
                    <a:pt x="39" y="281"/>
                    <a:pt x="39" y="282"/>
                    <a:pt x="38" y="282"/>
                  </a:cubicBezTo>
                  <a:cubicBezTo>
                    <a:pt x="37" y="283"/>
                    <a:pt x="37" y="284"/>
                    <a:pt x="37" y="284"/>
                  </a:cubicBezTo>
                  <a:cubicBezTo>
                    <a:pt x="37" y="284"/>
                    <a:pt x="36" y="284"/>
                    <a:pt x="36" y="285"/>
                  </a:cubicBezTo>
                  <a:cubicBezTo>
                    <a:pt x="35" y="286"/>
                    <a:pt x="35" y="287"/>
                    <a:pt x="35" y="287"/>
                  </a:cubicBezTo>
                  <a:cubicBezTo>
                    <a:pt x="34" y="288"/>
                    <a:pt x="34" y="288"/>
                    <a:pt x="34" y="288"/>
                  </a:cubicBezTo>
                  <a:cubicBezTo>
                    <a:pt x="34" y="288"/>
                    <a:pt x="34" y="289"/>
                    <a:pt x="34" y="289"/>
                  </a:cubicBezTo>
                  <a:cubicBezTo>
                    <a:pt x="33" y="290"/>
                    <a:pt x="33" y="290"/>
                    <a:pt x="33" y="291"/>
                  </a:cubicBezTo>
                  <a:cubicBezTo>
                    <a:pt x="33" y="292"/>
                    <a:pt x="33" y="292"/>
                    <a:pt x="34" y="293"/>
                  </a:cubicBezTo>
                  <a:cubicBezTo>
                    <a:pt x="34" y="295"/>
                    <a:pt x="35" y="297"/>
                    <a:pt x="37" y="298"/>
                  </a:cubicBezTo>
                  <a:cubicBezTo>
                    <a:pt x="38" y="300"/>
                    <a:pt x="40" y="300"/>
                    <a:pt x="42" y="300"/>
                  </a:cubicBezTo>
                  <a:cubicBezTo>
                    <a:pt x="43" y="300"/>
                    <a:pt x="43" y="300"/>
                    <a:pt x="43" y="300"/>
                  </a:cubicBezTo>
                  <a:cubicBezTo>
                    <a:pt x="51" y="299"/>
                    <a:pt x="59" y="298"/>
                    <a:pt x="65" y="296"/>
                  </a:cubicBezTo>
                  <a:cubicBezTo>
                    <a:pt x="92" y="289"/>
                    <a:pt x="116" y="278"/>
                    <a:pt x="138" y="263"/>
                  </a:cubicBezTo>
                  <a:cubicBezTo>
                    <a:pt x="153" y="266"/>
                    <a:pt x="169" y="267"/>
                    <a:pt x="184" y="267"/>
                  </a:cubicBezTo>
                  <a:cubicBezTo>
                    <a:pt x="217" y="267"/>
                    <a:pt x="247" y="261"/>
                    <a:pt x="276" y="249"/>
                  </a:cubicBezTo>
                  <a:close/>
                  <a:moveTo>
                    <a:pt x="130" y="227"/>
                  </a:moveTo>
                  <a:cubicBezTo>
                    <a:pt x="118" y="235"/>
                    <a:pt x="118" y="235"/>
                    <a:pt x="118" y="235"/>
                  </a:cubicBezTo>
                  <a:cubicBezTo>
                    <a:pt x="114" y="239"/>
                    <a:pt x="108" y="242"/>
                    <a:pt x="102" y="246"/>
                  </a:cubicBezTo>
                  <a:cubicBezTo>
                    <a:pt x="111" y="224"/>
                    <a:pt x="111" y="224"/>
                    <a:pt x="111" y="224"/>
                  </a:cubicBezTo>
                  <a:cubicBezTo>
                    <a:pt x="86" y="209"/>
                    <a:pt x="86" y="209"/>
                    <a:pt x="86" y="209"/>
                  </a:cubicBezTo>
                  <a:cubicBezTo>
                    <a:pt x="69" y="199"/>
                    <a:pt x="56" y="188"/>
                    <a:pt x="47" y="175"/>
                  </a:cubicBezTo>
                  <a:cubicBezTo>
                    <a:pt x="38" y="161"/>
                    <a:pt x="33" y="148"/>
                    <a:pt x="33" y="133"/>
                  </a:cubicBezTo>
                  <a:cubicBezTo>
                    <a:pt x="33" y="116"/>
                    <a:pt x="40" y="99"/>
                    <a:pt x="54" y="84"/>
                  </a:cubicBezTo>
                  <a:cubicBezTo>
                    <a:pt x="67" y="68"/>
                    <a:pt x="86" y="56"/>
                    <a:pt x="109" y="47"/>
                  </a:cubicBezTo>
                  <a:cubicBezTo>
                    <a:pt x="132" y="38"/>
                    <a:pt x="157" y="33"/>
                    <a:pt x="184" y="33"/>
                  </a:cubicBezTo>
                  <a:cubicBezTo>
                    <a:pt x="210" y="33"/>
                    <a:pt x="235" y="38"/>
                    <a:pt x="258" y="47"/>
                  </a:cubicBezTo>
                  <a:cubicBezTo>
                    <a:pt x="281" y="56"/>
                    <a:pt x="300" y="68"/>
                    <a:pt x="313" y="84"/>
                  </a:cubicBezTo>
                  <a:cubicBezTo>
                    <a:pt x="327" y="99"/>
                    <a:pt x="334" y="116"/>
                    <a:pt x="334" y="133"/>
                  </a:cubicBezTo>
                  <a:cubicBezTo>
                    <a:pt x="334" y="151"/>
                    <a:pt x="327" y="168"/>
                    <a:pt x="313" y="183"/>
                  </a:cubicBezTo>
                  <a:cubicBezTo>
                    <a:pt x="300" y="199"/>
                    <a:pt x="281" y="211"/>
                    <a:pt x="258" y="220"/>
                  </a:cubicBezTo>
                  <a:cubicBezTo>
                    <a:pt x="235" y="229"/>
                    <a:pt x="210" y="234"/>
                    <a:pt x="184" y="234"/>
                  </a:cubicBezTo>
                  <a:cubicBezTo>
                    <a:pt x="171" y="234"/>
                    <a:pt x="157" y="232"/>
                    <a:pt x="144" y="230"/>
                  </a:cubicBezTo>
                  <a:lnTo>
                    <a:pt x="130" y="227"/>
                  </a:lnTo>
                  <a:close/>
                  <a:moveTo>
                    <a:pt x="130" y="227"/>
                  </a:moveTo>
                  <a:cubicBezTo>
                    <a:pt x="130" y="227"/>
                    <a:pt x="130" y="227"/>
                    <a:pt x="130" y="2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" name="Freeform 160"/>
            <p:cNvSpPr>
              <a:spLocks noEditPoints="1"/>
            </p:cNvSpPr>
            <p:nvPr/>
          </p:nvSpPr>
          <p:spPr bwMode="auto">
            <a:xfrm>
              <a:off x="5441950" y="7596188"/>
              <a:ext cx="1154113" cy="1033462"/>
            </a:xfrm>
            <a:custGeom>
              <a:avLst/>
              <a:gdLst>
                <a:gd name="T0" fmla="*/ 288 w 306"/>
                <a:gd name="T1" fmla="*/ 165 h 273"/>
                <a:gd name="T2" fmla="*/ 306 w 306"/>
                <a:gd name="T3" fmla="*/ 106 h 273"/>
                <a:gd name="T4" fmla="*/ 287 w 306"/>
                <a:gd name="T5" fmla="*/ 46 h 273"/>
                <a:gd name="T6" fmla="*/ 233 w 306"/>
                <a:gd name="T7" fmla="*/ 0 h 273"/>
                <a:gd name="T8" fmla="*/ 239 w 306"/>
                <a:gd name="T9" fmla="*/ 39 h 273"/>
                <a:gd name="T10" fmla="*/ 222 w 306"/>
                <a:gd name="T11" fmla="*/ 106 h 273"/>
                <a:gd name="T12" fmla="*/ 172 w 306"/>
                <a:gd name="T13" fmla="*/ 161 h 273"/>
                <a:gd name="T14" fmla="*/ 103 w 306"/>
                <a:gd name="T15" fmla="*/ 195 h 273"/>
                <a:gd name="T16" fmla="*/ 23 w 306"/>
                <a:gd name="T17" fmla="*/ 206 h 273"/>
                <a:gd name="T18" fmla="*/ 0 w 306"/>
                <a:gd name="T19" fmla="*/ 205 h 273"/>
                <a:gd name="T20" fmla="*/ 123 w 306"/>
                <a:gd name="T21" fmla="*/ 240 h 273"/>
                <a:gd name="T22" fmla="*/ 169 w 306"/>
                <a:gd name="T23" fmla="*/ 236 h 273"/>
                <a:gd name="T24" fmla="*/ 241 w 306"/>
                <a:gd name="T25" fmla="*/ 269 h 273"/>
                <a:gd name="T26" fmla="*/ 263 w 306"/>
                <a:gd name="T27" fmla="*/ 273 h 273"/>
                <a:gd name="T28" fmla="*/ 269 w 306"/>
                <a:gd name="T29" fmla="*/ 271 h 273"/>
                <a:gd name="T30" fmla="*/ 273 w 306"/>
                <a:gd name="T31" fmla="*/ 266 h 273"/>
                <a:gd name="T32" fmla="*/ 273 w 306"/>
                <a:gd name="T33" fmla="*/ 264 h 273"/>
                <a:gd name="T34" fmla="*/ 273 w 306"/>
                <a:gd name="T35" fmla="*/ 262 h 273"/>
                <a:gd name="T36" fmla="*/ 272 w 306"/>
                <a:gd name="T37" fmla="*/ 261 h 273"/>
                <a:gd name="T38" fmla="*/ 272 w 306"/>
                <a:gd name="T39" fmla="*/ 259 h 273"/>
                <a:gd name="T40" fmla="*/ 271 w 306"/>
                <a:gd name="T41" fmla="*/ 258 h 273"/>
                <a:gd name="T42" fmla="*/ 270 w 306"/>
                <a:gd name="T43" fmla="*/ 257 h 273"/>
                <a:gd name="T44" fmla="*/ 268 w 306"/>
                <a:gd name="T45" fmla="*/ 255 h 273"/>
                <a:gd name="T46" fmla="*/ 267 w 306"/>
                <a:gd name="T47" fmla="*/ 254 h 273"/>
                <a:gd name="T48" fmla="*/ 261 w 306"/>
                <a:gd name="T49" fmla="*/ 248 h 273"/>
                <a:gd name="T50" fmla="*/ 255 w 306"/>
                <a:gd name="T51" fmla="*/ 240 h 273"/>
                <a:gd name="T52" fmla="*/ 249 w 306"/>
                <a:gd name="T53" fmla="*/ 232 h 273"/>
                <a:gd name="T54" fmla="*/ 242 w 306"/>
                <a:gd name="T55" fmla="*/ 222 h 273"/>
                <a:gd name="T56" fmla="*/ 237 w 306"/>
                <a:gd name="T57" fmla="*/ 211 h 273"/>
                <a:gd name="T58" fmla="*/ 288 w 306"/>
                <a:gd name="T59" fmla="*/ 165 h 273"/>
                <a:gd name="T60" fmla="*/ 288 w 306"/>
                <a:gd name="T61" fmla="*/ 165 h 273"/>
                <a:gd name="T62" fmla="*/ 288 w 306"/>
                <a:gd name="T63" fmla="*/ 16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6" h="273">
                  <a:moveTo>
                    <a:pt x="288" y="165"/>
                  </a:moveTo>
                  <a:cubicBezTo>
                    <a:pt x="300" y="147"/>
                    <a:pt x="306" y="127"/>
                    <a:pt x="306" y="106"/>
                  </a:cubicBezTo>
                  <a:cubicBezTo>
                    <a:pt x="306" y="85"/>
                    <a:pt x="300" y="65"/>
                    <a:pt x="287" y="46"/>
                  </a:cubicBezTo>
                  <a:cubicBezTo>
                    <a:pt x="274" y="28"/>
                    <a:pt x="256" y="12"/>
                    <a:pt x="233" y="0"/>
                  </a:cubicBezTo>
                  <a:cubicBezTo>
                    <a:pt x="237" y="13"/>
                    <a:pt x="239" y="26"/>
                    <a:pt x="239" y="39"/>
                  </a:cubicBezTo>
                  <a:cubicBezTo>
                    <a:pt x="239" y="63"/>
                    <a:pt x="234" y="85"/>
                    <a:pt x="222" y="106"/>
                  </a:cubicBezTo>
                  <a:cubicBezTo>
                    <a:pt x="210" y="127"/>
                    <a:pt x="194" y="145"/>
                    <a:pt x="172" y="161"/>
                  </a:cubicBezTo>
                  <a:cubicBezTo>
                    <a:pt x="152" y="176"/>
                    <a:pt x="129" y="187"/>
                    <a:pt x="103" y="195"/>
                  </a:cubicBezTo>
                  <a:cubicBezTo>
                    <a:pt x="77" y="202"/>
                    <a:pt x="51" y="206"/>
                    <a:pt x="23" y="206"/>
                  </a:cubicBezTo>
                  <a:cubicBezTo>
                    <a:pt x="17" y="206"/>
                    <a:pt x="10" y="206"/>
                    <a:pt x="0" y="205"/>
                  </a:cubicBezTo>
                  <a:cubicBezTo>
                    <a:pt x="35" y="228"/>
                    <a:pt x="76" y="240"/>
                    <a:pt x="123" y="240"/>
                  </a:cubicBezTo>
                  <a:cubicBezTo>
                    <a:pt x="138" y="240"/>
                    <a:pt x="153" y="238"/>
                    <a:pt x="169" y="236"/>
                  </a:cubicBezTo>
                  <a:cubicBezTo>
                    <a:pt x="190" y="251"/>
                    <a:pt x="214" y="262"/>
                    <a:pt x="241" y="269"/>
                  </a:cubicBezTo>
                  <a:cubicBezTo>
                    <a:pt x="247" y="270"/>
                    <a:pt x="255" y="272"/>
                    <a:pt x="263" y="273"/>
                  </a:cubicBezTo>
                  <a:cubicBezTo>
                    <a:pt x="266" y="273"/>
                    <a:pt x="267" y="273"/>
                    <a:pt x="269" y="271"/>
                  </a:cubicBezTo>
                  <a:cubicBezTo>
                    <a:pt x="271" y="270"/>
                    <a:pt x="272" y="268"/>
                    <a:pt x="273" y="266"/>
                  </a:cubicBezTo>
                  <a:cubicBezTo>
                    <a:pt x="272" y="264"/>
                    <a:pt x="273" y="264"/>
                    <a:pt x="273" y="264"/>
                  </a:cubicBezTo>
                  <a:cubicBezTo>
                    <a:pt x="273" y="264"/>
                    <a:pt x="273" y="263"/>
                    <a:pt x="273" y="262"/>
                  </a:cubicBezTo>
                  <a:cubicBezTo>
                    <a:pt x="272" y="261"/>
                    <a:pt x="272" y="261"/>
                    <a:pt x="272" y="261"/>
                  </a:cubicBezTo>
                  <a:cubicBezTo>
                    <a:pt x="272" y="259"/>
                    <a:pt x="272" y="259"/>
                    <a:pt x="272" y="259"/>
                  </a:cubicBezTo>
                  <a:cubicBezTo>
                    <a:pt x="271" y="259"/>
                    <a:pt x="271" y="258"/>
                    <a:pt x="271" y="258"/>
                  </a:cubicBezTo>
                  <a:cubicBezTo>
                    <a:pt x="270" y="257"/>
                    <a:pt x="270" y="257"/>
                    <a:pt x="270" y="257"/>
                  </a:cubicBezTo>
                  <a:cubicBezTo>
                    <a:pt x="269" y="256"/>
                    <a:pt x="269" y="256"/>
                    <a:pt x="268" y="255"/>
                  </a:cubicBezTo>
                  <a:cubicBezTo>
                    <a:pt x="268" y="255"/>
                    <a:pt x="268" y="254"/>
                    <a:pt x="267" y="254"/>
                  </a:cubicBezTo>
                  <a:cubicBezTo>
                    <a:pt x="266" y="253"/>
                    <a:pt x="264" y="251"/>
                    <a:pt x="261" y="248"/>
                  </a:cubicBezTo>
                  <a:cubicBezTo>
                    <a:pt x="258" y="244"/>
                    <a:pt x="256" y="242"/>
                    <a:pt x="255" y="240"/>
                  </a:cubicBezTo>
                  <a:cubicBezTo>
                    <a:pt x="253" y="238"/>
                    <a:pt x="251" y="236"/>
                    <a:pt x="249" y="232"/>
                  </a:cubicBezTo>
                  <a:cubicBezTo>
                    <a:pt x="246" y="229"/>
                    <a:pt x="244" y="226"/>
                    <a:pt x="242" y="222"/>
                  </a:cubicBezTo>
                  <a:cubicBezTo>
                    <a:pt x="240" y="219"/>
                    <a:pt x="239" y="215"/>
                    <a:pt x="237" y="211"/>
                  </a:cubicBezTo>
                  <a:cubicBezTo>
                    <a:pt x="258" y="198"/>
                    <a:pt x="275" y="183"/>
                    <a:pt x="288" y="165"/>
                  </a:cubicBezTo>
                  <a:close/>
                  <a:moveTo>
                    <a:pt x="288" y="165"/>
                  </a:moveTo>
                  <a:cubicBezTo>
                    <a:pt x="288" y="165"/>
                    <a:pt x="288" y="165"/>
                    <a:pt x="288" y="1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00618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  13" descr="Une image contenant personne, intérieur, table, ordinateur&#10;&#10;Description générée avec un niveau de confiance très élevé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713374" y="1018076"/>
            <a:ext cx="9989774" cy="529995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5527317" cy="6883400"/>
            <a:chOff x="0" y="0"/>
            <a:chExt cx="8290975" cy="10325100"/>
          </a:xfrm>
        </p:grpSpPr>
        <p:grpSp>
          <p:nvGrpSpPr>
            <p:cNvPr id="9" name="Group 8"/>
            <p:cNvGrpSpPr/>
            <p:nvPr/>
          </p:nvGrpSpPr>
          <p:grpSpPr>
            <a:xfrm>
              <a:off x="137575" y="0"/>
              <a:ext cx="8153400" cy="10325100"/>
              <a:chOff x="0" y="0"/>
              <a:chExt cx="8153400" cy="10304318"/>
            </a:xfrm>
            <a:solidFill>
              <a:schemeClr val="bg1"/>
            </a:solidFill>
          </p:grpSpPr>
          <p:sp>
            <p:nvSpPr>
              <p:cNvPr id="10" name="Trapezoid 9"/>
              <p:cNvSpPr/>
              <p:nvPr/>
            </p:nvSpPr>
            <p:spPr>
              <a:xfrm flipV="1">
                <a:off x="6927" y="0"/>
                <a:ext cx="8146473" cy="10304318"/>
              </a:xfrm>
              <a:prstGeom prst="trapezoid">
                <a:avLst>
                  <a:gd name="adj" fmla="val 420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0"/>
                <a:ext cx="3733800" cy="103043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0" y="0"/>
              <a:ext cx="8153400" cy="10325100"/>
              <a:chOff x="0" y="0"/>
              <a:chExt cx="8153400" cy="10304318"/>
            </a:xfrm>
            <a:solidFill>
              <a:schemeClr val="accent1"/>
            </a:solidFill>
          </p:grpSpPr>
          <p:sp>
            <p:nvSpPr>
              <p:cNvPr id="3" name="Trapezoid 2"/>
              <p:cNvSpPr/>
              <p:nvPr/>
            </p:nvSpPr>
            <p:spPr>
              <a:xfrm flipV="1">
                <a:off x="6927" y="0"/>
                <a:ext cx="8146473" cy="10304318"/>
              </a:xfrm>
              <a:prstGeom prst="trapezoid">
                <a:avLst>
                  <a:gd name="adj" fmla="val 42092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0" y="0"/>
                <a:ext cx="3733800" cy="1030431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-26627" y="112026"/>
            <a:ext cx="5082902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err="1">
                <a:solidFill>
                  <a:schemeClr val="bg1"/>
                </a:solidFill>
              </a:rPr>
              <a:t>C'est</a:t>
            </a:r>
            <a:r>
              <a:rPr lang="en-US" sz="4400">
                <a:solidFill>
                  <a:schemeClr val="bg1"/>
                </a:solidFill>
              </a:rPr>
              <a:t> quoi </a:t>
            </a:r>
          </a:p>
          <a:p>
            <a:r>
              <a:rPr lang="en-US" sz="4400" err="1">
                <a:solidFill>
                  <a:schemeClr val="bg1"/>
                </a:solidFill>
              </a:rPr>
              <a:t>Réalité</a:t>
            </a:r>
            <a:r>
              <a:rPr lang="en-US" sz="4400">
                <a:solidFill>
                  <a:schemeClr val="bg1"/>
                </a:solidFill>
              </a:rPr>
              <a:t> </a:t>
            </a:r>
            <a:r>
              <a:rPr lang="en-US" sz="4400" err="1">
                <a:solidFill>
                  <a:schemeClr val="bg1"/>
                </a:solidFill>
              </a:rPr>
              <a:t>augmenté</a:t>
            </a:r>
          </a:p>
        </p:txBody>
      </p:sp>
    </p:spTree>
    <p:extLst>
      <p:ext uri="{BB962C8B-B14F-4D97-AF65-F5344CB8AC3E}">
        <p14:creationId xmlns:p14="http://schemas.microsoft.com/office/powerpoint/2010/main" val="417906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F3B1567-AAC9-4313-8331-28984AFCCC06}"/>
              </a:ext>
            </a:extLst>
          </p:cNvPr>
          <p:cNvSpPr txBox="1"/>
          <p:nvPr/>
        </p:nvSpPr>
        <p:spPr>
          <a:xfrm>
            <a:off x="1645086" y="2605414"/>
            <a:ext cx="1048845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ea typeface="+mn-lt"/>
                <a:cs typeface="+mn-lt"/>
              </a:rPr>
              <a:t>L</a:t>
            </a:r>
            <a:r>
              <a:rPr lang="en-US" sz="3600"/>
              <a:t>a </a:t>
            </a:r>
            <a:r>
              <a:rPr lang="en-US" sz="3600" err="1"/>
              <a:t>Réalité</a:t>
            </a:r>
            <a:r>
              <a:rPr lang="en-US" sz="3600"/>
              <a:t> </a:t>
            </a:r>
            <a:r>
              <a:rPr lang="en-US" sz="3600" err="1"/>
              <a:t>Augmentée</a:t>
            </a:r>
            <a:r>
              <a:rPr lang="en-US" sz="3600"/>
              <a:t> </a:t>
            </a:r>
            <a:r>
              <a:rPr lang="en-US" sz="3600" err="1"/>
              <a:t>désigne</a:t>
            </a:r>
            <a:r>
              <a:rPr lang="en-US" sz="3600"/>
              <a:t> </a:t>
            </a:r>
            <a:r>
              <a:rPr lang="en-US" sz="3600" err="1"/>
              <a:t>toutes</a:t>
            </a:r>
            <a:r>
              <a:rPr lang="en-US" sz="3600"/>
              <a:t> les </a:t>
            </a:r>
            <a:r>
              <a:rPr lang="en-US" sz="3600" b="1" i="1">
                <a:solidFill>
                  <a:schemeClr val="tx1">
                    <a:lumMod val="50000"/>
                    <a:lumOff val="50000"/>
                  </a:schemeClr>
                </a:solidFill>
              </a:rPr>
              <a:t>interactions</a:t>
            </a:r>
            <a:r>
              <a:rPr lang="en-US" sz="3600"/>
              <a:t>, </a:t>
            </a:r>
            <a:r>
              <a:rPr lang="en-US" sz="3600" err="1"/>
              <a:t>rendues</a:t>
            </a:r>
            <a:r>
              <a:rPr lang="en-US" sz="3600"/>
              <a:t> possible par des </a:t>
            </a:r>
            <a:r>
              <a:rPr lang="en-US" sz="3600" b="1" i="1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applications</a:t>
            </a:r>
            <a:r>
              <a:rPr lang="en-US" sz="3600"/>
              <a:t>, entre des </a:t>
            </a:r>
            <a:r>
              <a:rPr lang="en-US" sz="3600" b="1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éléments</a:t>
            </a:r>
            <a:r>
              <a:rPr lang="en-US" sz="3600" b="1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b="1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réels</a:t>
            </a:r>
            <a:r>
              <a:rPr lang="en-US" sz="3600"/>
              <a:t> et des </a:t>
            </a:r>
            <a:r>
              <a:rPr lang="en-US" sz="3600" b="1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éléments</a:t>
            </a:r>
            <a:r>
              <a:rPr lang="en-US" sz="3600" b="1" i="1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600" b="1" i="1" err="1">
                <a:solidFill>
                  <a:schemeClr val="tx1">
                    <a:lumMod val="50000"/>
                    <a:lumOff val="50000"/>
                  </a:schemeClr>
                </a:solidFill>
              </a:rPr>
              <a:t>virtuels</a:t>
            </a:r>
            <a:endParaRPr lang="en-US" sz="3600" b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600"/>
              <a:t> 2D </a:t>
            </a:r>
            <a:r>
              <a:rPr lang="en-US" sz="3600" err="1"/>
              <a:t>ou</a:t>
            </a:r>
            <a:r>
              <a:rPr lang="en-US" sz="3600"/>
              <a:t> 3D   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08A38BC-0DCC-4356-B5C4-DBB786F56C88}"/>
              </a:ext>
            </a:extLst>
          </p:cNvPr>
          <p:cNvSpPr txBox="1"/>
          <p:nvPr/>
        </p:nvSpPr>
        <p:spPr>
          <a:xfrm>
            <a:off x="851770" y="1582455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u="sng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Définition</a:t>
            </a:r>
            <a:endParaRPr lang="fr-FR" sz="4000" b="1" u="sng">
              <a:solidFill>
                <a:schemeClr val="accent1">
                  <a:lumMod val="75000"/>
                </a:schemeClr>
              </a:solidFill>
              <a:ea typeface="+mn-lt"/>
              <a:cs typeface="+mn-lt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8FC4905-2C82-4DBD-898E-717C13D909F8}"/>
              </a:ext>
            </a:extLst>
          </p:cNvPr>
          <p:cNvGrpSpPr/>
          <p:nvPr/>
        </p:nvGrpSpPr>
        <p:grpSpPr>
          <a:xfrm>
            <a:off x="1730265" y="180772"/>
            <a:ext cx="9049302" cy="633178"/>
            <a:chOff x="1730265" y="-27995"/>
            <a:chExt cx="9049302" cy="633178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B462F5CA-4585-4EE2-84DC-0036E7138833}"/>
                </a:ext>
              </a:extLst>
            </p:cNvPr>
            <p:cNvGrpSpPr/>
            <p:nvPr/>
          </p:nvGrpSpPr>
          <p:grpSpPr>
            <a:xfrm>
              <a:off x="1730265" y="-27995"/>
              <a:ext cx="9049302" cy="633178"/>
              <a:chOff x="1730265" y="118142"/>
              <a:chExt cx="9049302" cy="633178"/>
            </a:xfrm>
          </p:grpSpPr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B6945F12-72F1-4C16-901B-87994A2FF53D}"/>
                  </a:ext>
                </a:extLst>
              </p:cNvPr>
              <p:cNvSpPr txBox="1"/>
              <p:nvPr/>
            </p:nvSpPr>
            <p:spPr>
              <a:xfrm>
                <a:off x="3672197" y="261098"/>
                <a:ext cx="848309" cy="2616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fr-FR" sz="1100" b="1">
                    <a:solidFill>
                      <a:schemeClr val="accent1"/>
                    </a:solidFill>
                  </a:rPr>
                  <a:t>Historique</a:t>
                </a:r>
              </a:p>
            </p:txBody>
          </p:sp>
          <p:grpSp>
            <p:nvGrpSpPr>
              <p:cNvPr id="45" name="Groupe 44">
                <a:extLst>
                  <a:ext uri="{FF2B5EF4-FFF2-40B4-BE49-F238E27FC236}">
                    <a16:creationId xmlns:a16="http://schemas.microsoft.com/office/drawing/2014/main" id="{4E77B3E2-6D2E-429A-BCC1-39E8A892746A}"/>
                  </a:ext>
                </a:extLst>
              </p:cNvPr>
              <p:cNvGrpSpPr/>
              <p:nvPr/>
            </p:nvGrpSpPr>
            <p:grpSpPr>
              <a:xfrm>
                <a:off x="1730265" y="118142"/>
                <a:ext cx="9049302" cy="633178"/>
                <a:chOff x="1730265" y="118142"/>
                <a:chExt cx="9049302" cy="633178"/>
              </a:xfrm>
            </p:grpSpPr>
            <p:grpSp>
              <p:nvGrpSpPr>
                <p:cNvPr id="46" name="Groupe 45">
                  <a:extLst>
                    <a:ext uri="{FF2B5EF4-FFF2-40B4-BE49-F238E27FC236}">
                      <a16:creationId xmlns:a16="http://schemas.microsoft.com/office/drawing/2014/main" id="{C1F9826D-3F32-4A01-B22B-08120B8D2E97}"/>
                    </a:ext>
                  </a:extLst>
                </p:cNvPr>
                <p:cNvGrpSpPr/>
                <p:nvPr/>
              </p:nvGrpSpPr>
              <p:grpSpPr>
                <a:xfrm>
                  <a:off x="1730265" y="118142"/>
                  <a:ext cx="9049302" cy="633178"/>
                  <a:chOff x="1730265" y="118142"/>
                  <a:chExt cx="9049302" cy="633178"/>
                </a:xfrm>
              </p:grpSpPr>
              <p:grpSp>
                <p:nvGrpSpPr>
                  <p:cNvPr id="48" name="Groupe 47">
                    <a:extLst>
                      <a:ext uri="{FF2B5EF4-FFF2-40B4-BE49-F238E27FC236}">
                        <a16:creationId xmlns:a16="http://schemas.microsoft.com/office/drawing/2014/main" id="{81B18863-E5CD-4E77-8BF3-E28EFF3B119F}"/>
                      </a:ext>
                    </a:extLst>
                  </p:cNvPr>
                  <p:cNvGrpSpPr/>
                  <p:nvPr/>
                </p:nvGrpSpPr>
                <p:grpSpPr>
                  <a:xfrm>
                    <a:off x="1730265" y="118142"/>
                    <a:ext cx="9049302" cy="633178"/>
                    <a:chOff x="1612336" y="236071"/>
                    <a:chExt cx="9049302" cy="633178"/>
                  </a:xfrm>
                </p:grpSpPr>
                <p:grpSp>
                  <p:nvGrpSpPr>
                    <p:cNvPr id="50" name="Groupe 49">
                      <a:extLst>
                        <a:ext uri="{FF2B5EF4-FFF2-40B4-BE49-F238E27FC236}">
                          <a16:creationId xmlns:a16="http://schemas.microsoft.com/office/drawing/2014/main" id="{D4893F86-03F8-4BE4-99E7-C805C21ECB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12336" y="236071"/>
                      <a:ext cx="9049302" cy="633178"/>
                      <a:chOff x="1688536" y="228035"/>
                      <a:chExt cx="9049302" cy="633178"/>
                    </a:xfrm>
                  </p:grpSpPr>
                  <p:cxnSp>
                    <p:nvCxnSpPr>
                      <p:cNvPr id="53" name="Straight Connector 3">
                        <a:extLst>
                          <a:ext uri="{FF2B5EF4-FFF2-40B4-BE49-F238E27FC236}">
                            <a16:creationId xmlns:a16="http://schemas.microsoft.com/office/drawing/2014/main" id="{C4969FD1-427B-4E87-935A-3BAEAA9065A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03763" y="734060"/>
                        <a:ext cx="8534400" cy="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4" name="Group 5">
                        <a:extLst>
                          <a:ext uri="{FF2B5EF4-FFF2-40B4-BE49-F238E27FC236}">
                            <a16:creationId xmlns:a16="http://schemas.microsoft.com/office/drawing/2014/main" id="{24CB49C7-1728-4C1A-A102-092D85E0E58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325" y="609213"/>
                        <a:ext cx="252000" cy="252000"/>
                        <a:chOff x="1917753" y="3298880"/>
                        <a:chExt cx="365759" cy="365760"/>
                      </a:xfrm>
                    </p:grpSpPr>
                    <p:sp>
                      <p:nvSpPr>
                        <p:cNvPr id="64" name="Oval 6">
                          <a:extLst>
                            <a:ext uri="{FF2B5EF4-FFF2-40B4-BE49-F238E27FC236}">
                              <a16:creationId xmlns:a16="http://schemas.microsoft.com/office/drawing/2014/main" id="{BAADDA94-4A5B-484D-9965-A7E90C515B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17753" y="3298880"/>
                          <a:ext cx="365759" cy="36576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65" name="Oval 7">
                          <a:extLst>
                            <a:ext uri="{FF2B5EF4-FFF2-40B4-BE49-F238E27FC236}">
                              <a16:creationId xmlns:a16="http://schemas.microsoft.com/office/drawing/2014/main" id="{964CBB4F-5934-44BB-B05C-321BC9F00A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65650" y="3346775"/>
                          <a:ext cx="270000" cy="270001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</p:grpSp>
                  <p:sp>
                    <p:nvSpPr>
                      <p:cNvPr id="55" name="Oval 8">
                        <a:extLst>
                          <a:ext uri="{FF2B5EF4-FFF2-40B4-BE49-F238E27FC236}">
                            <a16:creationId xmlns:a16="http://schemas.microsoft.com/office/drawing/2014/main" id="{9A8E6023-8C8C-4DDA-AA87-956E30A888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1305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56" name="Oval 9">
                        <a:extLst>
                          <a:ext uri="{FF2B5EF4-FFF2-40B4-BE49-F238E27FC236}">
                            <a16:creationId xmlns:a16="http://schemas.microsoft.com/office/drawing/2014/main" id="{028E8D1F-5455-4DD6-9352-43EE2F6718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6250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57" name="Oval 10">
                        <a:extLst>
                          <a:ext uri="{FF2B5EF4-FFF2-40B4-BE49-F238E27FC236}">
                            <a16:creationId xmlns:a16="http://schemas.microsoft.com/office/drawing/2014/main" id="{EEC9D112-CCD9-4F80-B48C-313A55ACF8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2610" y="66073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58" name="Oval 11">
                        <a:extLst>
                          <a:ext uri="{FF2B5EF4-FFF2-40B4-BE49-F238E27FC236}">
                            <a16:creationId xmlns:a16="http://schemas.microsoft.com/office/drawing/2014/main" id="{A52484B0-5689-408E-B4D9-384B2EC858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5613" y="65151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59" name="ZoneTexte 58">
                        <a:extLst>
                          <a:ext uri="{FF2B5EF4-FFF2-40B4-BE49-F238E27FC236}">
                            <a16:creationId xmlns:a16="http://schemas.microsoft.com/office/drawing/2014/main" id="{9EBF95D9-E703-4B0D-ADB6-DB3C9FC8145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88536" y="356031"/>
                        <a:ext cx="3882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a:t>RA</a:t>
                        </a:r>
                      </a:p>
                    </p:txBody>
                  </p:sp>
                  <p:sp>
                    <p:nvSpPr>
                      <p:cNvPr id="60" name="ZoneTexte 59">
                        <a:extLst>
                          <a:ext uri="{FF2B5EF4-FFF2-40B4-BE49-F238E27FC236}">
                            <a16:creationId xmlns:a16="http://schemas.microsoft.com/office/drawing/2014/main" id="{650D20D4-B336-4F4E-8B69-642EB9CA00C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60274" y="267420"/>
                        <a:ext cx="13548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Diff entre RA RV</a:t>
                        </a:r>
                        <a:endParaRPr lang="fr-FR"/>
                      </a:p>
                    </p:txBody>
                  </p:sp>
                  <p:sp>
                    <p:nvSpPr>
                      <p:cNvPr id="61" name="ZoneTexte 60">
                        <a:extLst>
                          <a:ext uri="{FF2B5EF4-FFF2-40B4-BE49-F238E27FC236}">
                            <a16:creationId xmlns:a16="http://schemas.microsoft.com/office/drawing/2014/main" id="{213795A1-C0D1-412F-9561-7E467946748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23905" y="228035"/>
                        <a:ext cx="86113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Concept</a:t>
                        </a:r>
                      </a:p>
                    </p:txBody>
                  </p:sp>
                  <p:sp>
                    <p:nvSpPr>
                      <p:cNvPr id="62" name="ZoneTexte 61">
                        <a:extLst>
                          <a:ext uri="{FF2B5EF4-FFF2-40B4-BE49-F238E27FC236}">
                            <a16:creationId xmlns:a16="http://schemas.microsoft.com/office/drawing/2014/main" id="{597A530A-5F84-4341-865A-D5C38CCC338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17032" y="391837"/>
                        <a:ext cx="193514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a typeface="+mn-lt"/>
                            <a:cs typeface="+mn-lt"/>
                          </a:rPr>
                          <a:t>Techniques et périphériques</a:t>
                        </a:r>
                        <a:endParaRPr lang="fr-FR" sz="1000" b="1">
                          <a:solidFill>
                            <a:schemeClr val="accent1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63" name="ZoneTexte 62">
                        <a:extLst>
                          <a:ext uri="{FF2B5EF4-FFF2-40B4-BE49-F238E27FC236}">
                            <a16:creationId xmlns:a16="http://schemas.microsoft.com/office/drawing/2014/main" id="{9949A57B-71AA-4422-AF99-A7F28CDFE97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24419" y="299998"/>
                        <a:ext cx="10134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Conclusion</a:t>
                        </a:r>
                        <a:endParaRPr lang="fr-FR"/>
                      </a:p>
                    </p:txBody>
                  </p:sp>
                </p:grpSp>
                <p:sp>
                  <p:nvSpPr>
                    <p:cNvPr id="51" name="Oval 10">
                      <a:extLst>
                        <a:ext uri="{FF2B5EF4-FFF2-40B4-BE49-F238E27FC236}">
                          <a16:creationId xmlns:a16="http://schemas.microsoft.com/office/drawing/2014/main" id="{BF91B5A2-0367-439F-BF16-15E0E8DCA9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9517" y="659296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2" name="ZoneTexte 51">
                      <a:extLst>
                        <a:ext uri="{FF2B5EF4-FFF2-40B4-BE49-F238E27FC236}">
                          <a16:creationId xmlns:a16="http://schemas.microsoft.com/office/drawing/2014/main" id="{D700030C-0B2F-40FD-B92F-9800033DBDB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98047" y="378746"/>
                      <a:ext cx="82266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lstStyle/>
                    <a:p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  <a:ea typeface="+mn-lt"/>
                          <a:cs typeface="+mn-lt"/>
                        </a:rPr>
                        <a:t>Utilisation</a:t>
                      </a:r>
                      <a:endParaRPr lang="fr-FR" sz="11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49" name="Oval 10">
                    <a:extLst>
                      <a:ext uri="{FF2B5EF4-FFF2-40B4-BE49-F238E27FC236}">
                        <a16:creationId xmlns:a16="http://schemas.microsoft.com/office/drawing/2014/main" id="{D2243526-70D3-48FB-8342-874634639232}"/>
                      </a:ext>
                    </a:extLst>
                  </p:cNvPr>
                  <p:cNvSpPr/>
                  <p:nvPr/>
                </p:nvSpPr>
                <p:spPr>
                  <a:xfrm>
                    <a:off x="8009873" y="537192"/>
                    <a:ext cx="165100" cy="165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47" name="ZoneTexte 46">
                  <a:extLst>
                    <a:ext uri="{FF2B5EF4-FFF2-40B4-BE49-F238E27FC236}">
                      <a16:creationId xmlns:a16="http://schemas.microsoft.com/office/drawing/2014/main" id="{5D01BACC-4A3F-4A07-97B7-18114AEF566B}"/>
                    </a:ext>
                  </a:extLst>
                </p:cNvPr>
                <p:cNvSpPr txBox="1"/>
                <p:nvPr/>
              </p:nvSpPr>
              <p:spPr>
                <a:xfrm>
                  <a:off x="7688893" y="141962"/>
                  <a:ext cx="1240077" cy="307777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400"/>
                    <a:t>Objectif</a:t>
                  </a:r>
                  <a:endParaRPr lang="fr-FR"/>
                </a:p>
              </p:txBody>
            </p:sp>
          </p:grpSp>
        </p:grpSp>
        <p:sp>
          <p:nvSpPr>
            <p:cNvPr id="43" name="Oval 9">
              <a:extLst>
                <a:ext uri="{FF2B5EF4-FFF2-40B4-BE49-F238E27FC236}">
                  <a16:creationId xmlns:a16="http://schemas.microsoft.com/office/drawing/2014/main" id="{646B2E90-21AB-4200-A709-00242D5F2FF2}"/>
                </a:ext>
              </a:extLst>
            </p:cNvPr>
            <p:cNvSpPr/>
            <p:nvPr/>
          </p:nvSpPr>
          <p:spPr>
            <a:xfrm>
              <a:off x="3967256" y="409955"/>
              <a:ext cx="165100" cy="16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0775148E-D80E-4949-A5B4-25D611F917BF}"/>
              </a:ext>
            </a:extLst>
          </p:cNvPr>
          <p:cNvSpPr txBox="1"/>
          <p:nvPr/>
        </p:nvSpPr>
        <p:spPr>
          <a:xfrm>
            <a:off x="11645031" y="6530236"/>
            <a:ext cx="519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5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  1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" r="41"/>
          <a:stretch>
            <a:fillRect/>
          </a:stretch>
        </p:blipFill>
        <p:spPr/>
      </p:pic>
      <p:grpSp>
        <p:nvGrpSpPr>
          <p:cNvPr id="12" name="Group 11"/>
          <p:cNvGrpSpPr/>
          <p:nvPr/>
        </p:nvGrpSpPr>
        <p:grpSpPr>
          <a:xfrm>
            <a:off x="0" y="0"/>
            <a:ext cx="5527317" cy="6883400"/>
            <a:chOff x="0" y="0"/>
            <a:chExt cx="8290975" cy="10325100"/>
          </a:xfrm>
        </p:grpSpPr>
        <p:grpSp>
          <p:nvGrpSpPr>
            <p:cNvPr id="9" name="Group 8"/>
            <p:cNvGrpSpPr/>
            <p:nvPr/>
          </p:nvGrpSpPr>
          <p:grpSpPr>
            <a:xfrm>
              <a:off x="137575" y="0"/>
              <a:ext cx="8153400" cy="10325100"/>
              <a:chOff x="0" y="0"/>
              <a:chExt cx="8153400" cy="10304318"/>
            </a:xfrm>
            <a:solidFill>
              <a:schemeClr val="bg1"/>
            </a:solidFill>
          </p:grpSpPr>
          <p:sp>
            <p:nvSpPr>
              <p:cNvPr id="10" name="Trapezoid 9"/>
              <p:cNvSpPr/>
              <p:nvPr/>
            </p:nvSpPr>
            <p:spPr>
              <a:xfrm flipV="1">
                <a:off x="6927" y="0"/>
                <a:ext cx="8146473" cy="10304318"/>
              </a:xfrm>
              <a:prstGeom prst="trapezoid">
                <a:avLst>
                  <a:gd name="adj" fmla="val 420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0"/>
                <a:ext cx="3733800" cy="103043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0" y="0"/>
              <a:ext cx="8153400" cy="10325100"/>
              <a:chOff x="0" y="0"/>
              <a:chExt cx="8153400" cy="10304318"/>
            </a:xfrm>
            <a:solidFill>
              <a:schemeClr val="accent1"/>
            </a:solidFill>
          </p:grpSpPr>
          <p:sp>
            <p:nvSpPr>
              <p:cNvPr id="3" name="Trapezoid 2"/>
              <p:cNvSpPr/>
              <p:nvPr/>
            </p:nvSpPr>
            <p:spPr>
              <a:xfrm flipV="1">
                <a:off x="6927" y="0"/>
                <a:ext cx="8146473" cy="10304318"/>
              </a:xfrm>
              <a:prstGeom prst="trapezoid">
                <a:avLst>
                  <a:gd name="adj" fmla="val 42092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0" y="0"/>
                <a:ext cx="3733800" cy="1030431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0" y="8562"/>
            <a:ext cx="5312229" cy="3477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4400">
                <a:solidFill>
                  <a:schemeClr val="bg1"/>
                </a:solidFill>
                <a:ea typeface="+mn-lt"/>
                <a:cs typeface="+mn-lt"/>
              </a:rPr>
              <a:t>Réalité augmentée </a:t>
            </a:r>
            <a:endParaRPr lang="fr-FR">
              <a:solidFill>
                <a:schemeClr val="bg1"/>
              </a:solidFill>
            </a:endParaRPr>
          </a:p>
          <a:p>
            <a:r>
              <a:rPr lang="fr-FR" sz="4400">
                <a:solidFill>
                  <a:schemeClr val="bg1"/>
                </a:solidFill>
                <a:ea typeface="+mn-lt"/>
                <a:cs typeface="+mn-lt"/>
              </a:rPr>
              <a:t>et </a:t>
            </a:r>
            <a:endParaRPr lang="fr-FR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fr-FR" sz="4400">
                <a:solidFill>
                  <a:schemeClr val="bg1"/>
                </a:solidFill>
                <a:ea typeface="+mn-lt"/>
                <a:cs typeface="+mn-lt"/>
              </a:rPr>
              <a:t>Réalité virtuelle</a:t>
            </a:r>
            <a:endParaRPr lang="fr-FR">
              <a:solidFill>
                <a:schemeClr val="bg1"/>
              </a:solidFill>
            </a:endParaRPr>
          </a:p>
          <a:p>
            <a:endParaRPr lang="fr-FR" sz="4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signe, horloge&#10;&#10;Description générée avec un niveau de confiance très élevé">
            <a:extLst>
              <a:ext uri="{FF2B5EF4-FFF2-40B4-BE49-F238E27FC236}">
                <a16:creationId xmlns:a16="http://schemas.microsoft.com/office/drawing/2014/main" id="{3D5432E8-9F36-4A10-967F-23157BD62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278" y="1068216"/>
            <a:ext cx="6910464" cy="3472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5" descr="Une image contenant horloge&#10;&#10;Description générée avec un niveau de confiance très élevé">
            <a:extLst>
              <a:ext uri="{FF2B5EF4-FFF2-40B4-BE49-F238E27FC236}">
                <a16:creationId xmlns:a16="http://schemas.microsoft.com/office/drawing/2014/main" id="{AB9D1DC1-DF93-4B6E-9B8A-70DA0563A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783" y="1065757"/>
            <a:ext cx="3223364" cy="3442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8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35D2766A-C0A2-4D06-8F13-69192424B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578" y="4655059"/>
            <a:ext cx="6866350" cy="196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D31BD014-5A62-4F9E-BCF9-387C650C3896}"/>
              </a:ext>
            </a:extLst>
          </p:cNvPr>
          <p:cNvGrpSpPr/>
          <p:nvPr/>
        </p:nvGrpSpPr>
        <p:grpSpPr>
          <a:xfrm>
            <a:off x="1730265" y="180772"/>
            <a:ext cx="9049302" cy="633179"/>
            <a:chOff x="1730265" y="-27995"/>
            <a:chExt cx="9049302" cy="633179"/>
          </a:xfrm>
        </p:grpSpPr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224DEDA6-D7F9-4F1E-B040-799F64E0CED1}"/>
                </a:ext>
              </a:extLst>
            </p:cNvPr>
            <p:cNvGrpSpPr/>
            <p:nvPr/>
          </p:nvGrpSpPr>
          <p:grpSpPr>
            <a:xfrm>
              <a:off x="1730265" y="-27995"/>
              <a:ext cx="9049302" cy="633179"/>
              <a:chOff x="1730265" y="118142"/>
              <a:chExt cx="9049302" cy="633179"/>
            </a:xfrm>
          </p:grpSpPr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id="{7755E069-794E-40E7-8AFA-CFA90EB5BD0A}"/>
                  </a:ext>
                </a:extLst>
              </p:cNvPr>
              <p:cNvSpPr txBox="1"/>
              <p:nvPr/>
            </p:nvSpPr>
            <p:spPr>
              <a:xfrm>
                <a:off x="3672197" y="261098"/>
                <a:ext cx="848309" cy="2616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fr-FR" sz="1100" b="1">
                    <a:solidFill>
                      <a:schemeClr val="accent1"/>
                    </a:solidFill>
                  </a:rPr>
                  <a:t>Historique</a:t>
                </a:r>
              </a:p>
            </p:txBody>
          </p:sp>
          <p:grpSp>
            <p:nvGrpSpPr>
              <p:cNvPr id="87" name="Groupe 86">
                <a:extLst>
                  <a:ext uri="{FF2B5EF4-FFF2-40B4-BE49-F238E27FC236}">
                    <a16:creationId xmlns:a16="http://schemas.microsoft.com/office/drawing/2014/main" id="{BF0EE569-E00E-442C-A6CB-1ED401EEED5D}"/>
                  </a:ext>
                </a:extLst>
              </p:cNvPr>
              <p:cNvGrpSpPr/>
              <p:nvPr/>
            </p:nvGrpSpPr>
            <p:grpSpPr>
              <a:xfrm>
                <a:off x="1730265" y="118142"/>
                <a:ext cx="9049302" cy="633179"/>
                <a:chOff x="1730265" y="118142"/>
                <a:chExt cx="9049302" cy="633179"/>
              </a:xfrm>
            </p:grpSpPr>
            <p:grpSp>
              <p:nvGrpSpPr>
                <p:cNvPr id="88" name="Groupe 87">
                  <a:extLst>
                    <a:ext uri="{FF2B5EF4-FFF2-40B4-BE49-F238E27FC236}">
                      <a16:creationId xmlns:a16="http://schemas.microsoft.com/office/drawing/2014/main" id="{1B3FD608-CFD3-417B-B868-303FE1787875}"/>
                    </a:ext>
                  </a:extLst>
                </p:cNvPr>
                <p:cNvGrpSpPr/>
                <p:nvPr/>
              </p:nvGrpSpPr>
              <p:grpSpPr>
                <a:xfrm>
                  <a:off x="1730265" y="118142"/>
                  <a:ext cx="9049302" cy="633179"/>
                  <a:chOff x="1730265" y="118142"/>
                  <a:chExt cx="9049302" cy="633179"/>
                </a:xfrm>
              </p:grpSpPr>
              <p:grpSp>
                <p:nvGrpSpPr>
                  <p:cNvPr id="90" name="Groupe 89">
                    <a:extLst>
                      <a:ext uri="{FF2B5EF4-FFF2-40B4-BE49-F238E27FC236}">
                        <a16:creationId xmlns:a16="http://schemas.microsoft.com/office/drawing/2014/main" id="{DE2C93F6-B55A-4EAE-A324-5BA83D4B772C}"/>
                      </a:ext>
                    </a:extLst>
                  </p:cNvPr>
                  <p:cNvGrpSpPr/>
                  <p:nvPr/>
                </p:nvGrpSpPr>
                <p:grpSpPr>
                  <a:xfrm>
                    <a:off x="1730265" y="118142"/>
                    <a:ext cx="9049302" cy="633179"/>
                    <a:chOff x="1612336" y="236071"/>
                    <a:chExt cx="9049302" cy="633179"/>
                  </a:xfrm>
                </p:grpSpPr>
                <p:grpSp>
                  <p:nvGrpSpPr>
                    <p:cNvPr id="92" name="Groupe 91">
                      <a:extLst>
                        <a:ext uri="{FF2B5EF4-FFF2-40B4-BE49-F238E27FC236}">
                          <a16:creationId xmlns:a16="http://schemas.microsoft.com/office/drawing/2014/main" id="{3634B96D-A452-4178-82BA-CC1E4F14E2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12336" y="236071"/>
                      <a:ext cx="9049302" cy="633179"/>
                      <a:chOff x="1688536" y="228035"/>
                      <a:chExt cx="9049302" cy="633179"/>
                    </a:xfrm>
                  </p:grpSpPr>
                  <p:cxnSp>
                    <p:nvCxnSpPr>
                      <p:cNvPr id="95" name="Straight Connector 3">
                        <a:extLst>
                          <a:ext uri="{FF2B5EF4-FFF2-40B4-BE49-F238E27FC236}">
                            <a16:creationId xmlns:a16="http://schemas.microsoft.com/office/drawing/2014/main" id="{13D3E8C4-FCEA-41E9-ABDB-F88AF87926C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03763" y="734060"/>
                        <a:ext cx="8534400" cy="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96" name="Group 5">
                        <a:extLst>
                          <a:ext uri="{FF2B5EF4-FFF2-40B4-BE49-F238E27FC236}">
                            <a16:creationId xmlns:a16="http://schemas.microsoft.com/office/drawing/2014/main" id="{F485CBA1-B6FE-40C2-810D-5358EF43F93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69325" y="609214"/>
                        <a:ext cx="1137576" cy="252000"/>
                        <a:chOff x="1965650" y="3298881"/>
                        <a:chExt cx="1651106" cy="365760"/>
                      </a:xfrm>
                    </p:grpSpPr>
                    <p:sp>
                      <p:nvSpPr>
                        <p:cNvPr id="106" name="Oval 6">
                          <a:extLst>
                            <a:ext uri="{FF2B5EF4-FFF2-40B4-BE49-F238E27FC236}">
                              <a16:creationId xmlns:a16="http://schemas.microsoft.com/office/drawing/2014/main" id="{722F3866-985B-4339-AC5E-1F4AAFC8C4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250997" y="3298881"/>
                          <a:ext cx="365759" cy="36576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107" name="Oval 7">
                          <a:extLst>
                            <a:ext uri="{FF2B5EF4-FFF2-40B4-BE49-F238E27FC236}">
                              <a16:creationId xmlns:a16="http://schemas.microsoft.com/office/drawing/2014/main" id="{30B9BB5E-D1B1-4C4B-9F7B-0485354DD3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65650" y="3346775"/>
                          <a:ext cx="270000" cy="270001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</p:grpSp>
                  <p:sp>
                    <p:nvSpPr>
                      <p:cNvPr id="97" name="Oval 8">
                        <a:extLst>
                          <a:ext uri="{FF2B5EF4-FFF2-40B4-BE49-F238E27FC236}">
                            <a16:creationId xmlns:a16="http://schemas.microsoft.com/office/drawing/2014/main" id="{648F0ADD-0785-4747-BCC1-5E60C2B68F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1305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98" name="Oval 9">
                        <a:extLst>
                          <a:ext uri="{FF2B5EF4-FFF2-40B4-BE49-F238E27FC236}">
                            <a16:creationId xmlns:a16="http://schemas.microsoft.com/office/drawing/2014/main" id="{10B4D6FE-B947-4C6D-85E9-E290C50946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6250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99" name="Oval 10">
                        <a:extLst>
                          <a:ext uri="{FF2B5EF4-FFF2-40B4-BE49-F238E27FC236}">
                            <a16:creationId xmlns:a16="http://schemas.microsoft.com/office/drawing/2014/main" id="{BA21FEDE-32AB-4818-88B3-71E5BF4082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2610" y="66073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100" name="Oval 11">
                        <a:extLst>
                          <a:ext uri="{FF2B5EF4-FFF2-40B4-BE49-F238E27FC236}">
                            <a16:creationId xmlns:a16="http://schemas.microsoft.com/office/drawing/2014/main" id="{4A83A65C-F130-4DA7-BC3E-8B13C29B7D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5613" y="65151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101" name="ZoneTexte 100">
                        <a:extLst>
                          <a:ext uri="{FF2B5EF4-FFF2-40B4-BE49-F238E27FC236}">
                            <a16:creationId xmlns:a16="http://schemas.microsoft.com/office/drawing/2014/main" id="{EA16816D-A7FC-4464-A93E-E05F27C6AF4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88536" y="356031"/>
                        <a:ext cx="3882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a:t>RA</a:t>
                        </a:r>
                      </a:p>
                    </p:txBody>
                  </p:sp>
                  <p:sp>
                    <p:nvSpPr>
                      <p:cNvPr id="102" name="ZoneTexte 101">
                        <a:extLst>
                          <a:ext uri="{FF2B5EF4-FFF2-40B4-BE49-F238E27FC236}">
                            <a16:creationId xmlns:a16="http://schemas.microsoft.com/office/drawing/2014/main" id="{ECA01839-E2EA-4BF7-BB03-4AE03F485AD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60274" y="267420"/>
                        <a:ext cx="13548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Diff entre RA RV</a:t>
                        </a:r>
                        <a:endParaRPr lang="fr-FR"/>
                      </a:p>
                    </p:txBody>
                  </p:sp>
                  <p:sp>
                    <p:nvSpPr>
                      <p:cNvPr id="103" name="ZoneTexte 102">
                        <a:extLst>
                          <a:ext uri="{FF2B5EF4-FFF2-40B4-BE49-F238E27FC236}">
                            <a16:creationId xmlns:a16="http://schemas.microsoft.com/office/drawing/2014/main" id="{F822E926-AF1D-4910-BC41-B45169DA08E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23905" y="228035"/>
                        <a:ext cx="86113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Concept</a:t>
                        </a:r>
                      </a:p>
                    </p:txBody>
                  </p:sp>
                  <p:sp>
                    <p:nvSpPr>
                      <p:cNvPr id="104" name="ZoneTexte 103">
                        <a:extLst>
                          <a:ext uri="{FF2B5EF4-FFF2-40B4-BE49-F238E27FC236}">
                            <a16:creationId xmlns:a16="http://schemas.microsoft.com/office/drawing/2014/main" id="{FC47E99B-0BC4-42F2-8CEA-83A9761F4EE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17032" y="391837"/>
                        <a:ext cx="193514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a typeface="+mn-lt"/>
                            <a:cs typeface="+mn-lt"/>
                          </a:rPr>
                          <a:t>Techniques et périphériques</a:t>
                        </a:r>
                        <a:endParaRPr lang="fr-FR" sz="1000" b="1">
                          <a:solidFill>
                            <a:schemeClr val="accent1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05" name="ZoneTexte 104">
                        <a:extLst>
                          <a:ext uri="{FF2B5EF4-FFF2-40B4-BE49-F238E27FC236}">
                            <a16:creationId xmlns:a16="http://schemas.microsoft.com/office/drawing/2014/main" id="{4FA75DCD-CF2D-49F4-8407-E68A24B37E0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24419" y="299998"/>
                        <a:ext cx="10134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Conclusion</a:t>
                        </a:r>
                        <a:endParaRPr lang="fr-FR"/>
                      </a:p>
                    </p:txBody>
                  </p:sp>
                </p:grpSp>
                <p:sp>
                  <p:nvSpPr>
                    <p:cNvPr id="93" name="Oval 10">
                      <a:extLst>
                        <a:ext uri="{FF2B5EF4-FFF2-40B4-BE49-F238E27FC236}">
                          <a16:creationId xmlns:a16="http://schemas.microsoft.com/office/drawing/2014/main" id="{67B11095-52C5-4A4B-8ABE-964D7C98AA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9517" y="659296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94" name="ZoneTexte 93">
                      <a:extLst>
                        <a:ext uri="{FF2B5EF4-FFF2-40B4-BE49-F238E27FC236}">
                          <a16:creationId xmlns:a16="http://schemas.microsoft.com/office/drawing/2014/main" id="{1160ADE7-EF75-424C-9A0B-A781B6F0EE4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98047" y="378746"/>
                      <a:ext cx="82266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lstStyle/>
                    <a:p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  <a:ea typeface="+mn-lt"/>
                          <a:cs typeface="+mn-lt"/>
                        </a:rPr>
                        <a:t>Utilisation</a:t>
                      </a:r>
                      <a:endParaRPr lang="fr-FR" sz="11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91" name="Oval 10">
                    <a:extLst>
                      <a:ext uri="{FF2B5EF4-FFF2-40B4-BE49-F238E27FC236}">
                        <a16:creationId xmlns:a16="http://schemas.microsoft.com/office/drawing/2014/main" id="{5F583BFC-C743-465D-BCCA-A10454696214}"/>
                      </a:ext>
                    </a:extLst>
                  </p:cNvPr>
                  <p:cNvSpPr/>
                  <p:nvPr/>
                </p:nvSpPr>
                <p:spPr>
                  <a:xfrm>
                    <a:off x="8009873" y="537192"/>
                    <a:ext cx="165100" cy="165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89" name="ZoneTexte 88">
                  <a:extLst>
                    <a:ext uri="{FF2B5EF4-FFF2-40B4-BE49-F238E27FC236}">
                      <a16:creationId xmlns:a16="http://schemas.microsoft.com/office/drawing/2014/main" id="{024BBEBD-27FB-4301-A1BB-03A759CE5007}"/>
                    </a:ext>
                  </a:extLst>
                </p:cNvPr>
                <p:cNvSpPr txBox="1"/>
                <p:nvPr/>
              </p:nvSpPr>
              <p:spPr>
                <a:xfrm>
                  <a:off x="7688893" y="141962"/>
                  <a:ext cx="1240077" cy="307777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400"/>
                    <a:t>Objectif</a:t>
                  </a:r>
                  <a:endParaRPr lang="fr-FR"/>
                </a:p>
              </p:txBody>
            </p:sp>
          </p:grpSp>
        </p:grpSp>
        <p:sp>
          <p:nvSpPr>
            <p:cNvPr id="85" name="Oval 9">
              <a:extLst>
                <a:ext uri="{FF2B5EF4-FFF2-40B4-BE49-F238E27FC236}">
                  <a16:creationId xmlns:a16="http://schemas.microsoft.com/office/drawing/2014/main" id="{4A748A72-EFA7-413C-BDA0-8727A46499B6}"/>
                </a:ext>
              </a:extLst>
            </p:cNvPr>
            <p:cNvSpPr/>
            <p:nvPr/>
          </p:nvSpPr>
          <p:spPr>
            <a:xfrm>
              <a:off x="3967256" y="409955"/>
              <a:ext cx="165100" cy="16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4F898943-15BE-4A40-8E8B-F5396DF6E5C3}"/>
              </a:ext>
            </a:extLst>
          </p:cNvPr>
          <p:cNvSpPr txBox="1"/>
          <p:nvPr/>
        </p:nvSpPr>
        <p:spPr>
          <a:xfrm>
            <a:off x="11645031" y="6530236"/>
            <a:ext cx="519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269648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652815" y="998235"/>
            <a:ext cx="8899071" cy="116114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D1C9B0-6B79-4C07-AE20-76C93FB9C775}"/>
              </a:ext>
            </a:extLst>
          </p:cNvPr>
          <p:cNvSpPr/>
          <p:nvPr/>
        </p:nvSpPr>
        <p:spPr>
          <a:xfrm>
            <a:off x="1824602" y="1246930"/>
            <a:ext cx="1433819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r-FR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Exemple 2:</a:t>
            </a:r>
            <a:endParaRPr lang="fr-FR">
              <a:solidFill>
                <a:schemeClr val="accent1"/>
              </a:solidFill>
            </a:endParaRPr>
          </a:p>
        </p:txBody>
      </p:sp>
      <p:pic>
        <p:nvPicPr>
          <p:cNvPr id="5" name="Image 6" descr="Une image contenant bleu, parking, garé, train&#10;&#10;Description générée avec un niveau de confiance très élevé">
            <a:extLst>
              <a:ext uri="{FF2B5EF4-FFF2-40B4-BE49-F238E27FC236}">
                <a16:creationId xmlns:a16="http://schemas.microsoft.com/office/drawing/2014/main" id="{DE05B87B-F525-48F4-A620-5B03354DC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620" y="1712543"/>
            <a:ext cx="9684706" cy="505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B95D7BC5-7E03-4832-8D74-7F5B8E1BE071}"/>
              </a:ext>
            </a:extLst>
          </p:cNvPr>
          <p:cNvGrpSpPr/>
          <p:nvPr/>
        </p:nvGrpSpPr>
        <p:grpSpPr>
          <a:xfrm>
            <a:off x="1730265" y="180772"/>
            <a:ext cx="9049302" cy="633179"/>
            <a:chOff x="1730265" y="-27995"/>
            <a:chExt cx="9049302" cy="633179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9834AEB2-226B-4230-8DC5-657CEE034E15}"/>
                </a:ext>
              </a:extLst>
            </p:cNvPr>
            <p:cNvGrpSpPr/>
            <p:nvPr/>
          </p:nvGrpSpPr>
          <p:grpSpPr>
            <a:xfrm>
              <a:off x="1730265" y="-27995"/>
              <a:ext cx="9049302" cy="633179"/>
              <a:chOff x="1730265" y="118142"/>
              <a:chExt cx="9049302" cy="633179"/>
            </a:xfrm>
          </p:grpSpPr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0E18492-CC97-48BB-AF19-8DDFCF883585}"/>
                  </a:ext>
                </a:extLst>
              </p:cNvPr>
              <p:cNvSpPr txBox="1"/>
              <p:nvPr/>
            </p:nvSpPr>
            <p:spPr>
              <a:xfrm>
                <a:off x="3672197" y="261098"/>
                <a:ext cx="848309" cy="2616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fr-FR" sz="1100" b="1">
                    <a:solidFill>
                      <a:schemeClr val="accent1"/>
                    </a:solidFill>
                  </a:rPr>
                  <a:t>Historique</a:t>
                </a:r>
              </a:p>
            </p:txBody>
          </p:sp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42BEBC62-AA33-42CE-B3F1-7D30011ADD91}"/>
                  </a:ext>
                </a:extLst>
              </p:cNvPr>
              <p:cNvGrpSpPr/>
              <p:nvPr/>
            </p:nvGrpSpPr>
            <p:grpSpPr>
              <a:xfrm>
                <a:off x="1730265" y="118142"/>
                <a:ext cx="9049302" cy="633179"/>
                <a:chOff x="1730265" y="118142"/>
                <a:chExt cx="9049302" cy="633179"/>
              </a:xfrm>
            </p:grpSpPr>
            <p:grpSp>
              <p:nvGrpSpPr>
                <p:cNvPr id="30" name="Groupe 29">
                  <a:extLst>
                    <a:ext uri="{FF2B5EF4-FFF2-40B4-BE49-F238E27FC236}">
                      <a16:creationId xmlns:a16="http://schemas.microsoft.com/office/drawing/2014/main" id="{5DE42F71-C219-48F3-A02D-739C1445E1C1}"/>
                    </a:ext>
                  </a:extLst>
                </p:cNvPr>
                <p:cNvGrpSpPr/>
                <p:nvPr/>
              </p:nvGrpSpPr>
              <p:grpSpPr>
                <a:xfrm>
                  <a:off x="1730265" y="118142"/>
                  <a:ext cx="9049302" cy="633179"/>
                  <a:chOff x="1730265" y="118142"/>
                  <a:chExt cx="9049302" cy="633179"/>
                </a:xfrm>
              </p:grpSpPr>
              <p:grpSp>
                <p:nvGrpSpPr>
                  <p:cNvPr id="32" name="Groupe 31">
                    <a:extLst>
                      <a:ext uri="{FF2B5EF4-FFF2-40B4-BE49-F238E27FC236}">
                        <a16:creationId xmlns:a16="http://schemas.microsoft.com/office/drawing/2014/main" id="{E4DC51DC-FC5D-40C8-BD48-586073E0B66D}"/>
                      </a:ext>
                    </a:extLst>
                  </p:cNvPr>
                  <p:cNvGrpSpPr/>
                  <p:nvPr/>
                </p:nvGrpSpPr>
                <p:grpSpPr>
                  <a:xfrm>
                    <a:off x="1730265" y="118142"/>
                    <a:ext cx="9049302" cy="633179"/>
                    <a:chOff x="1612336" y="236071"/>
                    <a:chExt cx="9049302" cy="633179"/>
                  </a:xfrm>
                </p:grpSpPr>
                <p:grpSp>
                  <p:nvGrpSpPr>
                    <p:cNvPr id="49" name="Groupe 48">
                      <a:extLst>
                        <a:ext uri="{FF2B5EF4-FFF2-40B4-BE49-F238E27FC236}">
                          <a16:creationId xmlns:a16="http://schemas.microsoft.com/office/drawing/2014/main" id="{1395A416-66AD-4A35-8B20-1AA028E2AF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12336" y="236071"/>
                      <a:ext cx="9049302" cy="633179"/>
                      <a:chOff x="1688536" y="228035"/>
                      <a:chExt cx="9049302" cy="633179"/>
                    </a:xfrm>
                  </p:grpSpPr>
                  <p:cxnSp>
                    <p:nvCxnSpPr>
                      <p:cNvPr id="52" name="Straight Connector 3">
                        <a:extLst>
                          <a:ext uri="{FF2B5EF4-FFF2-40B4-BE49-F238E27FC236}">
                            <a16:creationId xmlns:a16="http://schemas.microsoft.com/office/drawing/2014/main" id="{CAF3051E-3D4E-4290-A9FC-AF305442F61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03763" y="734060"/>
                        <a:ext cx="8534400" cy="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3" name="Group 5">
                        <a:extLst>
                          <a:ext uri="{FF2B5EF4-FFF2-40B4-BE49-F238E27FC236}">
                            <a16:creationId xmlns:a16="http://schemas.microsoft.com/office/drawing/2014/main" id="{94B2B3F5-20C2-4491-911B-A215894FE65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69325" y="609214"/>
                        <a:ext cx="1137576" cy="252000"/>
                        <a:chOff x="1965650" y="3298881"/>
                        <a:chExt cx="1651106" cy="365760"/>
                      </a:xfrm>
                    </p:grpSpPr>
                    <p:sp>
                      <p:nvSpPr>
                        <p:cNvPr id="63" name="Oval 6">
                          <a:extLst>
                            <a:ext uri="{FF2B5EF4-FFF2-40B4-BE49-F238E27FC236}">
                              <a16:creationId xmlns:a16="http://schemas.microsoft.com/office/drawing/2014/main" id="{6A3A8EBD-B452-4379-8807-4F1BA50715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250997" y="3298881"/>
                          <a:ext cx="365759" cy="36576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64" name="Oval 7">
                          <a:extLst>
                            <a:ext uri="{FF2B5EF4-FFF2-40B4-BE49-F238E27FC236}">
                              <a16:creationId xmlns:a16="http://schemas.microsoft.com/office/drawing/2014/main" id="{3463B219-4943-4EB0-84EC-B03457B319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65650" y="3346775"/>
                          <a:ext cx="270000" cy="270001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</p:grpSp>
                  <p:sp>
                    <p:nvSpPr>
                      <p:cNvPr id="54" name="Oval 8">
                        <a:extLst>
                          <a:ext uri="{FF2B5EF4-FFF2-40B4-BE49-F238E27FC236}">
                            <a16:creationId xmlns:a16="http://schemas.microsoft.com/office/drawing/2014/main" id="{8C9E0859-4ABC-4454-A3CD-B5E02AE70A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1305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55" name="Oval 9">
                        <a:extLst>
                          <a:ext uri="{FF2B5EF4-FFF2-40B4-BE49-F238E27FC236}">
                            <a16:creationId xmlns:a16="http://schemas.microsoft.com/office/drawing/2014/main" id="{CF10878E-BA5A-4E59-A51C-9D063743FD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6250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56" name="Oval 10">
                        <a:extLst>
                          <a:ext uri="{FF2B5EF4-FFF2-40B4-BE49-F238E27FC236}">
                            <a16:creationId xmlns:a16="http://schemas.microsoft.com/office/drawing/2014/main" id="{CDA4AC62-D4C2-4B25-8F2F-04CB941581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2610" y="66073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57" name="Oval 11">
                        <a:extLst>
                          <a:ext uri="{FF2B5EF4-FFF2-40B4-BE49-F238E27FC236}">
                            <a16:creationId xmlns:a16="http://schemas.microsoft.com/office/drawing/2014/main" id="{14FD4FBC-2C27-43CD-855F-A499EA3390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5613" y="65151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58" name="ZoneTexte 57">
                        <a:extLst>
                          <a:ext uri="{FF2B5EF4-FFF2-40B4-BE49-F238E27FC236}">
                            <a16:creationId xmlns:a16="http://schemas.microsoft.com/office/drawing/2014/main" id="{06A2BDA7-090D-4395-BB35-93ACE8CD337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88536" y="356031"/>
                        <a:ext cx="3882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a:t>RA</a:t>
                        </a:r>
                      </a:p>
                    </p:txBody>
                  </p:sp>
                  <p:sp>
                    <p:nvSpPr>
                      <p:cNvPr id="59" name="ZoneTexte 58">
                        <a:extLst>
                          <a:ext uri="{FF2B5EF4-FFF2-40B4-BE49-F238E27FC236}">
                            <a16:creationId xmlns:a16="http://schemas.microsoft.com/office/drawing/2014/main" id="{1534D6C6-5137-4A02-B0ED-4B348056A46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60274" y="267420"/>
                        <a:ext cx="13548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Diff entre RA RV</a:t>
                        </a:r>
                        <a:endParaRPr lang="fr-FR"/>
                      </a:p>
                    </p:txBody>
                  </p:sp>
                  <p:sp>
                    <p:nvSpPr>
                      <p:cNvPr id="60" name="ZoneTexte 59">
                        <a:extLst>
                          <a:ext uri="{FF2B5EF4-FFF2-40B4-BE49-F238E27FC236}">
                            <a16:creationId xmlns:a16="http://schemas.microsoft.com/office/drawing/2014/main" id="{DFDC1F62-9386-4B47-9DE2-10E08815D79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23905" y="228035"/>
                        <a:ext cx="86113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Concept</a:t>
                        </a:r>
                      </a:p>
                    </p:txBody>
                  </p:sp>
                  <p:sp>
                    <p:nvSpPr>
                      <p:cNvPr id="61" name="ZoneTexte 60">
                        <a:extLst>
                          <a:ext uri="{FF2B5EF4-FFF2-40B4-BE49-F238E27FC236}">
                            <a16:creationId xmlns:a16="http://schemas.microsoft.com/office/drawing/2014/main" id="{49675C62-B617-4C62-BCAC-55398248DC0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17032" y="391837"/>
                        <a:ext cx="193514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a typeface="+mn-lt"/>
                            <a:cs typeface="+mn-lt"/>
                          </a:rPr>
                          <a:t>Techniques et périphériques</a:t>
                        </a:r>
                        <a:endParaRPr lang="fr-FR" sz="1000" b="1">
                          <a:solidFill>
                            <a:schemeClr val="accent1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62" name="ZoneTexte 61">
                        <a:extLst>
                          <a:ext uri="{FF2B5EF4-FFF2-40B4-BE49-F238E27FC236}">
                            <a16:creationId xmlns:a16="http://schemas.microsoft.com/office/drawing/2014/main" id="{59D76E2A-4553-4FE5-B97F-D27188C2932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24419" y="299998"/>
                        <a:ext cx="10134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Conclusion</a:t>
                        </a:r>
                        <a:endParaRPr lang="fr-FR"/>
                      </a:p>
                    </p:txBody>
                  </p:sp>
                </p:grpSp>
                <p:sp>
                  <p:nvSpPr>
                    <p:cNvPr id="50" name="Oval 10">
                      <a:extLst>
                        <a:ext uri="{FF2B5EF4-FFF2-40B4-BE49-F238E27FC236}">
                          <a16:creationId xmlns:a16="http://schemas.microsoft.com/office/drawing/2014/main" id="{84E439C8-F9FC-4956-8276-E1F7087C1B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9517" y="659296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51" name="ZoneTexte 50">
                      <a:extLst>
                        <a:ext uri="{FF2B5EF4-FFF2-40B4-BE49-F238E27FC236}">
                          <a16:creationId xmlns:a16="http://schemas.microsoft.com/office/drawing/2014/main" id="{91BD91F8-D4F7-487F-9B53-3555CBF8DE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98047" y="378746"/>
                      <a:ext cx="82266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lstStyle/>
                    <a:p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  <a:ea typeface="+mn-lt"/>
                          <a:cs typeface="+mn-lt"/>
                        </a:rPr>
                        <a:t>Utilisation</a:t>
                      </a:r>
                      <a:endParaRPr lang="fr-FR" sz="11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48" name="Oval 10">
                    <a:extLst>
                      <a:ext uri="{FF2B5EF4-FFF2-40B4-BE49-F238E27FC236}">
                        <a16:creationId xmlns:a16="http://schemas.microsoft.com/office/drawing/2014/main" id="{D6D6EE25-791E-495E-9AA9-D695BE7899D7}"/>
                      </a:ext>
                    </a:extLst>
                  </p:cNvPr>
                  <p:cNvSpPr/>
                  <p:nvPr/>
                </p:nvSpPr>
                <p:spPr>
                  <a:xfrm>
                    <a:off x="8009873" y="537192"/>
                    <a:ext cx="165100" cy="165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3FE3F31F-8CF0-46D0-9335-D5F2823C6DF0}"/>
                    </a:ext>
                  </a:extLst>
                </p:cNvPr>
                <p:cNvSpPr txBox="1"/>
                <p:nvPr/>
              </p:nvSpPr>
              <p:spPr>
                <a:xfrm>
                  <a:off x="7688893" y="141962"/>
                  <a:ext cx="1240077" cy="307777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400"/>
                    <a:t>Objectif</a:t>
                  </a:r>
                  <a:endParaRPr lang="fr-FR"/>
                </a:p>
              </p:txBody>
            </p:sp>
          </p:grpSp>
        </p:grpSp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366CA65D-14F3-4330-97A5-B2BBF6282EF6}"/>
                </a:ext>
              </a:extLst>
            </p:cNvPr>
            <p:cNvSpPr/>
            <p:nvPr/>
          </p:nvSpPr>
          <p:spPr>
            <a:xfrm>
              <a:off x="3967256" y="409955"/>
              <a:ext cx="165100" cy="16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79F3C0A2-8558-4CA3-B37F-BA5CC95F885D}"/>
              </a:ext>
            </a:extLst>
          </p:cNvPr>
          <p:cNvSpPr txBox="1"/>
          <p:nvPr/>
        </p:nvSpPr>
        <p:spPr>
          <a:xfrm>
            <a:off x="11645031" y="6530236"/>
            <a:ext cx="519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   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51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pour une image  14" descr="Une image contenant personne, homme, photo, tenant&#10;&#10;Description générée avec un niveau de confiance très élevé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138684" y="33577"/>
            <a:ext cx="9008302" cy="6878876"/>
          </a:xfr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5527317" cy="6883400"/>
            <a:chOff x="0" y="0"/>
            <a:chExt cx="8290975" cy="10325100"/>
          </a:xfrm>
        </p:grpSpPr>
        <p:grpSp>
          <p:nvGrpSpPr>
            <p:cNvPr id="9" name="Group 8"/>
            <p:cNvGrpSpPr/>
            <p:nvPr/>
          </p:nvGrpSpPr>
          <p:grpSpPr>
            <a:xfrm>
              <a:off x="137575" y="0"/>
              <a:ext cx="8153400" cy="10325100"/>
              <a:chOff x="0" y="0"/>
              <a:chExt cx="8153400" cy="10304318"/>
            </a:xfrm>
            <a:solidFill>
              <a:schemeClr val="bg1"/>
            </a:solidFill>
          </p:grpSpPr>
          <p:sp>
            <p:nvSpPr>
              <p:cNvPr id="10" name="Trapezoid 9"/>
              <p:cNvSpPr/>
              <p:nvPr/>
            </p:nvSpPr>
            <p:spPr>
              <a:xfrm flipV="1">
                <a:off x="6927" y="0"/>
                <a:ext cx="8146473" cy="10304318"/>
              </a:xfrm>
              <a:prstGeom prst="trapezoid">
                <a:avLst>
                  <a:gd name="adj" fmla="val 420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0"/>
                <a:ext cx="3733800" cy="103043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0" y="0"/>
              <a:ext cx="8153400" cy="10325100"/>
              <a:chOff x="0" y="0"/>
              <a:chExt cx="8153400" cy="10304318"/>
            </a:xfrm>
            <a:solidFill>
              <a:schemeClr val="accent1"/>
            </a:solidFill>
          </p:grpSpPr>
          <p:sp>
            <p:nvSpPr>
              <p:cNvPr id="3" name="Trapezoid 2"/>
              <p:cNvSpPr/>
              <p:nvPr/>
            </p:nvSpPr>
            <p:spPr>
              <a:xfrm flipV="1">
                <a:off x="6927" y="0"/>
                <a:ext cx="8146473" cy="10304318"/>
              </a:xfrm>
              <a:prstGeom prst="trapezoid">
                <a:avLst>
                  <a:gd name="adj" fmla="val 42092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0" y="0"/>
                <a:ext cx="3733800" cy="1030431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-87099" y="0"/>
            <a:ext cx="4796487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000" err="1">
                <a:solidFill>
                  <a:schemeClr val="bg1"/>
                </a:solidFill>
              </a:rPr>
              <a:t>Histoire</a:t>
            </a:r>
            <a:endParaRPr lang="en-US" sz="8000">
              <a:solidFill>
                <a:schemeClr val="bg1"/>
              </a:solidFill>
            </a:endParaRPr>
          </a:p>
          <a:p>
            <a:pPr algn="ctr"/>
            <a:r>
              <a:rPr lang="en-US" sz="8000">
                <a:solidFill>
                  <a:schemeClr val="bg1"/>
                </a:solidFill>
              </a:rPr>
              <a:t>De</a:t>
            </a:r>
          </a:p>
          <a:p>
            <a:pPr algn="ctr"/>
            <a:r>
              <a:rPr lang="en-US" sz="8000">
                <a:solidFill>
                  <a:schemeClr val="bg1"/>
                </a:solidFill>
              </a:rPr>
              <a:t>La RA</a:t>
            </a:r>
          </a:p>
        </p:txBody>
      </p:sp>
    </p:spTree>
    <p:extLst>
      <p:ext uri="{BB962C8B-B14F-4D97-AF65-F5344CB8AC3E}">
        <p14:creationId xmlns:p14="http://schemas.microsoft.com/office/powerpoint/2010/main" val="34639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 descr="Une image contenant personne, extérieur, homme, portant&#10;&#10;Description générée avec un niveau de confiance très élevé">
            <a:extLst>
              <a:ext uri="{FF2B5EF4-FFF2-40B4-BE49-F238E27FC236}">
                <a16:creationId xmlns:a16="http://schemas.microsoft.com/office/drawing/2014/main" id="{A0CD816E-F6B2-44EB-B5DA-7674FE3E1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124" y="1436266"/>
            <a:ext cx="3152452" cy="363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8CF9756D-1608-43D8-9797-1E521FF60D46}"/>
              </a:ext>
            </a:extLst>
          </p:cNvPr>
          <p:cNvGrpSpPr/>
          <p:nvPr/>
        </p:nvGrpSpPr>
        <p:grpSpPr>
          <a:xfrm>
            <a:off x="1817075" y="180772"/>
            <a:ext cx="9049302" cy="646431"/>
            <a:chOff x="1730265" y="-27995"/>
            <a:chExt cx="9049302" cy="646431"/>
          </a:xfrm>
        </p:grpSpPr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DF1F5EDB-E42D-4364-BF84-525961596579}"/>
                </a:ext>
              </a:extLst>
            </p:cNvPr>
            <p:cNvGrpSpPr/>
            <p:nvPr/>
          </p:nvGrpSpPr>
          <p:grpSpPr>
            <a:xfrm>
              <a:off x="1730265" y="-27995"/>
              <a:ext cx="9049302" cy="646431"/>
              <a:chOff x="1730265" y="118142"/>
              <a:chExt cx="9049302" cy="646431"/>
            </a:xfrm>
          </p:grpSpPr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7C626D56-608A-4A68-9723-29638C93FEAF}"/>
                  </a:ext>
                </a:extLst>
              </p:cNvPr>
              <p:cNvSpPr txBox="1"/>
              <p:nvPr/>
            </p:nvSpPr>
            <p:spPr>
              <a:xfrm>
                <a:off x="3672197" y="261098"/>
                <a:ext cx="848309" cy="2616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fr-FR" sz="1100" b="1">
                    <a:solidFill>
                      <a:schemeClr val="accent1"/>
                    </a:solidFill>
                  </a:rPr>
                  <a:t>Historique</a:t>
                </a:r>
              </a:p>
            </p:txBody>
          </p:sp>
          <p:grpSp>
            <p:nvGrpSpPr>
              <p:cNvPr id="70" name="Groupe 69">
                <a:extLst>
                  <a:ext uri="{FF2B5EF4-FFF2-40B4-BE49-F238E27FC236}">
                    <a16:creationId xmlns:a16="http://schemas.microsoft.com/office/drawing/2014/main" id="{3CCFE02F-A4EA-4D37-8B03-C6715F257C45}"/>
                  </a:ext>
                </a:extLst>
              </p:cNvPr>
              <p:cNvGrpSpPr/>
              <p:nvPr/>
            </p:nvGrpSpPr>
            <p:grpSpPr>
              <a:xfrm>
                <a:off x="1730265" y="118142"/>
                <a:ext cx="9049302" cy="646431"/>
                <a:chOff x="1730265" y="118142"/>
                <a:chExt cx="9049302" cy="646431"/>
              </a:xfrm>
            </p:grpSpPr>
            <p:grpSp>
              <p:nvGrpSpPr>
                <p:cNvPr id="71" name="Groupe 70">
                  <a:extLst>
                    <a:ext uri="{FF2B5EF4-FFF2-40B4-BE49-F238E27FC236}">
                      <a16:creationId xmlns:a16="http://schemas.microsoft.com/office/drawing/2014/main" id="{5063A28D-578D-4FAB-84D0-B42C84A4E3C1}"/>
                    </a:ext>
                  </a:extLst>
                </p:cNvPr>
                <p:cNvGrpSpPr/>
                <p:nvPr/>
              </p:nvGrpSpPr>
              <p:grpSpPr>
                <a:xfrm>
                  <a:off x="1730265" y="118142"/>
                  <a:ext cx="9049302" cy="646431"/>
                  <a:chOff x="1730265" y="118142"/>
                  <a:chExt cx="9049302" cy="646431"/>
                </a:xfrm>
              </p:grpSpPr>
              <p:grpSp>
                <p:nvGrpSpPr>
                  <p:cNvPr id="73" name="Groupe 72">
                    <a:extLst>
                      <a:ext uri="{FF2B5EF4-FFF2-40B4-BE49-F238E27FC236}">
                        <a16:creationId xmlns:a16="http://schemas.microsoft.com/office/drawing/2014/main" id="{37C66C26-3266-49E3-B2C8-F10C2B4A2C3C}"/>
                      </a:ext>
                    </a:extLst>
                  </p:cNvPr>
                  <p:cNvGrpSpPr/>
                  <p:nvPr/>
                </p:nvGrpSpPr>
                <p:grpSpPr>
                  <a:xfrm>
                    <a:off x="1730265" y="118142"/>
                    <a:ext cx="9049302" cy="646431"/>
                    <a:chOff x="1612336" y="236071"/>
                    <a:chExt cx="9049302" cy="646431"/>
                  </a:xfrm>
                </p:grpSpPr>
                <p:grpSp>
                  <p:nvGrpSpPr>
                    <p:cNvPr id="75" name="Groupe 74">
                      <a:extLst>
                        <a:ext uri="{FF2B5EF4-FFF2-40B4-BE49-F238E27FC236}">
                          <a16:creationId xmlns:a16="http://schemas.microsoft.com/office/drawing/2014/main" id="{1DA775FA-0CE6-4CF1-B6E8-76469ABCED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12336" y="236071"/>
                      <a:ext cx="9049302" cy="646431"/>
                      <a:chOff x="1688536" y="228035"/>
                      <a:chExt cx="9049302" cy="646431"/>
                    </a:xfrm>
                  </p:grpSpPr>
                  <p:cxnSp>
                    <p:nvCxnSpPr>
                      <p:cNvPr id="78" name="Straight Connector 3">
                        <a:extLst>
                          <a:ext uri="{FF2B5EF4-FFF2-40B4-BE49-F238E27FC236}">
                            <a16:creationId xmlns:a16="http://schemas.microsoft.com/office/drawing/2014/main" id="{DB58922C-DD4A-43AC-8654-2047DBC0C2E8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803763" y="734060"/>
                        <a:ext cx="8534400" cy="0"/>
                      </a:xfrm>
                      <a:prstGeom prst="line">
                        <a:avLst/>
                      </a:prstGeom>
                      <a:ln>
                        <a:solidFill>
                          <a:schemeClr val="tx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79" name="Group 5">
                        <a:extLst>
                          <a:ext uri="{FF2B5EF4-FFF2-40B4-BE49-F238E27FC236}">
                            <a16:creationId xmlns:a16="http://schemas.microsoft.com/office/drawing/2014/main" id="{7D65BC2B-EF80-488D-BC35-6AFF0EEA0C3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69325" y="622466"/>
                        <a:ext cx="2357690" cy="252000"/>
                        <a:chOff x="1965650" y="3318115"/>
                        <a:chExt cx="3422010" cy="365760"/>
                      </a:xfrm>
                    </p:grpSpPr>
                    <p:sp>
                      <p:nvSpPr>
                        <p:cNvPr id="89" name="Oval 6">
                          <a:extLst>
                            <a:ext uri="{FF2B5EF4-FFF2-40B4-BE49-F238E27FC236}">
                              <a16:creationId xmlns:a16="http://schemas.microsoft.com/office/drawing/2014/main" id="{42D4D244-6F09-43A9-BA9C-9DE177E513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21901" y="3318115"/>
                          <a:ext cx="365759" cy="365760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28575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90" name="Oval 7">
                          <a:extLst>
                            <a:ext uri="{FF2B5EF4-FFF2-40B4-BE49-F238E27FC236}">
                              <a16:creationId xmlns:a16="http://schemas.microsoft.com/office/drawing/2014/main" id="{05F9E3F3-3F5B-49FF-AB0F-872271CC85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65650" y="3346775"/>
                          <a:ext cx="270000" cy="270001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</p:grpSp>
                  <p:sp>
                    <p:nvSpPr>
                      <p:cNvPr id="80" name="Oval 8">
                        <a:extLst>
                          <a:ext uri="{FF2B5EF4-FFF2-40B4-BE49-F238E27FC236}">
                            <a16:creationId xmlns:a16="http://schemas.microsoft.com/office/drawing/2014/main" id="{0CBEFB16-8E65-46FE-965E-7B9881E4A6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1305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81" name="Oval 9">
                        <a:extLst>
                          <a:ext uri="{FF2B5EF4-FFF2-40B4-BE49-F238E27FC236}">
                            <a16:creationId xmlns:a16="http://schemas.microsoft.com/office/drawing/2014/main" id="{4F0D35F2-FD19-4B61-9EA6-957C37BEE2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76250" y="659722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82" name="Oval 10">
                        <a:extLst>
                          <a:ext uri="{FF2B5EF4-FFF2-40B4-BE49-F238E27FC236}">
                            <a16:creationId xmlns:a16="http://schemas.microsoft.com/office/drawing/2014/main" id="{85CC407F-3942-4EB9-B2CE-1AA28671A2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2610" y="66073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83" name="Oval 11">
                        <a:extLst>
                          <a:ext uri="{FF2B5EF4-FFF2-40B4-BE49-F238E27FC236}">
                            <a16:creationId xmlns:a16="http://schemas.microsoft.com/office/drawing/2014/main" id="{4DA467D7-767F-4EA6-B51B-B054678E5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5613" y="651510"/>
                        <a:ext cx="165100" cy="165100"/>
                      </a:xfrm>
                      <a:prstGeom prst="ellipse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84" name="ZoneTexte 83">
                        <a:extLst>
                          <a:ext uri="{FF2B5EF4-FFF2-40B4-BE49-F238E27FC236}">
                            <a16:creationId xmlns:a16="http://schemas.microsoft.com/office/drawing/2014/main" id="{90CD3B00-A450-4B8E-B46D-72F067B0B59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88536" y="356031"/>
                        <a:ext cx="38824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a:t>RA</a:t>
                        </a:r>
                      </a:p>
                    </p:txBody>
                  </p:sp>
                  <p:sp>
                    <p:nvSpPr>
                      <p:cNvPr id="85" name="ZoneTexte 84">
                        <a:extLst>
                          <a:ext uri="{FF2B5EF4-FFF2-40B4-BE49-F238E27FC236}">
                            <a16:creationId xmlns:a16="http://schemas.microsoft.com/office/drawing/2014/main" id="{01B7E277-D0DA-4813-98C3-6F58F3CAAB6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60274" y="267420"/>
                        <a:ext cx="135485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Diff entre RA RV</a:t>
                        </a:r>
                        <a:endParaRPr lang="fr-FR"/>
                      </a:p>
                    </p:txBody>
                  </p:sp>
                  <p:sp>
                    <p:nvSpPr>
                      <p:cNvPr id="86" name="ZoneTexte 85">
                        <a:extLst>
                          <a:ext uri="{FF2B5EF4-FFF2-40B4-BE49-F238E27FC236}">
                            <a16:creationId xmlns:a16="http://schemas.microsoft.com/office/drawing/2014/main" id="{6F862FBB-1229-4E2C-82A7-3C42955531B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23905" y="228035"/>
                        <a:ext cx="861133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Concept</a:t>
                        </a:r>
                      </a:p>
                    </p:txBody>
                  </p:sp>
                  <p:sp>
                    <p:nvSpPr>
                      <p:cNvPr id="87" name="ZoneTexte 86">
                        <a:extLst>
                          <a:ext uri="{FF2B5EF4-FFF2-40B4-BE49-F238E27FC236}">
                            <a16:creationId xmlns:a16="http://schemas.microsoft.com/office/drawing/2014/main" id="{4AFCDA21-108A-40C4-AAFE-49E54B4B04F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17032" y="391837"/>
                        <a:ext cx="1935145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a typeface="+mn-lt"/>
                            <a:cs typeface="+mn-lt"/>
                          </a:rPr>
                          <a:t>Techniques et périphériques</a:t>
                        </a:r>
                        <a:endParaRPr lang="fr-FR" sz="1000" b="1">
                          <a:solidFill>
                            <a:schemeClr val="accent1">
                              <a:lumMod val="75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88" name="ZoneTexte 87">
                        <a:extLst>
                          <a:ext uri="{FF2B5EF4-FFF2-40B4-BE49-F238E27FC236}">
                            <a16:creationId xmlns:a16="http://schemas.microsoft.com/office/drawing/2014/main" id="{0A1EFFDF-3533-440C-BAFA-5D261350855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724419" y="299998"/>
                        <a:ext cx="10134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 anchor="t">
                        <a:spAutoFit/>
                      </a:bodyPr>
                      <a:lstStyle/>
                      <a:p>
                        <a:r>
                          <a:rPr lang="fr-FR" sz="1200"/>
                          <a:t>Conclusion</a:t>
                        </a:r>
                        <a:endParaRPr lang="fr-FR"/>
                      </a:p>
                    </p:txBody>
                  </p:sp>
                </p:grpSp>
                <p:sp>
                  <p:nvSpPr>
                    <p:cNvPr id="76" name="Oval 10">
                      <a:extLst>
                        <a:ext uri="{FF2B5EF4-FFF2-40B4-BE49-F238E27FC236}">
                          <a16:creationId xmlns:a16="http://schemas.microsoft.com/office/drawing/2014/main" id="{2487C305-131D-49DC-8AD4-007CEE74A8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9517" y="659296"/>
                      <a:ext cx="165100" cy="165100"/>
                    </a:xfrm>
                    <a:prstGeom prst="ellipse">
                      <a:avLst/>
                    </a:pr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77" name="ZoneTexte 76">
                      <a:extLst>
                        <a:ext uri="{FF2B5EF4-FFF2-40B4-BE49-F238E27FC236}">
                          <a16:creationId xmlns:a16="http://schemas.microsoft.com/office/drawing/2014/main" id="{4B1E9340-8A15-4FA1-A5EA-1DE6D2C3A7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98047" y="378746"/>
                      <a:ext cx="822661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t">
                      <a:spAutoFit/>
                    </a:bodyPr>
                    <a:lstStyle/>
                    <a:p>
                      <a:r>
                        <a:rPr lang="fr-FR" sz="1100" b="1">
                          <a:solidFill>
                            <a:schemeClr val="accent1">
                              <a:lumMod val="75000"/>
                            </a:schemeClr>
                          </a:solidFill>
                          <a:ea typeface="+mn-lt"/>
                          <a:cs typeface="+mn-lt"/>
                        </a:rPr>
                        <a:t>Utilisation</a:t>
                      </a:r>
                      <a:endParaRPr lang="fr-FR" sz="1100" b="1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74" name="Oval 10">
                    <a:extLst>
                      <a:ext uri="{FF2B5EF4-FFF2-40B4-BE49-F238E27FC236}">
                        <a16:creationId xmlns:a16="http://schemas.microsoft.com/office/drawing/2014/main" id="{9C8AA52D-CB06-4AF0-97DE-6A497CAC09BA}"/>
                      </a:ext>
                    </a:extLst>
                  </p:cNvPr>
                  <p:cNvSpPr/>
                  <p:nvPr/>
                </p:nvSpPr>
                <p:spPr>
                  <a:xfrm>
                    <a:off x="8009873" y="537192"/>
                    <a:ext cx="165100" cy="16510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</p:grpSp>
            <p:sp>
              <p:nvSpPr>
                <p:cNvPr id="72" name="ZoneTexte 71">
                  <a:extLst>
                    <a:ext uri="{FF2B5EF4-FFF2-40B4-BE49-F238E27FC236}">
                      <a16:creationId xmlns:a16="http://schemas.microsoft.com/office/drawing/2014/main" id="{50869D82-6C98-47AE-AB83-F058B5ACACF4}"/>
                    </a:ext>
                  </a:extLst>
                </p:cNvPr>
                <p:cNvSpPr txBox="1"/>
                <p:nvPr/>
              </p:nvSpPr>
              <p:spPr>
                <a:xfrm>
                  <a:off x="7688893" y="141962"/>
                  <a:ext cx="1240077" cy="307777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fr-FR" sz="1400"/>
                    <a:t>Objectif</a:t>
                  </a:r>
                  <a:endParaRPr lang="fr-FR"/>
                </a:p>
              </p:txBody>
            </p:sp>
          </p:grpSp>
        </p:grpSp>
        <p:sp>
          <p:nvSpPr>
            <p:cNvPr id="68" name="Oval 9">
              <a:extLst>
                <a:ext uri="{FF2B5EF4-FFF2-40B4-BE49-F238E27FC236}">
                  <a16:creationId xmlns:a16="http://schemas.microsoft.com/office/drawing/2014/main" id="{B0516C4F-5930-4D45-B9C2-D136AE10C225}"/>
                </a:ext>
              </a:extLst>
            </p:cNvPr>
            <p:cNvSpPr/>
            <p:nvPr/>
          </p:nvSpPr>
          <p:spPr>
            <a:xfrm>
              <a:off x="3967256" y="409955"/>
              <a:ext cx="165100" cy="16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78E6310D-58E8-4D7F-894A-F3E04EFE246E}"/>
              </a:ext>
            </a:extLst>
          </p:cNvPr>
          <p:cNvSpPr txBox="1"/>
          <p:nvPr/>
        </p:nvSpPr>
        <p:spPr>
          <a:xfrm>
            <a:off x="2476982" y="5061995"/>
            <a:ext cx="152785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b="1">
                <a:solidFill>
                  <a:schemeClr val="accent2">
                    <a:lumMod val="75000"/>
                  </a:schemeClr>
                </a:solidFill>
              </a:rPr>
              <a:t>1968</a:t>
            </a:r>
          </a:p>
        </p:txBody>
      </p:sp>
      <p:pic>
        <p:nvPicPr>
          <p:cNvPr id="6" name="Image 6" descr="Une image contenant assis, petit, bateau, table&#10;&#10;Description générée avec un niveau de confiance très élevé">
            <a:extLst>
              <a:ext uri="{FF2B5EF4-FFF2-40B4-BE49-F238E27FC236}">
                <a16:creationId xmlns:a16="http://schemas.microsoft.com/office/drawing/2014/main" id="{F2938754-2AC9-4D79-AB09-14923E2D2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464" y="2040088"/>
            <a:ext cx="6524262" cy="3481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2A917F33-23BF-4CA4-991C-569FDCB2E6CD}"/>
              </a:ext>
            </a:extLst>
          </p:cNvPr>
          <p:cNvSpPr txBox="1"/>
          <p:nvPr/>
        </p:nvSpPr>
        <p:spPr>
          <a:xfrm>
            <a:off x="7733817" y="1300222"/>
            <a:ext cx="152785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b="1">
                <a:solidFill>
                  <a:schemeClr val="accent2">
                    <a:lumMod val="75000"/>
                  </a:schemeClr>
                </a:solidFill>
              </a:rPr>
              <a:t>1980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73129F4-E313-489A-A0A2-02EEA0A5EDC1}"/>
              </a:ext>
            </a:extLst>
          </p:cNvPr>
          <p:cNvSpPr txBox="1"/>
          <p:nvPr/>
        </p:nvSpPr>
        <p:spPr>
          <a:xfrm>
            <a:off x="11645031" y="6530236"/>
            <a:ext cx="519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1671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Application>Microsoft Office PowerPoint</Application>
  <PresentationFormat>Grand écran</PresentationFormat>
  <Slides>26</Slides>
  <Notes>20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Brin</vt:lpstr>
      <vt:lpstr>Présentation PowerPoint</vt:lpstr>
      <vt:lpstr>Plan de Travail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Adlane</dc:creator>
  <cp:revision>18</cp:revision>
  <dcterms:created xsi:type="dcterms:W3CDTF">2017-05-27T12:40:57Z</dcterms:created>
  <dcterms:modified xsi:type="dcterms:W3CDTF">2020-02-28T17:45:35Z</dcterms:modified>
</cp:coreProperties>
</file>