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78" r:id="rId3"/>
    <p:sldId id="309" r:id="rId4"/>
    <p:sldId id="308" r:id="rId5"/>
    <p:sldId id="259" r:id="rId6"/>
    <p:sldId id="260" r:id="rId7"/>
    <p:sldId id="261" r:id="rId8"/>
    <p:sldId id="275" r:id="rId9"/>
    <p:sldId id="297" r:id="rId10"/>
    <p:sldId id="302" r:id="rId11"/>
    <p:sldId id="266" r:id="rId12"/>
    <p:sldId id="303" r:id="rId13"/>
    <p:sldId id="300" r:id="rId14"/>
    <p:sldId id="306" r:id="rId15"/>
    <p:sldId id="268" r:id="rId16"/>
    <p:sldId id="269" r:id="rId17"/>
    <p:sldId id="293" r:id="rId18"/>
    <p:sldId id="270" r:id="rId19"/>
    <p:sldId id="262" r:id="rId20"/>
    <p:sldId id="271" r:id="rId21"/>
    <p:sldId id="273" r:id="rId22"/>
    <p:sldId id="299" r:id="rId23"/>
    <p:sldId id="307" r:id="rId24"/>
    <p:sldId id="287" r:id="rId25"/>
    <p:sldId id="288" r:id="rId26"/>
    <p:sldId id="296" r:id="rId27"/>
    <p:sldId id="298" r:id="rId28"/>
    <p:sldId id="304" r:id="rId29"/>
    <p:sldId id="305" r:id="rId30"/>
    <p:sldId id="310" r:id="rId31"/>
    <p:sldId id="312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ladek" initials="W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E32B1D"/>
    <a:srgbClr val="009900"/>
    <a:srgbClr val="00CC00"/>
    <a:srgbClr val="CC0000"/>
    <a:srgbClr val="FF0000"/>
    <a:srgbClr val="990000"/>
    <a:srgbClr val="33CC33"/>
    <a:srgbClr val="66FF33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99824" autoAdjust="0"/>
  </p:normalViewPr>
  <p:slideViewPr>
    <p:cSldViewPr snapToGrid="0">
      <p:cViewPr varScale="1">
        <p:scale>
          <a:sx n="74" d="100"/>
          <a:sy n="74" d="100"/>
        </p:scale>
        <p:origin x="-762" y="-102"/>
      </p:cViewPr>
      <p:guideLst>
        <p:guide orient="horz" pos="213"/>
        <p:guide pos="2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610" y="-108"/>
      </p:cViewPr>
      <p:guideLst>
        <p:guide orient="horz" pos="2880"/>
        <p:guide pos="2160"/>
      </p:guideLst>
    </p:cSldViewPr>
  </p:notesViewPr>
  <p:gridSpacing cx="61571188" cy="615711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7787-A44D-40C9-A06A-C6ACAC7FEFB3}" type="datetimeFigureOut">
              <a:rPr lang="en-US" smtClean="0"/>
              <a:pPr/>
              <a:t>4/7/2007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54F58-E5F8-46B9-B508-38FAA93E986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54F58-E5F8-46B9-B508-38FAA93E98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54F58-E5F8-46B9-B508-38FAA93E986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0F509-E3AA-47BC-A6D6-936E5AACDD53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3908-E115-479E-B740-81002BFF4A4A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9DF3-00B0-421E-A7BF-674F54574CD3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BE3B-276D-4EB3-9E69-E8A315C81E81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E9DD5-9B9D-4A8C-A529-FD7BE00BD253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E0C0-36FB-4AF1-B79E-5B6BBAAC763B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8082-1D3F-4820-AF53-89B616A9D562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2095-7B8A-432D-92A1-84EDF0DEEA29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DDC0-7231-4A5F-A4AC-D8CF38377760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1F31-1A33-4EC2-BBB3-C42423E110ED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6F1BF-A676-47C2-B8B9-7C379F4B8689}" type="datetime1">
              <a:rPr lang="pl-PL" smtClean="0"/>
              <a:pPr/>
              <a:t>2007-04-07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251FA-7BB6-4E6A-95DD-16340F8F056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Normal Order </a:t>
            </a:r>
            <a:r>
              <a:rPr lang="pl-PL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 </a:t>
            </a: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&amp;</a:t>
            </a:r>
            <a:r>
              <a:rPr lang="pl-PL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 </a:t>
            </a: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 Graphs</a:t>
            </a:r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6400800" cy="67311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0000" endA="300" endPos="50000" dist="29997" dir="5400000" sy="-100000" algn="bl" rotWithShape="0"/>
                </a:effectLst>
              </a:rPr>
              <a:t>Combinatorial graffiti</a:t>
            </a:r>
            <a:endParaRPr lang="en-GB" i="1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660400" y="3606800"/>
            <a:ext cx="8089900" cy="673117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3200" b="1" i="1" u="sng" strike="noStrike" kern="1200" spc="150" normalizeH="0" baseline="0" noProof="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Paweł Błasiak</a:t>
            </a:r>
            <a:r>
              <a:rPr kumimoji="0" lang="pl-PL" sz="3200" b="1" i="1" strike="noStrike" kern="1200" spc="150" normalizeH="0" baseline="0" noProof="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&amp; Andrzej Horzela </a:t>
            </a:r>
            <a:endParaRPr kumimoji="0" lang="en-GB" sz="3200" b="1" i="1" strike="noStrike" kern="1200" spc="15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934166" y="4294299"/>
            <a:ext cx="7358114" cy="573915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i="1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Institute of Nuclear </a:t>
            </a:r>
            <a:r>
              <a:rPr kumimoji="0" lang="en-US" sz="2400" i="1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Physic</a:t>
            </a:r>
            <a:r>
              <a:rPr kumimoji="0" lang="pl-PL" sz="2400" i="1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s,</a:t>
            </a:r>
            <a:r>
              <a:rPr kumimoji="0" lang="pl-PL" sz="2400" i="1" strike="noStrike" kern="1200" normalizeH="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1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Polish </a:t>
            </a:r>
            <a:r>
              <a:rPr kumimoji="0" lang="en-US" sz="2400" i="1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Academy of Sciences</a:t>
            </a:r>
            <a:endParaRPr kumimoji="0" lang="en-US" sz="2400" i="1" strike="noStrike" kern="1200" normalizeH="0" baseline="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6376" y="5219387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en-GB" sz="2000" i="1" u="sng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Collaboration:</a:t>
            </a:r>
            <a:r>
              <a:rPr lang="pl-PL" sz="28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627111" y="5307930"/>
            <a:ext cx="5473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1" hangingPunct="1"/>
            <a:r>
              <a:rPr lang="en-GB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Karol </a:t>
            </a:r>
            <a:r>
              <a:rPr lang="en-GB" sz="24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</a:t>
            </a:r>
            <a:r>
              <a:rPr lang="en-GB" sz="24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Penson</a:t>
            </a:r>
            <a:r>
              <a:rPr lang="en-GB" sz="24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GB" sz="20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Université</a:t>
            </a:r>
            <a:r>
              <a:rPr lang="en-GB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Paris VI</a:t>
            </a:r>
            <a:r>
              <a:rPr lang="en-GB" sz="24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GB" sz="2000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eaLnBrk="1" hangingPunct="1"/>
            <a:r>
              <a:rPr lang="en-GB" sz="24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Allan I. Solomon, </a:t>
            </a:r>
            <a:r>
              <a:rPr lang="en-GB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Open </a:t>
            </a:r>
            <a:r>
              <a:rPr lang="en-GB" sz="20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</a:t>
            </a:r>
            <a:r>
              <a:rPr lang="pl-PL" sz="20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ersity</a:t>
            </a:r>
            <a:r>
              <a:rPr lang="en-GB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GB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UK</a:t>
            </a:r>
            <a:r>
              <a:rPr lang="pl-PL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GB" sz="24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 eaLnBrk="1" hangingPunct="1"/>
            <a:r>
              <a:rPr lang="en-GB" sz="24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Gérard</a:t>
            </a:r>
            <a:r>
              <a:rPr lang="en-GB" sz="24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Duchamp, </a:t>
            </a:r>
            <a:r>
              <a:rPr lang="en-GB" sz="20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Université</a:t>
            </a:r>
            <a:r>
              <a:rPr lang="en-GB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l-PL" sz="2000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</a:t>
            </a:r>
            <a:r>
              <a:rPr lang="pl-PL" sz="2000" i="1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Paris-Nord</a:t>
            </a:r>
            <a:endParaRPr lang="en-GB" sz="2000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/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Łącznik prosty 88"/>
          <p:cNvCxnSpPr/>
          <p:nvPr/>
        </p:nvCxnSpPr>
        <p:spPr>
          <a:xfrm rot="5400000" flipH="1" flipV="1">
            <a:off x="5886370" y="4704120"/>
            <a:ext cx="415952" cy="24130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104"/>
          <p:cNvCxnSpPr/>
          <p:nvPr/>
        </p:nvCxnSpPr>
        <p:spPr>
          <a:xfrm rot="16200000" flipV="1">
            <a:off x="2727656" y="471361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/>
          <p:cNvCxnSpPr/>
          <p:nvPr/>
        </p:nvCxnSpPr>
        <p:spPr>
          <a:xfrm rot="5400000" flipH="1" flipV="1">
            <a:off x="2968961" y="4713613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117"/>
          <p:cNvCxnSpPr/>
          <p:nvPr/>
        </p:nvCxnSpPr>
        <p:spPr>
          <a:xfrm rot="16200000" flipV="1">
            <a:off x="4335588" y="4697786"/>
            <a:ext cx="415934" cy="24130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Łącznik prosty 119"/>
          <p:cNvCxnSpPr/>
          <p:nvPr/>
        </p:nvCxnSpPr>
        <p:spPr>
          <a:xfrm rot="5400000" flipH="1" flipV="1">
            <a:off x="4573719" y="4694614"/>
            <a:ext cx="422279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y 161"/>
          <p:cNvCxnSpPr/>
          <p:nvPr/>
        </p:nvCxnSpPr>
        <p:spPr>
          <a:xfrm rot="16200000" flipV="1">
            <a:off x="6610275" y="4710444"/>
            <a:ext cx="415954" cy="24131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Basic concepts II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10</a:t>
            </a:fld>
            <a:endParaRPr lang="pl-PL"/>
          </a:p>
        </p:txBody>
      </p:sp>
      <p:cxnSp>
        <p:nvCxnSpPr>
          <p:cNvPr id="86" name="Łącznik prosty 85"/>
          <p:cNvCxnSpPr/>
          <p:nvPr/>
        </p:nvCxnSpPr>
        <p:spPr>
          <a:xfrm rot="16200000" flipV="1">
            <a:off x="5641904" y="470096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89"/>
          <p:cNvCxnSpPr/>
          <p:nvPr/>
        </p:nvCxnSpPr>
        <p:spPr>
          <a:xfrm rot="5400000">
            <a:off x="5762554" y="524389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ipsa 90"/>
          <p:cNvSpPr>
            <a:spLocks noChangeAspect="1"/>
          </p:cNvSpPr>
          <p:nvPr/>
        </p:nvSpPr>
        <p:spPr>
          <a:xfrm>
            <a:off x="5919913" y="5407357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Elipsa 91"/>
          <p:cNvSpPr>
            <a:spLocks noChangeAspect="1"/>
          </p:cNvSpPr>
          <p:nvPr/>
        </p:nvSpPr>
        <p:spPr>
          <a:xfrm>
            <a:off x="5678613" y="45501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Łącznik prosty 92"/>
          <p:cNvCxnSpPr/>
          <p:nvPr/>
        </p:nvCxnSpPr>
        <p:spPr>
          <a:xfrm rot="16200000" flipV="1">
            <a:off x="2245052" y="3869058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96"/>
          <p:cNvCxnSpPr/>
          <p:nvPr/>
        </p:nvCxnSpPr>
        <p:spPr>
          <a:xfrm rot="5400000" flipH="1" flipV="1">
            <a:off x="2486354" y="386905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/>
          <p:cNvCxnSpPr/>
          <p:nvPr/>
        </p:nvCxnSpPr>
        <p:spPr>
          <a:xfrm rot="5400000" flipH="1" flipV="1">
            <a:off x="2245054" y="4291338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a 99"/>
          <p:cNvSpPr>
            <a:spLocks noChangeAspect="1"/>
          </p:cNvSpPr>
          <p:nvPr/>
        </p:nvSpPr>
        <p:spPr>
          <a:xfrm>
            <a:off x="2281761" y="456912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Elipsa 100"/>
          <p:cNvSpPr>
            <a:spLocks noChangeAspect="1"/>
          </p:cNvSpPr>
          <p:nvPr/>
        </p:nvSpPr>
        <p:spPr>
          <a:xfrm>
            <a:off x="2764365" y="37182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Elipsa 102"/>
          <p:cNvSpPr>
            <a:spLocks noChangeAspect="1"/>
          </p:cNvSpPr>
          <p:nvPr/>
        </p:nvSpPr>
        <p:spPr>
          <a:xfrm>
            <a:off x="2281760" y="37182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Łącznik prosty 108"/>
          <p:cNvCxnSpPr/>
          <p:nvPr/>
        </p:nvCxnSpPr>
        <p:spPr>
          <a:xfrm rot="5400000">
            <a:off x="2848306" y="525654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a 109"/>
          <p:cNvSpPr>
            <a:spLocks noChangeAspect="1"/>
          </p:cNvSpPr>
          <p:nvPr/>
        </p:nvSpPr>
        <p:spPr>
          <a:xfrm>
            <a:off x="3005667" y="541367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Łącznik prosty 110"/>
          <p:cNvCxnSpPr/>
          <p:nvPr/>
        </p:nvCxnSpPr>
        <p:spPr>
          <a:xfrm rot="16200000" flipV="1">
            <a:off x="2968955" y="3856399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112"/>
          <p:cNvCxnSpPr/>
          <p:nvPr/>
        </p:nvCxnSpPr>
        <p:spPr>
          <a:xfrm rot="5400000" flipH="1" flipV="1">
            <a:off x="3210257" y="3856399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ipsa 115"/>
          <p:cNvSpPr>
            <a:spLocks noChangeAspect="1"/>
          </p:cNvSpPr>
          <p:nvPr/>
        </p:nvSpPr>
        <p:spPr>
          <a:xfrm>
            <a:off x="3488267" y="37055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ipsa 116"/>
          <p:cNvSpPr>
            <a:spLocks noChangeAspect="1"/>
          </p:cNvSpPr>
          <p:nvPr/>
        </p:nvSpPr>
        <p:spPr>
          <a:xfrm>
            <a:off x="3005664" y="37055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Łącznik prosty 121"/>
          <p:cNvCxnSpPr/>
          <p:nvPr/>
        </p:nvCxnSpPr>
        <p:spPr>
          <a:xfrm rot="16200000" flipH="1">
            <a:off x="4573717" y="511689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/>
          <p:cNvCxnSpPr/>
          <p:nvPr/>
        </p:nvCxnSpPr>
        <p:spPr>
          <a:xfrm rot="5400000" flipH="1" flipV="1">
            <a:off x="4332418" y="511689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ipsa 127"/>
          <p:cNvSpPr>
            <a:spLocks noChangeAspect="1"/>
          </p:cNvSpPr>
          <p:nvPr/>
        </p:nvSpPr>
        <p:spPr>
          <a:xfrm>
            <a:off x="4369125" y="539468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a 132"/>
          <p:cNvSpPr>
            <a:spLocks noChangeAspect="1"/>
          </p:cNvSpPr>
          <p:nvPr/>
        </p:nvSpPr>
        <p:spPr>
          <a:xfrm>
            <a:off x="4851729" y="540101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Łącznik prosty 134"/>
          <p:cNvCxnSpPr/>
          <p:nvPr/>
        </p:nvCxnSpPr>
        <p:spPr>
          <a:xfrm rot="16200000" flipV="1">
            <a:off x="4332415" y="3843746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y 139"/>
          <p:cNvCxnSpPr/>
          <p:nvPr/>
        </p:nvCxnSpPr>
        <p:spPr>
          <a:xfrm rot="5400000" flipH="1" flipV="1">
            <a:off x="4573717" y="384374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a 142"/>
          <p:cNvSpPr>
            <a:spLocks noChangeAspect="1"/>
          </p:cNvSpPr>
          <p:nvPr/>
        </p:nvSpPr>
        <p:spPr>
          <a:xfrm>
            <a:off x="4851728" y="369293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Elipsa 148"/>
          <p:cNvSpPr>
            <a:spLocks noChangeAspect="1"/>
          </p:cNvSpPr>
          <p:nvPr/>
        </p:nvSpPr>
        <p:spPr>
          <a:xfrm>
            <a:off x="4369123" y="369293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Łącznik prosty 168"/>
          <p:cNvCxnSpPr/>
          <p:nvPr/>
        </p:nvCxnSpPr>
        <p:spPr>
          <a:xfrm rot="5400000" flipH="1" flipV="1">
            <a:off x="6848418" y="470728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Łącznik prosty 170"/>
          <p:cNvCxnSpPr/>
          <p:nvPr/>
        </p:nvCxnSpPr>
        <p:spPr>
          <a:xfrm rot="16200000" flipH="1">
            <a:off x="6848417" y="512956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y 176"/>
          <p:cNvCxnSpPr/>
          <p:nvPr/>
        </p:nvCxnSpPr>
        <p:spPr>
          <a:xfrm rot="5400000" flipH="1" flipV="1">
            <a:off x="6607118" y="512956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Elipsa 185"/>
          <p:cNvSpPr>
            <a:spLocks noChangeAspect="1"/>
          </p:cNvSpPr>
          <p:nvPr/>
        </p:nvSpPr>
        <p:spPr>
          <a:xfrm>
            <a:off x="6643825" y="540735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Elipsa 186"/>
          <p:cNvSpPr>
            <a:spLocks noChangeAspect="1"/>
          </p:cNvSpPr>
          <p:nvPr/>
        </p:nvSpPr>
        <p:spPr>
          <a:xfrm>
            <a:off x="7126429" y="455647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Elipsa 187"/>
          <p:cNvSpPr>
            <a:spLocks noChangeAspect="1"/>
          </p:cNvSpPr>
          <p:nvPr/>
        </p:nvSpPr>
        <p:spPr>
          <a:xfrm>
            <a:off x="7126429" y="54136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Łącznik prosty 188"/>
          <p:cNvCxnSpPr/>
          <p:nvPr/>
        </p:nvCxnSpPr>
        <p:spPr>
          <a:xfrm rot="16200000" flipV="1">
            <a:off x="6124506" y="385008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Łącznik prosty 190"/>
          <p:cNvCxnSpPr/>
          <p:nvPr/>
        </p:nvCxnSpPr>
        <p:spPr>
          <a:xfrm rot="5400000" flipH="1" flipV="1">
            <a:off x="6365808" y="385007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Elipsa 193"/>
          <p:cNvSpPr>
            <a:spLocks noChangeAspect="1"/>
          </p:cNvSpPr>
          <p:nvPr/>
        </p:nvSpPr>
        <p:spPr>
          <a:xfrm>
            <a:off x="6643819" y="3699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Elipsa 194"/>
          <p:cNvSpPr>
            <a:spLocks noChangeAspect="1"/>
          </p:cNvSpPr>
          <p:nvPr/>
        </p:nvSpPr>
        <p:spPr>
          <a:xfrm>
            <a:off x="6161214" y="3699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pole tekstowe 195"/>
          <p:cNvSpPr txBox="1"/>
          <p:nvPr/>
        </p:nvSpPr>
        <p:spPr>
          <a:xfrm>
            <a:off x="3113219" y="4906902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97" name="pole tekstowe 196"/>
          <p:cNvSpPr txBox="1"/>
          <p:nvPr/>
        </p:nvSpPr>
        <p:spPr>
          <a:xfrm>
            <a:off x="2632758" y="40623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98" name="pole tekstowe 197"/>
          <p:cNvSpPr txBox="1"/>
          <p:nvPr/>
        </p:nvSpPr>
        <p:spPr>
          <a:xfrm>
            <a:off x="3356660" y="404969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5</a:t>
            </a:r>
            <a:endParaRPr lang="en-US" sz="1200" i="1" dirty="0"/>
          </a:p>
        </p:txBody>
      </p:sp>
      <p:sp>
        <p:nvSpPr>
          <p:cNvPr id="199" name="pole tekstowe 198"/>
          <p:cNvSpPr txBox="1"/>
          <p:nvPr/>
        </p:nvSpPr>
        <p:spPr>
          <a:xfrm>
            <a:off x="4720122" y="48879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200" name="pole tekstowe 199"/>
          <p:cNvSpPr txBox="1"/>
          <p:nvPr/>
        </p:nvSpPr>
        <p:spPr>
          <a:xfrm>
            <a:off x="4720122" y="40370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8</a:t>
            </a:r>
            <a:endParaRPr lang="en-US" sz="1200" i="1" dirty="0"/>
          </a:p>
        </p:txBody>
      </p:sp>
      <p:sp>
        <p:nvSpPr>
          <p:cNvPr id="201" name="pole tekstowe 200"/>
          <p:cNvSpPr txBox="1"/>
          <p:nvPr/>
        </p:nvSpPr>
        <p:spPr>
          <a:xfrm>
            <a:off x="6029607" y="48879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4</a:t>
            </a:r>
            <a:endParaRPr lang="en-US" sz="1200" i="1" dirty="0"/>
          </a:p>
        </p:txBody>
      </p:sp>
      <p:sp>
        <p:nvSpPr>
          <p:cNvPr id="202" name="pole tekstowe 201"/>
          <p:cNvSpPr txBox="1"/>
          <p:nvPr/>
        </p:nvSpPr>
        <p:spPr>
          <a:xfrm>
            <a:off x="6512218" y="40623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7</a:t>
            </a:r>
            <a:endParaRPr lang="en-US" sz="1200" i="1" dirty="0"/>
          </a:p>
        </p:txBody>
      </p:sp>
      <p:sp>
        <p:nvSpPr>
          <p:cNvPr id="203" name="pole tekstowe 202"/>
          <p:cNvSpPr txBox="1"/>
          <p:nvPr/>
        </p:nvSpPr>
        <p:spPr>
          <a:xfrm>
            <a:off x="6994822" y="49069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6</a:t>
            </a:r>
            <a:endParaRPr lang="en-US" sz="1200" i="1" dirty="0"/>
          </a:p>
        </p:txBody>
      </p:sp>
      <p:sp>
        <p:nvSpPr>
          <p:cNvPr id="204" name="Tytuł 1"/>
          <p:cNvSpPr txBox="1">
            <a:spLocks/>
          </p:cNvSpPr>
          <p:nvPr/>
        </p:nvSpPr>
        <p:spPr>
          <a:xfrm>
            <a:off x="2233973" y="5912180"/>
            <a:ext cx="4972298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spc="300" dirty="0" smtClean="0">
                <a:ea typeface="+mj-ea"/>
                <a:cs typeface="+mj-cs"/>
              </a:rPr>
              <a:t>Processes grow </a:t>
            </a:r>
            <a:r>
              <a:rPr lang="pl-PL" sz="2400" i="1" spc="300" dirty="0" smtClean="0">
                <a:ea typeface="+mj-ea"/>
                <a:cs typeface="+mj-cs"/>
              </a:rPr>
              <a:t>step</a:t>
            </a:r>
            <a:r>
              <a:rPr lang="en-US" sz="2400" i="1" spc="300" dirty="0" smtClean="0">
                <a:ea typeface="+mj-ea"/>
                <a:cs typeface="+mj-cs"/>
              </a:rPr>
              <a:t> by </a:t>
            </a:r>
            <a:r>
              <a:rPr lang="pl-PL" sz="2400" i="1" spc="300" dirty="0" smtClean="0">
                <a:ea typeface="+mj-ea"/>
                <a:cs typeface="+mj-cs"/>
              </a:rPr>
              <a:t>step</a:t>
            </a:r>
            <a:endParaRPr kumimoji="0" lang="en-US" sz="2400" b="0" i="1" u="none" strike="noStrike" kern="1200" cap="none" spc="30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70" name="Łącznik prosty 69"/>
          <p:cNvCxnSpPr/>
          <p:nvPr/>
        </p:nvCxnSpPr>
        <p:spPr>
          <a:xfrm rot="16200000" flipH="1">
            <a:off x="2486354" y="429134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 rot="16200000" flipV="1">
            <a:off x="2727657" y="471361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71"/>
          <p:cNvCxnSpPr/>
          <p:nvPr/>
        </p:nvCxnSpPr>
        <p:spPr>
          <a:xfrm rot="5400000" flipH="1" flipV="1">
            <a:off x="2968945" y="4719940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rot="5400000">
            <a:off x="3083265" y="4399328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ipsa 73"/>
          <p:cNvSpPr>
            <a:spLocks noChangeAspect="1"/>
          </p:cNvSpPr>
          <p:nvPr/>
        </p:nvSpPr>
        <p:spPr>
          <a:xfrm>
            <a:off x="3246953" y="456279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Elipsa 74"/>
          <p:cNvSpPr>
            <a:spLocks noChangeAspect="1"/>
          </p:cNvSpPr>
          <p:nvPr/>
        </p:nvSpPr>
        <p:spPr>
          <a:xfrm>
            <a:off x="2764365" y="456279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Elipsa 94"/>
          <p:cNvSpPr>
            <a:spLocks noChangeAspect="1"/>
          </p:cNvSpPr>
          <p:nvPr/>
        </p:nvSpPr>
        <p:spPr>
          <a:xfrm>
            <a:off x="2523064" y="414685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a 106"/>
          <p:cNvSpPr>
            <a:spLocks noChangeAspect="1"/>
          </p:cNvSpPr>
          <p:nvPr/>
        </p:nvSpPr>
        <p:spPr>
          <a:xfrm>
            <a:off x="3005667" y="498507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Łącznik prosty 75"/>
          <p:cNvCxnSpPr/>
          <p:nvPr/>
        </p:nvCxnSpPr>
        <p:spPr>
          <a:xfrm rot="16200000" flipV="1">
            <a:off x="4335584" y="4697779"/>
            <a:ext cx="415934" cy="24130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rot="5400000" flipH="1" flipV="1">
            <a:off x="4573715" y="4694607"/>
            <a:ext cx="422279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16200000" flipH="1">
            <a:off x="4570554" y="4269170"/>
            <a:ext cx="428595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rot="5400000" flipH="1" flipV="1">
            <a:off x="4329257" y="4269178"/>
            <a:ext cx="428584" cy="241296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a 79"/>
          <p:cNvSpPr>
            <a:spLocks noChangeAspect="1"/>
          </p:cNvSpPr>
          <p:nvPr/>
        </p:nvSpPr>
        <p:spPr>
          <a:xfrm>
            <a:off x="4841918" y="45501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Elipsa 80"/>
          <p:cNvSpPr>
            <a:spLocks noChangeAspect="1"/>
          </p:cNvSpPr>
          <p:nvPr/>
        </p:nvSpPr>
        <p:spPr>
          <a:xfrm>
            <a:off x="4359313" y="455012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Łącznik prosty 81"/>
          <p:cNvCxnSpPr/>
          <p:nvPr/>
        </p:nvCxnSpPr>
        <p:spPr>
          <a:xfrm rot="5400000" flipH="1" flipV="1">
            <a:off x="5886376" y="4704116"/>
            <a:ext cx="415952" cy="24130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82"/>
          <p:cNvCxnSpPr/>
          <p:nvPr/>
        </p:nvCxnSpPr>
        <p:spPr>
          <a:xfrm rot="16200000" flipV="1">
            <a:off x="6610281" y="4710440"/>
            <a:ext cx="415954" cy="24131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prosty 83"/>
          <p:cNvCxnSpPr/>
          <p:nvPr/>
        </p:nvCxnSpPr>
        <p:spPr>
          <a:xfrm rot="16200000" flipH="1">
            <a:off x="6356326" y="4281838"/>
            <a:ext cx="441262" cy="241310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Łącznik prosty 84"/>
          <p:cNvCxnSpPr/>
          <p:nvPr/>
        </p:nvCxnSpPr>
        <p:spPr>
          <a:xfrm rot="5400000" flipH="1" flipV="1">
            <a:off x="6118188" y="4278684"/>
            <a:ext cx="434920" cy="241297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lipsa 86"/>
          <p:cNvSpPr>
            <a:spLocks noChangeAspect="1"/>
          </p:cNvSpPr>
          <p:nvPr/>
        </p:nvSpPr>
        <p:spPr>
          <a:xfrm>
            <a:off x="6643819" y="455647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Elipsa 93"/>
          <p:cNvSpPr>
            <a:spLocks noChangeAspect="1"/>
          </p:cNvSpPr>
          <p:nvPr/>
        </p:nvSpPr>
        <p:spPr>
          <a:xfrm>
            <a:off x="6161214" y="455647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Elipsa 87"/>
          <p:cNvSpPr>
            <a:spLocks noChangeAspect="1"/>
          </p:cNvSpPr>
          <p:nvPr/>
        </p:nvSpPr>
        <p:spPr>
          <a:xfrm>
            <a:off x="5919915" y="497242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Elipsa 163"/>
          <p:cNvSpPr>
            <a:spLocks noChangeAspect="1"/>
          </p:cNvSpPr>
          <p:nvPr/>
        </p:nvSpPr>
        <p:spPr>
          <a:xfrm>
            <a:off x="6885128" y="498508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Elipsa 189"/>
          <p:cNvSpPr>
            <a:spLocks noChangeAspect="1"/>
          </p:cNvSpPr>
          <p:nvPr/>
        </p:nvSpPr>
        <p:spPr>
          <a:xfrm>
            <a:off x="6402518" y="412787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lipsa 118"/>
          <p:cNvSpPr>
            <a:spLocks noChangeAspect="1"/>
          </p:cNvSpPr>
          <p:nvPr/>
        </p:nvSpPr>
        <p:spPr>
          <a:xfrm>
            <a:off x="4610428" y="497241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Elipsa 138"/>
          <p:cNvSpPr>
            <a:spLocks noChangeAspect="1"/>
          </p:cNvSpPr>
          <p:nvPr/>
        </p:nvSpPr>
        <p:spPr>
          <a:xfrm>
            <a:off x="4610427" y="412154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Elipsa 111"/>
          <p:cNvSpPr>
            <a:spLocks noChangeAspect="1"/>
          </p:cNvSpPr>
          <p:nvPr/>
        </p:nvSpPr>
        <p:spPr>
          <a:xfrm>
            <a:off x="3246966" y="4127861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ytuł 1"/>
          <p:cNvSpPr txBox="1">
            <a:spLocks/>
          </p:cNvSpPr>
          <p:nvPr/>
        </p:nvSpPr>
        <p:spPr>
          <a:xfrm>
            <a:off x="434975" y="1600200"/>
            <a:ext cx="166726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 Labeling: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04" name="Tytuł 1"/>
          <p:cNvSpPr txBox="1">
            <a:spLocks/>
          </p:cNvSpPr>
          <p:nvPr/>
        </p:nvSpPr>
        <p:spPr>
          <a:xfrm>
            <a:off x="434975" y="2209621"/>
            <a:ext cx="7545679" cy="102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dirty="0" smtClean="0">
                <a:ea typeface="+mj-ea"/>
                <a:cs typeface="+mj-cs"/>
              </a:rPr>
              <a:t>  </a:t>
            </a:r>
            <a:r>
              <a:rPr lang="en-US" sz="2000" dirty="0" smtClean="0">
                <a:ea typeface="+mj-ea"/>
                <a:cs typeface="+mj-cs"/>
              </a:rPr>
              <a:t>Vertices are numbered with consecutive integers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1,2,3, …</a:t>
            </a:r>
          </a:p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  and </a:t>
            </a:r>
            <a:r>
              <a:rPr lang="pl-PL" sz="2000" dirty="0" err="1" smtClean="0">
                <a:ea typeface="+mj-ea"/>
                <a:cs typeface="+mj-cs"/>
              </a:rPr>
              <a:t>follow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direction</a:t>
            </a:r>
            <a:r>
              <a:rPr lang="pl-PL" sz="2000" dirty="0" smtClean="0">
                <a:ea typeface="+mj-ea"/>
                <a:cs typeface="+mj-cs"/>
              </a:rPr>
              <a:t> of </a:t>
            </a:r>
            <a:r>
              <a:rPr lang="pl-PL" sz="2000" dirty="0" err="1" smtClean="0">
                <a:ea typeface="+mj-ea"/>
                <a:cs typeface="+mj-cs"/>
              </a:rPr>
              <a:t>the</a:t>
            </a:r>
            <a:r>
              <a:rPr lang="pl-PL" sz="2000" dirty="0" smtClean="0">
                <a:ea typeface="+mj-ea"/>
                <a:cs typeface="+mj-cs"/>
              </a:rPr>
              <a:t> lines</a:t>
            </a:r>
            <a:endParaRPr lang="en-US" sz="2000" dirty="0" smtClean="0"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00"/>
                            </p:stCondLst>
                            <p:childTnLst>
                              <p:par>
                                <p:cTn id="1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0"/>
                            </p:stCondLst>
                            <p:childTnLst>
                              <p:par>
                                <p:cTn id="1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000"/>
                            </p:stCondLst>
                            <p:childTnLst>
                              <p:par>
                                <p:cTn id="1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7000"/>
                            </p:stCondLst>
                            <p:childTnLst>
                              <p:par>
                                <p:cTn id="2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100" grpId="0" animBg="1"/>
      <p:bldP spid="101" grpId="0" animBg="1"/>
      <p:bldP spid="103" grpId="0" animBg="1"/>
      <p:bldP spid="110" grpId="0" animBg="1"/>
      <p:bldP spid="116" grpId="0" animBg="1"/>
      <p:bldP spid="117" grpId="0" animBg="1"/>
      <p:bldP spid="128" grpId="0" animBg="1"/>
      <p:bldP spid="133" grpId="0" animBg="1"/>
      <p:bldP spid="143" grpId="0" animBg="1"/>
      <p:bldP spid="149" grpId="0" animBg="1"/>
      <p:bldP spid="186" grpId="0" animBg="1"/>
      <p:bldP spid="187" grpId="0" animBg="1"/>
      <p:bldP spid="188" grpId="0" animBg="1"/>
      <p:bldP spid="194" grpId="0" animBg="1"/>
      <p:bldP spid="195" grpId="0" animBg="1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74" grpId="0" animBg="1"/>
      <p:bldP spid="74" grpId="1" animBg="1"/>
      <p:bldP spid="74" grpId="2" animBg="1"/>
      <p:bldP spid="75" grpId="0" animBg="1"/>
      <p:bldP spid="75" grpId="1" animBg="1"/>
      <p:bldP spid="95" grpId="0" animBg="1"/>
      <p:bldP spid="107" grpId="0" animBg="1"/>
      <p:bldP spid="80" grpId="0" animBg="1"/>
      <p:bldP spid="80" grpId="1" animBg="1"/>
      <p:bldP spid="81" grpId="0" animBg="1"/>
      <p:bldP spid="81" grpId="1" animBg="1"/>
      <p:bldP spid="87" grpId="0" animBg="1"/>
      <p:bldP spid="87" grpId="1" animBg="1"/>
      <p:bldP spid="94" grpId="0" animBg="1"/>
      <p:bldP spid="94" grpId="1" animBg="1"/>
      <p:bldP spid="88" grpId="0" animBg="1"/>
      <p:bldP spid="164" grpId="0" animBg="1"/>
      <p:bldP spid="190" grpId="0" animBg="1"/>
      <p:bldP spid="119" grpId="0" animBg="1"/>
      <p:bldP spid="139" grpId="0" animBg="1"/>
      <p:bldP spid="1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Basic concepts III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ICSSUR 2007, Bradford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434975" y="1417638"/>
            <a:ext cx="178117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 Weights: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17" name="Łącznik prosty 16"/>
          <p:cNvCxnSpPr/>
          <p:nvPr/>
        </p:nvCxnSpPr>
        <p:spPr>
          <a:xfrm rot="16200000" flipV="1">
            <a:off x="6058737" y="415468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a 17"/>
          <p:cNvSpPr>
            <a:spLocks noChangeAspect="1"/>
          </p:cNvSpPr>
          <p:nvPr/>
        </p:nvSpPr>
        <p:spPr>
          <a:xfrm>
            <a:off x="6336748" y="442614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Łącznik prosty 18"/>
          <p:cNvCxnSpPr/>
          <p:nvPr/>
        </p:nvCxnSpPr>
        <p:spPr>
          <a:xfrm rot="5400000" flipH="1" flipV="1">
            <a:off x="6303203" y="4157846"/>
            <a:ext cx="415952" cy="24130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rot="5400000">
            <a:off x="6179387" y="4697616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a 21"/>
          <p:cNvSpPr>
            <a:spLocks noChangeAspect="1"/>
          </p:cNvSpPr>
          <p:nvPr/>
        </p:nvSpPr>
        <p:spPr>
          <a:xfrm>
            <a:off x="6336746" y="4861083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a 22"/>
          <p:cNvSpPr>
            <a:spLocks noChangeAspect="1"/>
          </p:cNvSpPr>
          <p:nvPr/>
        </p:nvSpPr>
        <p:spPr>
          <a:xfrm>
            <a:off x="6095446" y="400387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Łącznik prosty 66"/>
          <p:cNvCxnSpPr/>
          <p:nvPr/>
        </p:nvCxnSpPr>
        <p:spPr>
          <a:xfrm rot="16200000" flipV="1">
            <a:off x="1447897" y="3341779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a 67"/>
          <p:cNvSpPr>
            <a:spLocks noChangeAspect="1"/>
          </p:cNvSpPr>
          <p:nvPr/>
        </p:nvSpPr>
        <p:spPr>
          <a:xfrm>
            <a:off x="1725909" y="361957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Łącznik prosty 68"/>
          <p:cNvCxnSpPr/>
          <p:nvPr/>
        </p:nvCxnSpPr>
        <p:spPr>
          <a:xfrm rot="5400000" flipH="1" flipV="1">
            <a:off x="1689199" y="3341778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 rot="16200000" flipH="1">
            <a:off x="1689198" y="3764055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 rot="5400000" flipH="1" flipV="1">
            <a:off x="1447899" y="3764059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a 71"/>
          <p:cNvSpPr>
            <a:spLocks noChangeAspect="1"/>
          </p:cNvSpPr>
          <p:nvPr/>
        </p:nvSpPr>
        <p:spPr>
          <a:xfrm>
            <a:off x="1484606" y="404184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lipsa 72"/>
          <p:cNvSpPr>
            <a:spLocks noChangeAspect="1"/>
          </p:cNvSpPr>
          <p:nvPr/>
        </p:nvSpPr>
        <p:spPr>
          <a:xfrm>
            <a:off x="1967210" y="319096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lipsa 73"/>
          <p:cNvSpPr>
            <a:spLocks noChangeAspect="1"/>
          </p:cNvSpPr>
          <p:nvPr/>
        </p:nvSpPr>
        <p:spPr>
          <a:xfrm>
            <a:off x="1484605" y="319096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Łącznik prosty 74"/>
          <p:cNvCxnSpPr/>
          <p:nvPr/>
        </p:nvCxnSpPr>
        <p:spPr>
          <a:xfrm rot="16200000" flipV="1">
            <a:off x="1930501" y="418633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a 75"/>
          <p:cNvSpPr>
            <a:spLocks noChangeAspect="1"/>
          </p:cNvSpPr>
          <p:nvPr/>
        </p:nvSpPr>
        <p:spPr>
          <a:xfrm>
            <a:off x="2208512" y="445779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Łącznik prosty 76"/>
          <p:cNvCxnSpPr/>
          <p:nvPr/>
        </p:nvCxnSpPr>
        <p:spPr>
          <a:xfrm rot="5400000" flipH="1" flipV="1">
            <a:off x="2171806" y="4186334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5400000">
            <a:off x="2051151" y="4729261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a 79"/>
          <p:cNvSpPr>
            <a:spLocks noChangeAspect="1"/>
          </p:cNvSpPr>
          <p:nvPr/>
        </p:nvSpPr>
        <p:spPr>
          <a:xfrm>
            <a:off x="2208512" y="488640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Łącznik prosty 80"/>
          <p:cNvCxnSpPr/>
          <p:nvPr/>
        </p:nvCxnSpPr>
        <p:spPr>
          <a:xfrm rot="16200000" flipV="1">
            <a:off x="2171800" y="332912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Elipsa 81"/>
          <p:cNvSpPr>
            <a:spLocks noChangeAspect="1"/>
          </p:cNvSpPr>
          <p:nvPr/>
        </p:nvSpPr>
        <p:spPr>
          <a:xfrm>
            <a:off x="2449811" y="360058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Łącznik prosty 82"/>
          <p:cNvCxnSpPr/>
          <p:nvPr/>
        </p:nvCxnSpPr>
        <p:spPr>
          <a:xfrm rot="5400000" flipH="1" flipV="1">
            <a:off x="2413102" y="3329120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prosty 83"/>
          <p:cNvCxnSpPr/>
          <p:nvPr/>
        </p:nvCxnSpPr>
        <p:spPr>
          <a:xfrm rot="5400000">
            <a:off x="2286121" y="3878379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ipsa 84"/>
          <p:cNvSpPr>
            <a:spLocks noChangeAspect="1"/>
          </p:cNvSpPr>
          <p:nvPr/>
        </p:nvSpPr>
        <p:spPr>
          <a:xfrm>
            <a:off x="2691112" y="317830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Elipsa 86"/>
          <p:cNvSpPr>
            <a:spLocks noChangeAspect="1"/>
          </p:cNvSpPr>
          <p:nvPr/>
        </p:nvSpPr>
        <p:spPr>
          <a:xfrm>
            <a:off x="2208509" y="317830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Łącznik prosty 87"/>
          <p:cNvCxnSpPr/>
          <p:nvPr/>
        </p:nvCxnSpPr>
        <p:spPr>
          <a:xfrm rot="16200000" flipV="1">
            <a:off x="4136832" y="4170515"/>
            <a:ext cx="415934" cy="24130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Elipsa 88"/>
          <p:cNvSpPr>
            <a:spLocks noChangeAspect="1"/>
          </p:cNvSpPr>
          <p:nvPr/>
        </p:nvSpPr>
        <p:spPr>
          <a:xfrm>
            <a:off x="4411672" y="4445139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Łącznik prosty 89"/>
          <p:cNvCxnSpPr/>
          <p:nvPr/>
        </p:nvCxnSpPr>
        <p:spPr>
          <a:xfrm rot="5400000" flipH="1" flipV="1">
            <a:off x="4374963" y="4167343"/>
            <a:ext cx="422279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Łącznik prosty 90"/>
          <p:cNvCxnSpPr/>
          <p:nvPr/>
        </p:nvCxnSpPr>
        <p:spPr>
          <a:xfrm rot="16200000" flipH="1">
            <a:off x="4374961" y="4589621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Łącznik prosty 91"/>
          <p:cNvCxnSpPr/>
          <p:nvPr/>
        </p:nvCxnSpPr>
        <p:spPr>
          <a:xfrm rot="5400000" flipH="1" flipV="1">
            <a:off x="4133662" y="4589625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ipsa 92"/>
          <p:cNvSpPr>
            <a:spLocks noChangeAspect="1"/>
          </p:cNvSpPr>
          <p:nvPr/>
        </p:nvSpPr>
        <p:spPr>
          <a:xfrm>
            <a:off x="4170369" y="4867411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Elipsa 94"/>
          <p:cNvSpPr>
            <a:spLocks noChangeAspect="1"/>
          </p:cNvSpPr>
          <p:nvPr/>
        </p:nvSpPr>
        <p:spPr>
          <a:xfrm>
            <a:off x="4652973" y="487373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Łącznik prosty 96"/>
          <p:cNvCxnSpPr/>
          <p:nvPr/>
        </p:nvCxnSpPr>
        <p:spPr>
          <a:xfrm rot="16200000" flipV="1">
            <a:off x="4133659" y="3316475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Elipsa 97"/>
          <p:cNvSpPr>
            <a:spLocks noChangeAspect="1"/>
          </p:cNvSpPr>
          <p:nvPr/>
        </p:nvSpPr>
        <p:spPr>
          <a:xfrm>
            <a:off x="4411671" y="3594269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Łącznik prosty 98"/>
          <p:cNvCxnSpPr/>
          <p:nvPr/>
        </p:nvCxnSpPr>
        <p:spPr>
          <a:xfrm rot="5400000" flipH="1" flipV="1">
            <a:off x="4374961" y="3316474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Łącznik prosty 99"/>
          <p:cNvCxnSpPr/>
          <p:nvPr/>
        </p:nvCxnSpPr>
        <p:spPr>
          <a:xfrm rot="16200000" flipH="1">
            <a:off x="4371802" y="3741906"/>
            <a:ext cx="428595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100"/>
          <p:cNvCxnSpPr/>
          <p:nvPr/>
        </p:nvCxnSpPr>
        <p:spPr>
          <a:xfrm rot="5400000" flipH="1" flipV="1">
            <a:off x="4130505" y="3741914"/>
            <a:ext cx="428584" cy="24129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lipsa 102"/>
          <p:cNvSpPr>
            <a:spLocks noChangeAspect="1"/>
          </p:cNvSpPr>
          <p:nvPr/>
        </p:nvSpPr>
        <p:spPr>
          <a:xfrm>
            <a:off x="4652972" y="316566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Elipsa 104"/>
          <p:cNvSpPr>
            <a:spLocks noChangeAspect="1"/>
          </p:cNvSpPr>
          <p:nvPr/>
        </p:nvSpPr>
        <p:spPr>
          <a:xfrm>
            <a:off x="4170367" y="316566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Łącznik prosty 106"/>
          <p:cNvCxnSpPr/>
          <p:nvPr/>
        </p:nvCxnSpPr>
        <p:spPr>
          <a:xfrm rot="16200000" flipV="1">
            <a:off x="7027108" y="4164170"/>
            <a:ext cx="415954" cy="24131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Elipsa 107"/>
          <p:cNvSpPr>
            <a:spLocks noChangeAspect="1"/>
          </p:cNvSpPr>
          <p:nvPr/>
        </p:nvSpPr>
        <p:spPr>
          <a:xfrm>
            <a:off x="7301961" y="4438806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Łącznik prosty 108"/>
          <p:cNvCxnSpPr/>
          <p:nvPr/>
        </p:nvCxnSpPr>
        <p:spPr>
          <a:xfrm rot="5400000" flipH="1" flipV="1">
            <a:off x="7265251" y="4161011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Łącznik prosty 109"/>
          <p:cNvCxnSpPr/>
          <p:nvPr/>
        </p:nvCxnSpPr>
        <p:spPr>
          <a:xfrm rot="16200000" flipH="1">
            <a:off x="7265250" y="4583288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Łącznik prosty 110"/>
          <p:cNvCxnSpPr/>
          <p:nvPr/>
        </p:nvCxnSpPr>
        <p:spPr>
          <a:xfrm rot="5400000" flipH="1" flipV="1">
            <a:off x="7023951" y="4583292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lipsa 111"/>
          <p:cNvSpPr>
            <a:spLocks noChangeAspect="1"/>
          </p:cNvSpPr>
          <p:nvPr/>
        </p:nvSpPr>
        <p:spPr>
          <a:xfrm>
            <a:off x="7060658" y="4861078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Elipsa 112"/>
          <p:cNvSpPr>
            <a:spLocks noChangeAspect="1"/>
          </p:cNvSpPr>
          <p:nvPr/>
        </p:nvSpPr>
        <p:spPr>
          <a:xfrm>
            <a:off x="7543262" y="4010200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Elipsa 113"/>
          <p:cNvSpPr>
            <a:spLocks noChangeAspect="1"/>
          </p:cNvSpPr>
          <p:nvPr/>
        </p:nvSpPr>
        <p:spPr>
          <a:xfrm>
            <a:off x="7543262" y="486740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Łącznik prosty 115"/>
          <p:cNvCxnSpPr/>
          <p:nvPr/>
        </p:nvCxnSpPr>
        <p:spPr>
          <a:xfrm rot="16200000" flipV="1">
            <a:off x="6541339" y="3303806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ipsa 116"/>
          <p:cNvSpPr>
            <a:spLocks noChangeAspect="1"/>
          </p:cNvSpPr>
          <p:nvPr/>
        </p:nvSpPr>
        <p:spPr>
          <a:xfrm>
            <a:off x="6819351" y="358160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Łącznik prosty 117"/>
          <p:cNvCxnSpPr/>
          <p:nvPr/>
        </p:nvCxnSpPr>
        <p:spPr>
          <a:xfrm rot="5400000" flipH="1" flipV="1">
            <a:off x="6782641" y="330380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Łącznik prosty 118"/>
          <p:cNvCxnSpPr/>
          <p:nvPr/>
        </p:nvCxnSpPr>
        <p:spPr>
          <a:xfrm rot="16200000" flipH="1">
            <a:off x="6773153" y="3735568"/>
            <a:ext cx="441262" cy="24131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Łącznik prosty 119"/>
          <p:cNvCxnSpPr/>
          <p:nvPr/>
        </p:nvCxnSpPr>
        <p:spPr>
          <a:xfrm rot="5400000" flipH="1" flipV="1">
            <a:off x="6535015" y="3732414"/>
            <a:ext cx="434920" cy="2412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Elipsa 121"/>
          <p:cNvSpPr>
            <a:spLocks noChangeAspect="1"/>
          </p:cNvSpPr>
          <p:nvPr/>
        </p:nvSpPr>
        <p:spPr>
          <a:xfrm>
            <a:off x="7060652" y="315299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Elipsa 123"/>
          <p:cNvSpPr>
            <a:spLocks noChangeAspect="1"/>
          </p:cNvSpPr>
          <p:nvPr/>
        </p:nvSpPr>
        <p:spPr>
          <a:xfrm>
            <a:off x="6578047" y="315299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ytuł 1"/>
          <p:cNvSpPr txBox="1">
            <a:spLocks/>
          </p:cNvSpPr>
          <p:nvPr/>
        </p:nvSpPr>
        <p:spPr>
          <a:xfrm>
            <a:off x="434975" y="1896012"/>
            <a:ext cx="4820150" cy="954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dirty="0" smtClean="0">
                <a:ea typeface="+mj-ea"/>
                <a:cs typeface="+mj-cs"/>
              </a:rPr>
              <a:t>  </a:t>
            </a:r>
            <a:r>
              <a:rPr lang="en-US" sz="2000" dirty="0" smtClean="0">
                <a:ea typeface="+mj-ea"/>
                <a:cs typeface="+mj-cs"/>
              </a:rPr>
              <a:t>Vertices may be attached weights </a:t>
            </a:r>
          </a:p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   </a:t>
            </a:r>
            <a:r>
              <a:rPr lang="en-US" sz="2000" dirty="0" smtClean="0">
                <a:ea typeface="+mj-ea"/>
                <a:cs typeface="+mj-cs"/>
              </a:rPr>
              <a:t>making up the overall weight of the graph</a:t>
            </a:r>
          </a:p>
        </p:txBody>
      </p:sp>
      <p:sp>
        <p:nvSpPr>
          <p:cNvPr id="79" name="pole tekstowe 78"/>
          <p:cNvSpPr txBox="1"/>
          <p:nvPr/>
        </p:nvSpPr>
        <p:spPr>
          <a:xfrm>
            <a:off x="1389143" y="350702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</a:t>
            </a:r>
            <a:endParaRPr lang="en-US" sz="1400" i="1" dirty="0"/>
          </a:p>
        </p:txBody>
      </p:sp>
      <p:sp>
        <p:nvSpPr>
          <p:cNvPr id="86" name="pole tekstowe 85"/>
          <p:cNvSpPr txBox="1"/>
          <p:nvPr/>
        </p:nvSpPr>
        <p:spPr>
          <a:xfrm>
            <a:off x="1879763" y="437962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</a:t>
            </a:r>
            <a:endParaRPr lang="en-US" sz="1400" i="1" dirty="0"/>
          </a:p>
        </p:txBody>
      </p:sp>
      <p:sp>
        <p:nvSpPr>
          <p:cNvPr id="94" name="pole tekstowe 93"/>
          <p:cNvSpPr txBox="1"/>
          <p:nvPr/>
        </p:nvSpPr>
        <p:spPr>
          <a:xfrm>
            <a:off x="4074909" y="347898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</a:t>
            </a:r>
            <a:endParaRPr lang="en-US" sz="1400" i="1" dirty="0"/>
          </a:p>
        </p:txBody>
      </p:sp>
      <p:sp>
        <p:nvSpPr>
          <p:cNvPr id="96" name="pole tekstowe 95"/>
          <p:cNvSpPr txBox="1"/>
          <p:nvPr/>
        </p:nvSpPr>
        <p:spPr>
          <a:xfrm>
            <a:off x="4074905" y="434524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</a:t>
            </a:r>
            <a:endParaRPr lang="en-US" sz="1400" i="1" dirty="0"/>
          </a:p>
        </p:txBody>
      </p:sp>
      <p:sp>
        <p:nvSpPr>
          <p:cNvPr id="102" name="pole tekstowe 101"/>
          <p:cNvSpPr txBox="1"/>
          <p:nvPr/>
        </p:nvSpPr>
        <p:spPr>
          <a:xfrm>
            <a:off x="7003481" y="432985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</a:t>
            </a:r>
            <a:endParaRPr lang="en-US" sz="1400" i="1" dirty="0"/>
          </a:p>
        </p:txBody>
      </p:sp>
      <p:sp>
        <p:nvSpPr>
          <p:cNvPr id="104" name="pole tekstowe 103"/>
          <p:cNvSpPr txBox="1"/>
          <p:nvPr/>
        </p:nvSpPr>
        <p:spPr>
          <a:xfrm>
            <a:off x="6482592" y="3466328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</a:t>
            </a:r>
            <a:endParaRPr lang="en-US" sz="1400" i="1" dirty="0"/>
          </a:p>
        </p:txBody>
      </p:sp>
      <p:sp>
        <p:nvSpPr>
          <p:cNvPr id="106" name="pole tekstowe 105"/>
          <p:cNvSpPr txBox="1"/>
          <p:nvPr/>
        </p:nvSpPr>
        <p:spPr>
          <a:xfrm>
            <a:off x="2121065" y="3504277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</a:t>
            </a:r>
            <a:endParaRPr lang="en-US" sz="1400" i="1" dirty="0"/>
          </a:p>
        </p:txBody>
      </p:sp>
      <p:sp>
        <p:nvSpPr>
          <p:cNvPr id="115" name="pole tekstowe 114"/>
          <p:cNvSpPr txBox="1"/>
          <p:nvPr/>
        </p:nvSpPr>
        <p:spPr>
          <a:xfrm>
            <a:off x="6007999" y="4338917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>
                <a:sym typeface="Symbol"/>
              </a:rPr>
              <a:t></a:t>
            </a:r>
            <a:endParaRPr lang="en-US" sz="1400" i="1" dirty="0"/>
          </a:p>
        </p:txBody>
      </p:sp>
      <p:sp>
        <p:nvSpPr>
          <p:cNvPr id="121" name="pole tekstowe 120"/>
          <p:cNvSpPr txBox="1"/>
          <p:nvPr/>
        </p:nvSpPr>
        <p:spPr>
          <a:xfrm>
            <a:off x="1833464" y="5248586"/>
            <a:ext cx="68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sym typeface="Symbol"/>
              </a:rPr>
              <a:t>  </a:t>
            </a:r>
            <a:r>
              <a:rPr lang="pl-PL" sz="2000" i="1" baseline="30000" dirty="0" smtClean="0">
                <a:sym typeface="Symbol"/>
              </a:rPr>
              <a:t>2</a:t>
            </a:r>
            <a:endParaRPr lang="en-US" sz="2000" i="1" baseline="30000" dirty="0"/>
          </a:p>
        </p:txBody>
      </p:sp>
      <p:sp>
        <p:nvSpPr>
          <p:cNvPr id="123" name="pole tekstowe 122"/>
          <p:cNvSpPr txBox="1"/>
          <p:nvPr/>
        </p:nvSpPr>
        <p:spPr>
          <a:xfrm>
            <a:off x="4224149" y="5242264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sym typeface="Symbol"/>
              </a:rPr>
              <a:t> </a:t>
            </a:r>
            <a:r>
              <a:rPr lang="pl-PL" sz="2000" i="1" baseline="30000" dirty="0" smtClean="0">
                <a:sym typeface="Symbol"/>
              </a:rPr>
              <a:t>2</a:t>
            </a:r>
            <a:endParaRPr lang="en-US" sz="2000" i="1" baseline="30000" dirty="0"/>
          </a:p>
        </p:txBody>
      </p:sp>
      <p:sp>
        <p:nvSpPr>
          <p:cNvPr id="125" name="pole tekstowe 124"/>
          <p:cNvSpPr txBox="1"/>
          <p:nvPr/>
        </p:nvSpPr>
        <p:spPr>
          <a:xfrm>
            <a:off x="6544386" y="5248586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sym typeface="Symbol"/>
              </a:rPr>
              <a:t> </a:t>
            </a:r>
            <a:r>
              <a:rPr lang="pl-PL" sz="2000" i="1" baseline="30000" dirty="0" smtClean="0">
                <a:sym typeface="Symbol"/>
              </a:rPr>
              <a:t>2 </a:t>
            </a:r>
            <a:r>
              <a:rPr lang="pl-PL" sz="2000" i="1" dirty="0" smtClean="0">
                <a:sym typeface="Symbol"/>
              </a:rPr>
              <a:t> </a:t>
            </a:r>
            <a:endParaRPr lang="en-US" sz="2000" i="1" baseline="30000" dirty="0"/>
          </a:p>
        </p:txBody>
      </p:sp>
      <p:cxnSp>
        <p:nvCxnSpPr>
          <p:cNvPr id="126" name="Łącznik prosty 125"/>
          <p:cNvCxnSpPr/>
          <p:nvPr/>
        </p:nvCxnSpPr>
        <p:spPr>
          <a:xfrm rot="16200000" flipV="1">
            <a:off x="5988756" y="1858961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a 126"/>
          <p:cNvSpPr>
            <a:spLocks noChangeAspect="1"/>
          </p:cNvSpPr>
          <p:nvPr/>
        </p:nvSpPr>
        <p:spPr>
          <a:xfrm>
            <a:off x="6266768" y="2136755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Łącznik prosty 127"/>
          <p:cNvCxnSpPr/>
          <p:nvPr/>
        </p:nvCxnSpPr>
        <p:spPr>
          <a:xfrm rot="5400000" flipH="1" flipV="1">
            <a:off x="6230058" y="1858960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128"/>
          <p:cNvCxnSpPr/>
          <p:nvPr/>
        </p:nvCxnSpPr>
        <p:spPr>
          <a:xfrm rot="16200000" flipH="1">
            <a:off x="6230057" y="2281237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Łącznik prosty 129"/>
          <p:cNvCxnSpPr/>
          <p:nvPr/>
        </p:nvCxnSpPr>
        <p:spPr>
          <a:xfrm rot="5400000" flipH="1" flipV="1">
            <a:off x="5988758" y="2281241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Elipsa 130"/>
          <p:cNvSpPr>
            <a:spLocks noChangeAspect="1"/>
          </p:cNvSpPr>
          <p:nvPr/>
        </p:nvSpPr>
        <p:spPr>
          <a:xfrm>
            <a:off x="6025465" y="2559027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6508069" y="170814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a 132"/>
          <p:cNvSpPr>
            <a:spLocks noChangeAspect="1"/>
          </p:cNvSpPr>
          <p:nvPr/>
        </p:nvSpPr>
        <p:spPr>
          <a:xfrm>
            <a:off x="6025464" y="170814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Łącznik prosty 133"/>
          <p:cNvCxnSpPr/>
          <p:nvPr/>
        </p:nvCxnSpPr>
        <p:spPr>
          <a:xfrm rot="16200000" flipV="1">
            <a:off x="8197587" y="184629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Elipsa 134"/>
          <p:cNvSpPr>
            <a:spLocks noChangeAspect="1"/>
          </p:cNvSpPr>
          <p:nvPr/>
        </p:nvSpPr>
        <p:spPr>
          <a:xfrm>
            <a:off x="8475598" y="2117757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Łącznik prosty 143"/>
          <p:cNvCxnSpPr/>
          <p:nvPr/>
        </p:nvCxnSpPr>
        <p:spPr>
          <a:xfrm rot="5400000" flipH="1" flipV="1">
            <a:off x="8438889" y="1846295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Łącznik prosty 144"/>
          <p:cNvCxnSpPr/>
          <p:nvPr/>
        </p:nvCxnSpPr>
        <p:spPr>
          <a:xfrm rot="5400000">
            <a:off x="8311908" y="2395554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a 145"/>
          <p:cNvSpPr>
            <a:spLocks noChangeAspect="1"/>
          </p:cNvSpPr>
          <p:nvPr/>
        </p:nvSpPr>
        <p:spPr>
          <a:xfrm>
            <a:off x="8716899" y="1695481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Elipsa 146"/>
          <p:cNvSpPr>
            <a:spLocks noChangeAspect="1"/>
          </p:cNvSpPr>
          <p:nvPr/>
        </p:nvSpPr>
        <p:spPr>
          <a:xfrm>
            <a:off x="8234296" y="1695481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pole tekstowe 147"/>
          <p:cNvSpPr txBox="1"/>
          <p:nvPr/>
        </p:nvSpPr>
        <p:spPr>
          <a:xfrm>
            <a:off x="5779196" y="1978028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sym typeface="Symbol"/>
              </a:rPr>
              <a:t></a:t>
            </a:r>
            <a:endParaRPr lang="en-US" sz="2000" i="1" dirty="0"/>
          </a:p>
        </p:txBody>
      </p:sp>
      <p:sp>
        <p:nvSpPr>
          <p:cNvPr id="149" name="pole tekstowe 148"/>
          <p:cNvSpPr txBox="1"/>
          <p:nvPr/>
        </p:nvSpPr>
        <p:spPr>
          <a:xfrm>
            <a:off x="8011597" y="202570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sym typeface="Symbol"/>
              </a:rPr>
              <a:t></a:t>
            </a:r>
            <a:endParaRPr lang="en-US" sz="2000" i="1" dirty="0"/>
          </a:p>
        </p:txBody>
      </p:sp>
      <p:sp>
        <p:nvSpPr>
          <p:cNvPr id="152" name="Tytuł 1"/>
          <p:cNvSpPr txBox="1">
            <a:spLocks/>
          </p:cNvSpPr>
          <p:nvPr/>
        </p:nvSpPr>
        <p:spPr>
          <a:xfrm>
            <a:off x="7082727" y="191773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&amp;</a:t>
            </a:r>
          </a:p>
        </p:txBody>
      </p:sp>
      <p:sp>
        <p:nvSpPr>
          <p:cNvPr id="153" name="Elipsa 152"/>
          <p:cNvSpPr>
            <a:spLocks noChangeAspect="1"/>
          </p:cNvSpPr>
          <p:nvPr/>
        </p:nvSpPr>
        <p:spPr>
          <a:xfrm>
            <a:off x="6508068" y="255901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Elipsa 153"/>
          <p:cNvSpPr>
            <a:spLocks noChangeAspect="1"/>
          </p:cNvSpPr>
          <p:nvPr/>
        </p:nvSpPr>
        <p:spPr>
          <a:xfrm>
            <a:off x="8475596" y="255901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Nawias klamrowy zamykający 154"/>
          <p:cNvSpPr/>
          <p:nvPr/>
        </p:nvSpPr>
        <p:spPr>
          <a:xfrm rot="5400000">
            <a:off x="4418780" y="3914708"/>
            <a:ext cx="190298" cy="3645634"/>
          </a:xfrm>
          <a:prstGeom prst="rightBrace">
            <a:avLst>
              <a:gd name="adj1" fmla="val 3929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pole tekstowe 155"/>
          <p:cNvSpPr txBox="1"/>
          <p:nvPr/>
        </p:nvSpPr>
        <p:spPr>
          <a:xfrm>
            <a:off x="4063812" y="5864394"/>
            <a:ext cx="910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i="1" dirty="0" smtClean="0">
                <a:sym typeface="Symbol"/>
              </a:rPr>
              <a:t> </a:t>
            </a:r>
            <a:r>
              <a:rPr lang="pl-PL" sz="2000" i="1" baseline="30000" dirty="0" smtClean="0">
                <a:sym typeface="Symbol"/>
              </a:rPr>
              <a:t> 5</a:t>
            </a:r>
            <a:r>
              <a:rPr lang="pl-PL" sz="2000" i="1" dirty="0" smtClean="0">
                <a:sym typeface="Symbol"/>
              </a:rPr>
              <a:t> </a:t>
            </a:r>
            <a:r>
              <a:rPr lang="pl-PL" sz="2000" i="1" baseline="30000" dirty="0" smtClean="0">
                <a:sym typeface="Symbol"/>
              </a:rPr>
              <a:t> </a:t>
            </a:r>
            <a:r>
              <a:rPr lang="pl-PL" sz="2000" i="1" dirty="0" smtClean="0">
                <a:sym typeface="Symbol"/>
              </a:rPr>
              <a:t> </a:t>
            </a:r>
            <a:r>
              <a:rPr lang="pl-PL" sz="2000" i="1" baseline="30000" dirty="0" smtClean="0">
                <a:sym typeface="Symbol"/>
              </a:rPr>
              <a:t>3</a:t>
            </a:r>
            <a:endParaRPr lang="en-US" sz="2000" i="1" baseline="30000" dirty="0"/>
          </a:p>
        </p:txBody>
      </p:sp>
      <p:sp>
        <p:nvSpPr>
          <p:cNvPr id="157" name="Tytuł 1"/>
          <p:cNvSpPr txBox="1">
            <a:spLocks/>
          </p:cNvSpPr>
          <p:nvPr/>
        </p:nvSpPr>
        <p:spPr>
          <a:xfrm>
            <a:off x="3271740" y="3844659"/>
            <a:ext cx="295081" cy="46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dirty="0" smtClean="0">
                <a:ea typeface="+mj-ea"/>
                <a:cs typeface="+mj-cs"/>
              </a:rPr>
              <a:t>,</a:t>
            </a:r>
          </a:p>
        </p:txBody>
      </p:sp>
      <p:sp>
        <p:nvSpPr>
          <p:cNvPr id="158" name="Tytuł 1"/>
          <p:cNvSpPr txBox="1">
            <a:spLocks/>
          </p:cNvSpPr>
          <p:nvPr/>
        </p:nvSpPr>
        <p:spPr>
          <a:xfrm>
            <a:off x="5309682" y="3832010"/>
            <a:ext cx="295081" cy="46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dirty="0" smtClean="0">
                <a:ea typeface="+mj-ea"/>
                <a:cs typeface="+mj-cs"/>
              </a:rPr>
              <a:t>,</a:t>
            </a:r>
          </a:p>
        </p:txBody>
      </p:sp>
      <p:sp>
        <p:nvSpPr>
          <p:cNvPr id="159" name="Tytuł 1"/>
          <p:cNvSpPr txBox="1">
            <a:spLocks/>
          </p:cNvSpPr>
          <p:nvPr/>
        </p:nvSpPr>
        <p:spPr>
          <a:xfrm>
            <a:off x="3652234" y="5238750"/>
            <a:ext cx="295081" cy="46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600" dirty="0" smtClean="0">
                <a:ea typeface="+mj-ea"/>
                <a:cs typeface="+mj-cs"/>
              </a:rPr>
              <a:t>*</a:t>
            </a:r>
          </a:p>
        </p:txBody>
      </p:sp>
      <p:sp>
        <p:nvSpPr>
          <p:cNvPr id="160" name="Tytuł 1"/>
          <p:cNvSpPr txBox="1">
            <a:spLocks/>
          </p:cNvSpPr>
          <p:nvPr/>
        </p:nvSpPr>
        <p:spPr>
          <a:xfrm>
            <a:off x="5017305" y="5251629"/>
            <a:ext cx="295081" cy="46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600" dirty="0" smtClean="0">
                <a:ea typeface="+mj-ea"/>
                <a:cs typeface="+mj-cs"/>
              </a:rPr>
              <a:t>*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0"/>
                            </p:stCondLst>
                            <p:childTnLst>
                              <p:par>
                                <p:cTn id="2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3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3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3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3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40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4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46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48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5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52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5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5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58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6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62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6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66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861 0 " pathEditMode="relative" ptsTypes="AA">
                                      <p:cBhvr>
                                        <p:cTn id="268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7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7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7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7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7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8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8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8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8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8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9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9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9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9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29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0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0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0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0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0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1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1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201 0 " pathEditMode="relative" ptsTypes="AA">
                                      <p:cBhvr>
                                        <p:cTn id="31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2" grpId="0" animBg="1"/>
      <p:bldP spid="22" grpId="1" animBg="1"/>
      <p:bldP spid="23" grpId="0" animBg="1"/>
      <p:bldP spid="23" grpId="1" animBg="1"/>
      <p:bldP spid="68" grpId="0" animBg="1"/>
      <p:bldP spid="68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6" grpId="0" animBg="1"/>
      <p:bldP spid="76" grpId="1" animBg="1"/>
      <p:bldP spid="80" grpId="0" animBg="1"/>
      <p:bldP spid="80" grpId="1" animBg="1"/>
      <p:bldP spid="82" grpId="0" animBg="1"/>
      <p:bldP spid="82" grpId="1" animBg="1"/>
      <p:bldP spid="85" grpId="0" animBg="1"/>
      <p:bldP spid="85" grpId="1" animBg="1"/>
      <p:bldP spid="87" grpId="0" animBg="1"/>
      <p:bldP spid="87" grpId="1" animBg="1"/>
      <p:bldP spid="89" grpId="0" animBg="1"/>
      <p:bldP spid="93" grpId="0" animBg="1"/>
      <p:bldP spid="95" grpId="0" animBg="1"/>
      <p:bldP spid="98" grpId="0" animBg="1"/>
      <p:bldP spid="103" grpId="0" animBg="1"/>
      <p:bldP spid="105" grpId="0" animBg="1"/>
      <p:bldP spid="108" grpId="0" animBg="1"/>
      <p:bldP spid="108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7" grpId="0" animBg="1"/>
      <p:bldP spid="117" grpId="1" animBg="1"/>
      <p:bldP spid="122" grpId="0" animBg="1"/>
      <p:bldP spid="122" grpId="1" animBg="1"/>
      <p:bldP spid="124" grpId="0" animBg="1"/>
      <p:bldP spid="124" grpId="1" animBg="1"/>
      <p:bldP spid="79" grpId="0"/>
      <p:bldP spid="79" grpId="1"/>
      <p:bldP spid="86" grpId="0"/>
      <p:bldP spid="86" grpId="1"/>
      <p:bldP spid="94" grpId="0"/>
      <p:bldP spid="96" grpId="0"/>
      <p:bldP spid="102" grpId="0"/>
      <p:bldP spid="102" grpId="1"/>
      <p:bldP spid="104" grpId="0"/>
      <p:bldP spid="104" grpId="1"/>
      <p:bldP spid="106" grpId="0"/>
      <p:bldP spid="106" grpId="1"/>
      <p:bldP spid="115" grpId="0"/>
      <p:bldP spid="115" grpId="1"/>
      <p:bldP spid="121" grpId="0"/>
      <p:bldP spid="121" grpId="1"/>
      <p:bldP spid="123" grpId="0"/>
      <p:bldP spid="125" grpId="0"/>
      <p:bldP spid="125" grpId="1"/>
      <p:bldP spid="155" grpId="0" animBg="1"/>
      <p:bldP spid="156" grpId="0"/>
      <p:bldP spid="157" grpId="0"/>
      <p:bldP spid="157" grpId="1"/>
      <p:bldP spid="158" grpId="0"/>
      <p:bldP spid="158" grpId="1"/>
      <p:bldP spid="159" grpId="0"/>
      <p:bldP spid="159" grpId="2"/>
      <p:bldP spid="160" grpId="0"/>
      <p:bldP spid="160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Prostokąt zaokrąglony 398"/>
          <p:cNvSpPr/>
          <p:nvPr/>
        </p:nvSpPr>
        <p:spPr>
          <a:xfrm>
            <a:off x="6593252" y="4493504"/>
            <a:ext cx="2300953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Prostokąt zaokrąglony 397"/>
          <p:cNvSpPr/>
          <p:nvPr/>
        </p:nvSpPr>
        <p:spPr>
          <a:xfrm>
            <a:off x="1761032" y="4485219"/>
            <a:ext cx="2300953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Prostokąt zaokrąglony 202"/>
          <p:cNvSpPr/>
          <p:nvPr/>
        </p:nvSpPr>
        <p:spPr>
          <a:xfrm>
            <a:off x="6593252" y="2121583"/>
            <a:ext cx="2300953" cy="1738647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Prostokąt zaokrąglony 200"/>
          <p:cNvSpPr/>
          <p:nvPr/>
        </p:nvSpPr>
        <p:spPr>
          <a:xfrm>
            <a:off x="100727" y="2125015"/>
            <a:ext cx="5760929" cy="1738647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Equivalence relation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65" name="Tytuł 1"/>
          <p:cNvSpPr txBox="1">
            <a:spLocks/>
          </p:cNvSpPr>
          <p:nvPr/>
        </p:nvSpPr>
        <p:spPr>
          <a:xfrm>
            <a:off x="305177" y="1333600"/>
            <a:ext cx="8661401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i="1" dirty="0" smtClean="0">
                <a:ea typeface="+mj-ea"/>
                <a:cs typeface="+mj-cs"/>
              </a:rPr>
              <a:t> </a:t>
            </a:r>
            <a:r>
              <a:rPr lang="en-US" sz="2400" i="1" dirty="0" smtClean="0">
                <a:latin typeface="Mathematica1" pitchFamily="2" charset="2"/>
                <a:ea typeface="+mj-ea"/>
                <a:cs typeface="+mj-cs"/>
              </a:rPr>
              <a:t>G</a:t>
            </a:r>
            <a:r>
              <a:rPr lang="en-US" sz="2400" i="1" baseline="-25000" dirty="0" smtClean="0">
                <a:latin typeface="Mathematica1" pitchFamily="2" charset="2"/>
                <a:ea typeface="+mj-ea"/>
                <a:cs typeface="+mj-cs"/>
              </a:rPr>
              <a:t>1</a:t>
            </a:r>
            <a:r>
              <a:rPr lang="en-US" sz="2400" i="1" dirty="0" smtClean="0">
                <a:latin typeface="Mathematica1" pitchFamily="2" charset="2"/>
                <a:ea typeface="+mj-ea"/>
                <a:cs typeface="+mj-cs"/>
              </a:rPr>
              <a:t>  </a:t>
            </a:r>
            <a:r>
              <a:rPr lang="en-US" sz="2400" i="1" dirty="0" smtClean="0">
                <a:latin typeface="Mathematica1" pitchFamily="2" charset="2"/>
                <a:ea typeface="+mj-ea"/>
                <a:cs typeface="+mj-cs"/>
                <a:sym typeface="Mathematica1"/>
              </a:rPr>
              <a:t></a:t>
            </a:r>
            <a:r>
              <a:rPr lang="en-US" sz="2400" i="1" dirty="0" smtClean="0">
                <a:latin typeface="Mathematica1" pitchFamily="2" charset="2"/>
              </a:rPr>
              <a:t>  G</a:t>
            </a:r>
            <a:r>
              <a:rPr lang="en-US" sz="2400" i="1" baseline="-25000" dirty="0" smtClean="0">
                <a:latin typeface="Mathematica1" pitchFamily="2" charset="2"/>
              </a:rPr>
              <a:t>2</a:t>
            </a:r>
            <a:r>
              <a:rPr lang="en-US" sz="2400" i="1" dirty="0" smtClean="0">
                <a:latin typeface="Mathematica1" pitchFamily="2" charset="2"/>
              </a:rPr>
              <a:t>  </a:t>
            </a:r>
            <a:r>
              <a:rPr lang="en-US" sz="2400" i="1" dirty="0" smtClean="0">
                <a:sym typeface="Mathematica1"/>
              </a:rPr>
              <a:t>    No.  of        and        in </a:t>
            </a:r>
            <a:r>
              <a:rPr lang="en-US" sz="2400" i="1" dirty="0" smtClean="0">
                <a:latin typeface="Mathematica1" pitchFamily="2" charset="2"/>
              </a:rPr>
              <a:t> G</a:t>
            </a:r>
            <a:r>
              <a:rPr lang="en-US" sz="2400" i="1" baseline="-25000" dirty="0" smtClean="0">
                <a:latin typeface="Mathematica1" pitchFamily="2" charset="2"/>
              </a:rPr>
              <a:t>1</a:t>
            </a:r>
            <a:r>
              <a:rPr lang="en-US" sz="2400" i="1" dirty="0" smtClean="0">
                <a:latin typeface="Mathematica1" pitchFamily="2" charset="2"/>
              </a:rPr>
              <a:t>  </a:t>
            </a:r>
            <a:r>
              <a:rPr lang="en-US" sz="2400" i="1" dirty="0" smtClean="0">
                <a:sym typeface="Mathematica1"/>
              </a:rPr>
              <a:t>and</a:t>
            </a:r>
            <a:r>
              <a:rPr lang="en-US" sz="2400" i="1" dirty="0" smtClean="0">
                <a:latin typeface="Mathematica1" pitchFamily="2" charset="2"/>
              </a:rPr>
              <a:t> </a:t>
            </a:r>
            <a:r>
              <a:rPr lang="pl-PL" sz="2400" i="1" dirty="0" smtClean="0">
                <a:latin typeface="Mathematica1" pitchFamily="2" charset="2"/>
              </a:rPr>
              <a:t> </a:t>
            </a:r>
            <a:r>
              <a:rPr lang="en-US" sz="2400" i="1" dirty="0" smtClean="0">
                <a:latin typeface="Mathematica1" pitchFamily="2" charset="2"/>
              </a:rPr>
              <a:t>G</a:t>
            </a:r>
            <a:r>
              <a:rPr lang="en-US" sz="2400" i="1" baseline="-25000" dirty="0" smtClean="0">
                <a:latin typeface="Mathematica1" pitchFamily="2" charset="2"/>
              </a:rPr>
              <a:t>2</a:t>
            </a:r>
            <a:r>
              <a:rPr lang="en-US" sz="2400" i="1" dirty="0" smtClean="0">
                <a:sym typeface="Mathematica1"/>
              </a:rPr>
              <a:t>  in are equal, resp.       </a:t>
            </a:r>
            <a:endParaRPr kumimoji="0" lang="en-US" sz="26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357" name="Elipsa 356"/>
          <p:cNvSpPr>
            <a:spLocks noChangeAspect="1"/>
          </p:cNvSpPr>
          <p:nvPr/>
        </p:nvSpPr>
        <p:spPr>
          <a:xfrm>
            <a:off x="3212692" y="1572750"/>
            <a:ext cx="143407" cy="144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Elipsa 357"/>
          <p:cNvSpPr>
            <a:spLocks noChangeAspect="1"/>
          </p:cNvSpPr>
          <p:nvPr/>
        </p:nvSpPr>
        <p:spPr>
          <a:xfrm>
            <a:off x="4182984" y="1572750"/>
            <a:ext cx="143407" cy="144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2" name="Łącznik prosty 361"/>
          <p:cNvCxnSpPr/>
          <p:nvPr/>
        </p:nvCxnSpPr>
        <p:spPr>
          <a:xfrm rot="16200000" flipV="1">
            <a:off x="4351782" y="3006500"/>
            <a:ext cx="271834" cy="25169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Elipsa 362"/>
          <p:cNvSpPr>
            <a:spLocks noChangeAspect="1"/>
          </p:cNvSpPr>
          <p:nvPr/>
        </p:nvSpPr>
        <p:spPr>
          <a:xfrm>
            <a:off x="4799642" y="266429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4" name="Łącznik prosty 363"/>
          <p:cNvCxnSpPr/>
          <p:nvPr/>
        </p:nvCxnSpPr>
        <p:spPr>
          <a:xfrm rot="5400000" flipH="1" flipV="1">
            <a:off x="4593088" y="3016899"/>
            <a:ext cx="271837" cy="23090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Łącznik prosty 364"/>
          <p:cNvCxnSpPr/>
          <p:nvPr/>
        </p:nvCxnSpPr>
        <p:spPr>
          <a:xfrm rot="16200000" flipH="1">
            <a:off x="4564982" y="3316827"/>
            <a:ext cx="283226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Łącznik prosty 365"/>
          <p:cNvCxnSpPr/>
          <p:nvPr/>
        </p:nvCxnSpPr>
        <p:spPr>
          <a:xfrm rot="5400000" flipH="1" flipV="1">
            <a:off x="4372976" y="3310916"/>
            <a:ext cx="283220" cy="19792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Elipsa 366"/>
          <p:cNvSpPr>
            <a:spLocks noChangeAspect="1"/>
          </p:cNvSpPr>
          <p:nvPr/>
        </p:nvSpPr>
        <p:spPr>
          <a:xfrm>
            <a:off x="4756266" y="350754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8" name="Łącznik prosty 367"/>
          <p:cNvCxnSpPr/>
          <p:nvPr/>
        </p:nvCxnSpPr>
        <p:spPr>
          <a:xfrm rot="16200000" flipV="1">
            <a:off x="4163770" y="2510419"/>
            <a:ext cx="262410" cy="1337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Elipsa 368"/>
          <p:cNvSpPr>
            <a:spLocks noChangeAspect="1"/>
          </p:cNvSpPr>
          <p:nvPr/>
        </p:nvSpPr>
        <p:spPr>
          <a:xfrm>
            <a:off x="4317034" y="266349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0" name="Łącznik prosty 369"/>
          <p:cNvCxnSpPr/>
          <p:nvPr/>
        </p:nvCxnSpPr>
        <p:spPr>
          <a:xfrm rot="5400000" flipH="1" flipV="1">
            <a:off x="4299155" y="2508783"/>
            <a:ext cx="262414" cy="1370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Łącznik prosty 370"/>
          <p:cNvCxnSpPr/>
          <p:nvPr/>
        </p:nvCxnSpPr>
        <p:spPr>
          <a:xfrm rot="16200000" flipH="1">
            <a:off x="4218998" y="2852143"/>
            <a:ext cx="287141" cy="143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Elipsa 371"/>
          <p:cNvSpPr>
            <a:spLocks noChangeAspect="1"/>
          </p:cNvSpPr>
          <p:nvPr/>
        </p:nvSpPr>
        <p:spPr>
          <a:xfrm>
            <a:off x="4183285" y="240108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Elipsa 372"/>
          <p:cNvSpPr>
            <a:spLocks noChangeAspect="1"/>
          </p:cNvSpPr>
          <p:nvPr/>
        </p:nvSpPr>
        <p:spPr>
          <a:xfrm>
            <a:off x="4370806" y="350648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Elipsa 373"/>
          <p:cNvSpPr>
            <a:spLocks noChangeAspect="1"/>
          </p:cNvSpPr>
          <p:nvPr/>
        </p:nvSpPr>
        <p:spPr>
          <a:xfrm>
            <a:off x="4454058" y="240108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5" name="Łącznik prosty 374"/>
          <p:cNvCxnSpPr/>
          <p:nvPr/>
        </p:nvCxnSpPr>
        <p:spPr>
          <a:xfrm rot="16200000" flipV="1">
            <a:off x="4646376" y="2510416"/>
            <a:ext cx="262410" cy="13375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Łącznik prosty 375"/>
          <p:cNvCxnSpPr/>
          <p:nvPr/>
        </p:nvCxnSpPr>
        <p:spPr>
          <a:xfrm rot="5400000" flipH="1" flipV="1">
            <a:off x="4781764" y="2508782"/>
            <a:ext cx="262412" cy="1370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Łącznik prosty 376"/>
          <p:cNvCxnSpPr/>
          <p:nvPr/>
        </p:nvCxnSpPr>
        <p:spPr>
          <a:xfrm rot="16200000" flipH="1">
            <a:off x="4701606" y="2852141"/>
            <a:ext cx="287141" cy="143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Elipsa 377"/>
          <p:cNvSpPr>
            <a:spLocks noChangeAspect="1"/>
          </p:cNvSpPr>
          <p:nvPr/>
        </p:nvSpPr>
        <p:spPr>
          <a:xfrm>
            <a:off x="4665896" y="240108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Elipsa 378"/>
          <p:cNvSpPr>
            <a:spLocks noChangeAspect="1"/>
          </p:cNvSpPr>
          <p:nvPr/>
        </p:nvSpPr>
        <p:spPr>
          <a:xfrm>
            <a:off x="4936666" y="240108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Elipsa 379"/>
          <p:cNvSpPr>
            <a:spLocks noChangeAspect="1"/>
          </p:cNvSpPr>
          <p:nvPr/>
        </p:nvSpPr>
        <p:spPr>
          <a:xfrm>
            <a:off x="4567299" y="322405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5" name="Łącznik prosty 404"/>
          <p:cNvCxnSpPr/>
          <p:nvPr/>
        </p:nvCxnSpPr>
        <p:spPr>
          <a:xfrm rot="16200000" flipV="1">
            <a:off x="696293" y="2451298"/>
            <a:ext cx="272034" cy="1964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Elipsa 405"/>
          <p:cNvSpPr>
            <a:spLocks noChangeAspect="1"/>
          </p:cNvSpPr>
          <p:nvPr/>
        </p:nvSpPr>
        <p:spPr>
          <a:xfrm>
            <a:off x="885737" y="264055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7" name="Łącznik prosty 406"/>
          <p:cNvCxnSpPr/>
          <p:nvPr/>
        </p:nvCxnSpPr>
        <p:spPr>
          <a:xfrm rot="5400000" flipH="1" flipV="1">
            <a:off x="887987" y="2456092"/>
            <a:ext cx="271242" cy="1861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Łącznik prosty 407"/>
          <p:cNvCxnSpPr/>
          <p:nvPr/>
        </p:nvCxnSpPr>
        <p:spPr>
          <a:xfrm rot="16200000" flipH="1">
            <a:off x="879635" y="2735682"/>
            <a:ext cx="287937" cy="1861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Łącznik prosty 408"/>
          <p:cNvCxnSpPr/>
          <p:nvPr/>
        </p:nvCxnSpPr>
        <p:spPr>
          <a:xfrm rot="5400000" flipH="1" flipV="1">
            <a:off x="688197" y="2730349"/>
            <a:ext cx="287938" cy="19677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Elipsa 409"/>
          <p:cNvSpPr>
            <a:spLocks noChangeAspect="1"/>
          </p:cNvSpPr>
          <p:nvPr/>
        </p:nvSpPr>
        <p:spPr>
          <a:xfrm>
            <a:off x="693339" y="236852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Elipsa 410"/>
          <p:cNvSpPr>
            <a:spLocks noChangeAspect="1"/>
          </p:cNvSpPr>
          <p:nvPr/>
        </p:nvSpPr>
        <p:spPr>
          <a:xfrm>
            <a:off x="1071840" y="236852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2" name="Łącznik prosty 411"/>
          <p:cNvCxnSpPr/>
          <p:nvPr/>
        </p:nvCxnSpPr>
        <p:spPr>
          <a:xfrm rot="16200000" flipV="1">
            <a:off x="297272" y="3019913"/>
            <a:ext cx="281244" cy="186819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Elipsa 412"/>
          <p:cNvSpPr>
            <a:spLocks noChangeAspect="1"/>
          </p:cNvSpPr>
          <p:nvPr/>
        </p:nvSpPr>
        <p:spPr>
          <a:xfrm>
            <a:off x="486482" y="321380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4" name="Łącznik prosty 413"/>
          <p:cNvCxnSpPr/>
          <p:nvPr/>
        </p:nvCxnSpPr>
        <p:spPr>
          <a:xfrm rot="5400000" flipH="1" flipV="1">
            <a:off x="492055" y="3011942"/>
            <a:ext cx="281253" cy="20276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Łącznik prosty 414"/>
          <p:cNvCxnSpPr/>
          <p:nvPr/>
        </p:nvCxnSpPr>
        <p:spPr>
          <a:xfrm rot="5400000">
            <a:off x="394787" y="3391246"/>
            <a:ext cx="273023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Elipsa 415"/>
          <p:cNvSpPr>
            <a:spLocks noChangeAspect="1"/>
          </p:cNvSpPr>
          <p:nvPr/>
        </p:nvSpPr>
        <p:spPr>
          <a:xfrm>
            <a:off x="486482" y="348275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4" name="Łącznik prosty 423"/>
          <p:cNvCxnSpPr/>
          <p:nvPr/>
        </p:nvCxnSpPr>
        <p:spPr>
          <a:xfrm rot="16200000" flipV="1">
            <a:off x="1058566" y="3031579"/>
            <a:ext cx="296295" cy="180118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" name="Elipsa 424"/>
          <p:cNvSpPr>
            <a:spLocks noChangeAspect="1"/>
          </p:cNvSpPr>
          <p:nvPr/>
        </p:nvSpPr>
        <p:spPr>
          <a:xfrm>
            <a:off x="1251958" y="321380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6" name="Łącznik prosty 425"/>
          <p:cNvCxnSpPr/>
          <p:nvPr/>
        </p:nvCxnSpPr>
        <p:spPr>
          <a:xfrm rot="5400000" flipH="1" flipV="1">
            <a:off x="1249997" y="3020256"/>
            <a:ext cx="296304" cy="20276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Łącznik prosty 426"/>
          <p:cNvCxnSpPr/>
          <p:nvPr/>
        </p:nvCxnSpPr>
        <p:spPr>
          <a:xfrm rot="16200000" flipH="1">
            <a:off x="1162483" y="3404068"/>
            <a:ext cx="268573" cy="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Elipsa 427"/>
          <p:cNvSpPr>
            <a:spLocks noChangeAspect="1"/>
          </p:cNvSpPr>
          <p:nvPr/>
        </p:nvSpPr>
        <p:spPr>
          <a:xfrm>
            <a:off x="1251959" y="348275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Elipsa 453"/>
          <p:cNvSpPr>
            <a:spLocks noChangeAspect="1"/>
          </p:cNvSpPr>
          <p:nvPr/>
        </p:nvSpPr>
        <p:spPr>
          <a:xfrm>
            <a:off x="1454717" y="291788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Elipsa 454"/>
          <p:cNvSpPr>
            <a:spLocks noChangeAspect="1"/>
          </p:cNvSpPr>
          <p:nvPr/>
        </p:nvSpPr>
        <p:spPr>
          <a:xfrm>
            <a:off x="299668" y="291788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5" name="Łącznik prosty 474"/>
          <p:cNvCxnSpPr/>
          <p:nvPr/>
        </p:nvCxnSpPr>
        <p:spPr>
          <a:xfrm rot="16200000" flipV="1">
            <a:off x="2336405" y="2482247"/>
            <a:ext cx="272039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Elipsa 475"/>
          <p:cNvSpPr>
            <a:spLocks noChangeAspect="1"/>
          </p:cNvSpPr>
          <p:nvPr/>
        </p:nvSpPr>
        <p:spPr>
          <a:xfrm>
            <a:off x="2525853" y="2670713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7" name="Łącznik prosty 476"/>
          <p:cNvCxnSpPr/>
          <p:nvPr/>
        </p:nvCxnSpPr>
        <p:spPr>
          <a:xfrm rot="5400000" flipH="1" flipV="1">
            <a:off x="2528101" y="2487042"/>
            <a:ext cx="271240" cy="1861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Łącznik prosty 477"/>
          <p:cNvCxnSpPr/>
          <p:nvPr/>
        </p:nvCxnSpPr>
        <p:spPr>
          <a:xfrm rot="16200000" flipH="1">
            <a:off x="2519749" y="2766632"/>
            <a:ext cx="287943" cy="1861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Łącznik prosty 478"/>
          <p:cNvCxnSpPr/>
          <p:nvPr/>
        </p:nvCxnSpPr>
        <p:spPr>
          <a:xfrm rot="5400000" flipH="1" flipV="1">
            <a:off x="2328707" y="2761693"/>
            <a:ext cx="287144" cy="1967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Elipsa 479"/>
          <p:cNvSpPr>
            <a:spLocks noChangeAspect="1"/>
          </p:cNvSpPr>
          <p:nvPr/>
        </p:nvSpPr>
        <p:spPr>
          <a:xfrm>
            <a:off x="2329363" y="239947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Elipsa 480"/>
          <p:cNvSpPr>
            <a:spLocks noChangeAspect="1"/>
          </p:cNvSpPr>
          <p:nvPr/>
        </p:nvSpPr>
        <p:spPr>
          <a:xfrm>
            <a:off x="2711955" y="239948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2" name="Łącznik prosty 481"/>
          <p:cNvCxnSpPr/>
          <p:nvPr/>
        </p:nvCxnSpPr>
        <p:spPr>
          <a:xfrm rot="16200000" flipV="1">
            <a:off x="2328130" y="3050213"/>
            <a:ext cx="271625" cy="18010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Elipsa 482"/>
          <p:cNvSpPr>
            <a:spLocks noChangeAspect="1"/>
          </p:cNvSpPr>
          <p:nvPr/>
        </p:nvSpPr>
        <p:spPr>
          <a:xfrm>
            <a:off x="2509177" y="3231076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4" name="Łącznik prosty 483"/>
          <p:cNvCxnSpPr/>
          <p:nvPr/>
        </p:nvCxnSpPr>
        <p:spPr>
          <a:xfrm rot="5400000" flipH="1" flipV="1">
            <a:off x="2519164" y="3038481"/>
            <a:ext cx="272430" cy="202781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Łącznik prosty 484"/>
          <p:cNvCxnSpPr/>
          <p:nvPr/>
        </p:nvCxnSpPr>
        <p:spPr>
          <a:xfrm rot="5400000">
            <a:off x="2417477" y="3413378"/>
            <a:ext cx="273023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Elipsa 485"/>
          <p:cNvSpPr>
            <a:spLocks noChangeAspect="1"/>
          </p:cNvSpPr>
          <p:nvPr/>
        </p:nvSpPr>
        <p:spPr>
          <a:xfrm>
            <a:off x="2509172" y="350489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Łącznik prosty 511"/>
          <p:cNvCxnSpPr/>
          <p:nvPr/>
        </p:nvCxnSpPr>
        <p:spPr>
          <a:xfrm rot="16200000" flipV="1">
            <a:off x="3017143" y="2474222"/>
            <a:ext cx="272039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" name="Elipsa 512"/>
          <p:cNvSpPr>
            <a:spLocks noChangeAspect="1"/>
          </p:cNvSpPr>
          <p:nvPr/>
        </p:nvSpPr>
        <p:spPr>
          <a:xfrm>
            <a:off x="3206591" y="266268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4" name="Łącznik prosty 513"/>
          <p:cNvCxnSpPr/>
          <p:nvPr/>
        </p:nvCxnSpPr>
        <p:spPr>
          <a:xfrm rot="5400000" flipH="1" flipV="1">
            <a:off x="3208839" y="2479017"/>
            <a:ext cx="271240" cy="1861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Łącznik prosty 514"/>
          <p:cNvCxnSpPr/>
          <p:nvPr/>
        </p:nvCxnSpPr>
        <p:spPr>
          <a:xfrm rot="16200000" flipH="1">
            <a:off x="3200487" y="2758607"/>
            <a:ext cx="287943" cy="1861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Łącznik prosty 515"/>
          <p:cNvCxnSpPr/>
          <p:nvPr/>
        </p:nvCxnSpPr>
        <p:spPr>
          <a:xfrm rot="5400000" flipH="1" flipV="1">
            <a:off x="3009445" y="2753668"/>
            <a:ext cx="287144" cy="1967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Elipsa 516"/>
          <p:cNvSpPr>
            <a:spLocks noChangeAspect="1"/>
          </p:cNvSpPr>
          <p:nvPr/>
        </p:nvSpPr>
        <p:spPr>
          <a:xfrm>
            <a:off x="3010101" y="239144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Elipsa 517"/>
          <p:cNvSpPr>
            <a:spLocks noChangeAspect="1"/>
          </p:cNvSpPr>
          <p:nvPr/>
        </p:nvSpPr>
        <p:spPr>
          <a:xfrm>
            <a:off x="3392693" y="239146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9" name="Łącznik prosty 518"/>
          <p:cNvCxnSpPr/>
          <p:nvPr/>
        </p:nvCxnSpPr>
        <p:spPr>
          <a:xfrm rot="16200000" flipV="1">
            <a:off x="3008868" y="3042188"/>
            <a:ext cx="271625" cy="18010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Elipsa 519"/>
          <p:cNvSpPr>
            <a:spLocks noChangeAspect="1"/>
          </p:cNvSpPr>
          <p:nvPr/>
        </p:nvSpPr>
        <p:spPr>
          <a:xfrm>
            <a:off x="3189915" y="3223051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1" name="Łącznik prosty 520"/>
          <p:cNvCxnSpPr/>
          <p:nvPr/>
        </p:nvCxnSpPr>
        <p:spPr>
          <a:xfrm rot="5400000" flipH="1" flipV="1">
            <a:off x="3199902" y="3030456"/>
            <a:ext cx="272430" cy="202781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Łącznik prosty 521"/>
          <p:cNvCxnSpPr/>
          <p:nvPr/>
        </p:nvCxnSpPr>
        <p:spPr>
          <a:xfrm rot="5400000">
            <a:off x="3098215" y="3405353"/>
            <a:ext cx="273023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Elipsa 522"/>
          <p:cNvSpPr>
            <a:spLocks noChangeAspect="1"/>
          </p:cNvSpPr>
          <p:nvPr/>
        </p:nvSpPr>
        <p:spPr>
          <a:xfrm>
            <a:off x="3189910" y="3496866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5" name="Łącznik prosty 524"/>
          <p:cNvCxnSpPr/>
          <p:nvPr/>
        </p:nvCxnSpPr>
        <p:spPr>
          <a:xfrm rot="16200000" flipV="1">
            <a:off x="6988798" y="2979294"/>
            <a:ext cx="271837" cy="19863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Łącznik prosty 526"/>
          <p:cNvCxnSpPr/>
          <p:nvPr/>
        </p:nvCxnSpPr>
        <p:spPr>
          <a:xfrm rot="5400000" flipH="1" flipV="1">
            <a:off x="7203569" y="2963161"/>
            <a:ext cx="271837" cy="230905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Łącznik prosty 527"/>
          <p:cNvCxnSpPr/>
          <p:nvPr/>
        </p:nvCxnSpPr>
        <p:spPr>
          <a:xfrm rot="16200000" flipH="1">
            <a:off x="7175463" y="3263089"/>
            <a:ext cx="283226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Łącznik prosty 528"/>
          <p:cNvCxnSpPr/>
          <p:nvPr/>
        </p:nvCxnSpPr>
        <p:spPr>
          <a:xfrm rot="5400000" flipH="1" flipV="1">
            <a:off x="6983457" y="3257178"/>
            <a:ext cx="283220" cy="19792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Elipsa 529"/>
          <p:cNvSpPr>
            <a:spLocks noChangeAspect="1"/>
          </p:cNvSpPr>
          <p:nvPr/>
        </p:nvSpPr>
        <p:spPr>
          <a:xfrm>
            <a:off x="7366747" y="345380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Elipsa 535"/>
          <p:cNvSpPr>
            <a:spLocks noChangeAspect="1"/>
          </p:cNvSpPr>
          <p:nvPr/>
        </p:nvSpPr>
        <p:spPr>
          <a:xfrm>
            <a:off x="6981287" y="345275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Elipsa 542"/>
          <p:cNvSpPr>
            <a:spLocks noChangeAspect="1"/>
          </p:cNvSpPr>
          <p:nvPr/>
        </p:nvSpPr>
        <p:spPr>
          <a:xfrm>
            <a:off x="7177780" y="3170321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4" name="Łącznik prosty 543"/>
          <p:cNvCxnSpPr/>
          <p:nvPr/>
        </p:nvCxnSpPr>
        <p:spPr>
          <a:xfrm rot="16200000" flipV="1">
            <a:off x="7750947" y="2992826"/>
            <a:ext cx="262018" cy="18682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5" name="Elipsa 544"/>
          <p:cNvSpPr>
            <a:spLocks noChangeAspect="1"/>
          </p:cNvSpPr>
          <p:nvPr/>
        </p:nvSpPr>
        <p:spPr>
          <a:xfrm>
            <a:off x="7930551" y="3172245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6" name="Łącznik prosty 545"/>
          <p:cNvCxnSpPr/>
          <p:nvPr/>
        </p:nvCxnSpPr>
        <p:spPr>
          <a:xfrm rot="5400000" flipH="1" flipV="1">
            <a:off x="7945737" y="2984856"/>
            <a:ext cx="262018" cy="20276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Łącznik prosty 546"/>
          <p:cNvCxnSpPr/>
          <p:nvPr/>
        </p:nvCxnSpPr>
        <p:spPr>
          <a:xfrm rot="5400000">
            <a:off x="7828845" y="3363762"/>
            <a:ext cx="293036" cy="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Elipsa 547"/>
          <p:cNvSpPr>
            <a:spLocks noChangeAspect="1"/>
          </p:cNvSpPr>
          <p:nvPr/>
        </p:nvSpPr>
        <p:spPr>
          <a:xfrm>
            <a:off x="7930543" y="346528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Elipsa 548"/>
          <p:cNvSpPr>
            <a:spLocks noChangeAspect="1"/>
          </p:cNvSpPr>
          <p:nvPr/>
        </p:nvSpPr>
        <p:spPr>
          <a:xfrm>
            <a:off x="7743729" y="290041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Elipsa 549"/>
          <p:cNvSpPr>
            <a:spLocks noChangeAspect="1"/>
          </p:cNvSpPr>
          <p:nvPr/>
        </p:nvSpPr>
        <p:spPr>
          <a:xfrm>
            <a:off x="8133311" y="291022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Elipsa 550"/>
          <p:cNvSpPr>
            <a:spLocks noChangeAspect="1"/>
          </p:cNvSpPr>
          <p:nvPr/>
        </p:nvSpPr>
        <p:spPr>
          <a:xfrm>
            <a:off x="7411561" y="289769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1" name="Łącznik prosty 570"/>
          <p:cNvCxnSpPr/>
          <p:nvPr/>
        </p:nvCxnSpPr>
        <p:spPr>
          <a:xfrm rot="16200000" flipV="1">
            <a:off x="6801703" y="2427958"/>
            <a:ext cx="262018" cy="18682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Elipsa 571"/>
          <p:cNvSpPr>
            <a:spLocks noChangeAspect="1"/>
          </p:cNvSpPr>
          <p:nvPr/>
        </p:nvSpPr>
        <p:spPr>
          <a:xfrm>
            <a:off x="6981307" y="260737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3" name="Łącznik prosty 572"/>
          <p:cNvCxnSpPr/>
          <p:nvPr/>
        </p:nvCxnSpPr>
        <p:spPr>
          <a:xfrm rot="5400000" flipH="1" flipV="1">
            <a:off x="6996493" y="2419988"/>
            <a:ext cx="262018" cy="20276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Łącznik prosty 573"/>
          <p:cNvCxnSpPr/>
          <p:nvPr/>
        </p:nvCxnSpPr>
        <p:spPr>
          <a:xfrm rot="5400000">
            <a:off x="6879601" y="2798894"/>
            <a:ext cx="293036" cy="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6" name="Elipsa 575"/>
          <p:cNvSpPr>
            <a:spLocks noChangeAspect="1"/>
          </p:cNvSpPr>
          <p:nvPr/>
        </p:nvSpPr>
        <p:spPr>
          <a:xfrm>
            <a:off x="6794485" y="233554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Elipsa 576"/>
          <p:cNvSpPr>
            <a:spLocks noChangeAspect="1"/>
          </p:cNvSpPr>
          <p:nvPr/>
        </p:nvSpPr>
        <p:spPr>
          <a:xfrm>
            <a:off x="7184067" y="234535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Prostokąt 581"/>
          <p:cNvSpPr/>
          <p:nvPr/>
        </p:nvSpPr>
        <p:spPr>
          <a:xfrm>
            <a:off x="1655200" y="2704197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Symbol"/>
              </a:rPr>
              <a:t></a:t>
            </a:r>
            <a:endParaRPr lang="en-US" sz="3600" i="1" dirty="0"/>
          </a:p>
        </p:txBody>
      </p:sp>
      <p:sp>
        <p:nvSpPr>
          <p:cNvPr id="194" name="Prostokąt 193"/>
          <p:cNvSpPr/>
          <p:nvPr/>
        </p:nvSpPr>
        <p:spPr>
          <a:xfrm>
            <a:off x="3624045" y="2740846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Symbol"/>
              </a:rPr>
              <a:t></a:t>
            </a:r>
            <a:endParaRPr lang="en-US" sz="3600" dirty="0"/>
          </a:p>
        </p:txBody>
      </p:sp>
      <p:sp>
        <p:nvSpPr>
          <p:cNvPr id="195" name="Prostokąt 194"/>
          <p:cNvSpPr/>
          <p:nvPr/>
        </p:nvSpPr>
        <p:spPr>
          <a:xfrm>
            <a:off x="5985696" y="2665734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Symbol"/>
              </a:rPr>
              <a:t></a:t>
            </a:r>
            <a:endParaRPr lang="en-US" sz="3600" dirty="0"/>
          </a:p>
        </p:txBody>
      </p:sp>
      <p:sp>
        <p:nvSpPr>
          <p:cNvPr id="196" name="Prostokąt 195"/>
          <p:cNvSpPr/>
          <p:nvPr/>
        </p:nvSpPr>
        <p:spPr>
          <a:xfrm>
            <a:off x="6074596" y="2780034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i="1" dirty="0" smtClean="0">
                <a:latin typeface="Mathematica1" pitchFamily="2" charset="2"/>
                <a:sym typeface="Symbol"/>
              </a:rPr>
              <a:t>/</a:t>
            </a:r>
            <a:endParaRPr lang="en-US" sz="2400" b="1" i="1" dirty="0"/>
          </a:p>
        </p:txBody>
      </p:sp>
      <p:sp>
        <p:nvSpPr>
          <p:cNvPr id="200" name="Prostokąt 199"/>
          <p:cNvSpPr/>
          <p:nvPr/>
        </p:nvSpPr>
        <p:spPr>
          <a:xfrm>
            <a:off x="3732271" y="2880546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 smtClean="0">
                <a:sym typeface="Symbol"/>
              </a:rPr>
              <a:t>,</a:t>
            </a:r>
            <a:endParaRPr lang="en-US" sz="2800" dirty="0"/>
          </a:p>
        </p:txBody>
      </p:sp>
      <p:sp>
        <p:nvSpPr>
          <p:cNvPr id="202" name="Prostokąt 201"/>
          <p:cNvSpPr/>
          <p:nvPr/>
        </p:nvSpPr>
        <p:spPr>
          <a:xfrm>
            <a:off x="1747965" y="2863223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 smtClean="0">
                <a:sym typeface="Symbol"/>
              </a:rPr>
              <a:t>,</a:t>
            </a:r>
            <a:endParaRPr lang="en-US" sz="2800" dirty="0"/>
          </a:p>
        </p:txBody>
      </p:sp>
      <p:sp>
        <p:nvSpPr>
          <p:cNvPr id="204" name="Prostokąt 203"/>
          <p:cNvSpPr/>
          <p:nvPr/>
        </p:nvSpPr>
        <p:spPr>
          <a:xfrm>
            <a:off x="5952566" y="2698865"/>
            <a:ext cx="481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Mathematica1"/>
              </a:rPr>
              <a:t></a:t>
            </a:r>
            <a:endParaRPr lang="en-US" sz="3600" dirty="0"/>
          </a:p>
        </p:txBody>
      </p:sp>
      <p:sp>
        <p:nvSpPr>
          <p:cNvPr id="206" name="pole tekstowe 205"/>
          <p:cNvSpPr txBox="1"/>
          <p:nvPr/>
        </p:nvSpPr>
        <p:spPr>
          <a:xfrm>
            <a:off x="6835333" y="5607922"/>
            <a:ext cx="862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cs typeface="Times New Roman" pitchFamily="18" charset="0"/>
              </a:rPr>
              <a:t>lines</a:t>
            </a:r>
            <a:endParaRPr lang="en-US" sz="1400" i="1" dirty="0">
              <a:cs typeface="Times New Roman" pitchFamily="18" charset="0"/>
            </a:endParaRPr>
          </a:p>
        </p:txBody>
      </p:sp>
      <p:cxnSp>
        <p:nvCxnSpPr>
          <p:cNvPr id="208" name="Łącznik prosty 207"/>
          <p:cNvCxnSpPr/>
          <p:nvPr/>
        </p:nvCxnSpPr>
        <p:spPr>
          <a:xfrm rot="10800000">
            <a:off x="7083176" y="5102186"/>
            <a:ext cx="611200" cy="3477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Elipsa 208"/>
          <p:cNvSpPr>
            <a:spLocks noChangeAspect="1"/>
          </p:cNvSpPr>
          <p:nvPr/>
        </p:nvSpPr>
        <p:spPr>
          <a:xfrm>
            <a:off x="7623473" y="5386433"/>
            <a:ext cx="135397" cy="1359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0" name="Łącznik prosty 209"/>
          <p:cNvCxnSpPr/>
          <p:nvPr/>
        </p:nvCxnSpPr>
        <p:spPr>
          <a:xfrm rot="10800000" flipV="1">
            <a:off x="7694378" y="5102186"/>
            <a:ext cx="631369" cy="3477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Łącznik prosty 210"/>
          <p:cNvCxnSpPr/>
          <p:nvPr/>
        </p:nvCxnSpPr>
        <p:spPr>
          <a:xfrm rot="16200000" flipV="1">
            <a:off x="7209980" y="4965510"/>
            <a:ext cx="599824" cy="36898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Łącznik prosty 211"/>
          <p:cNvCxnSpPr/>
          <p:nvPr/>
        </p:nvCxnSpPr>
        <p:spPr>
          <a:xfrm rot="5400000" flipH="1" flipV="1">
            <a:off x="7584723" y="4956473"/>
            <a:ext cx="603088" cy="3837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Łącznik prosty 212"/>
          <p:cNvCxnSpPr/>
          <p:nvPr/>
        </p:nvCxnSpPr>
        <p:spPr>
          <a:xfrm rot="16200000" flipH="1">
            <a:off x="7581964" y="5566825"/>
            <a:ext cx="575548" cy="35072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y 213"/>
          <p:cNvCxnSpPr/>
          <p:nvPr/>
        </p:nvCxnSpPr>
        <p:spPr>
          <a:xfrm rot="5400000">
            <a:off x="7388978" y="5756608"/>
            <a:ext cx="607590" cy="32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Łącznik prosty 214"/>
          <p:cNvCxnSpPr/>
          <p:nvPr/>
        </p:nvCxnSpPr>
        <p:spPr>
          <a:xfrm rot="5400000" flipH="1" flipV="1">
            <a:off x="7225258" y="5560844"/>
            <a:ext cx="575546" cy="3626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Elipsa 215"/>
          <p:cNvSpPr>
            <a:spLocks noChangeAspect="1"/>
          </p:cNvSpPr>
          <p:nvPr/>
        </p:nvSpPr>
        <p:spPr>
          <a:xfrm>
            <a:off x="7257701" y="5961983"/>
            <a:ext cx="135397" cy="1359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Elipsa 216"/>
          <p:cNvSpPr>
            <a:spLocks noChangeAspect="1"/>
          </p:cNvSpPr>
          <p:nvPr/>
        </p:nvSpPr>
        <p:spPr>
          <a:xfrm>
            <a:off x="7015476" y="5034207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Elipsa 218"/>
          <p:cNvSpPr>
            <a:spLocks/>
          </p:cNvSpPr>
          <p:nvPr/>
        </p:nvSpPr>
        <p:spPr>
          <a:xfrm>
            <a:off x="8258047" y="5034207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Elipsa 219"/>
          <p:cNvSpPr>
            <a:spLocks noChangeAspect="1"/>
          </p:cNvSpPr>
          <p:nvPr/>
        </p:nvSpPr>
        <p:spPr>
          <a:xfrm>
            <a:off x="7977401" y="5961982"/>
            <a:ext cx="135397" cy="1359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Elipsa 220"/>
          <p:cNvSpPr>
            <a:spLocks noChangeAspect="1"/>
          </p:cNvSpPr>
          <p:nvPr/>
        </p:nvSpPr>
        <p:spPr>
          <a:xfrm>
            <a:off x="7623473" y="6038821"/>
            <a:ext cx="135397" cy="1359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Elipsa 221"/>
          <p:cNvSpPr>
            <a:spLocks noChangeAspect="1"/>
          </p:cNvSpPr>
          <p:nvPr/>
        </p:nvSpPr>
        <p:spPr>
          <a:xfrm>
            <a:off x="7263988" y="4794409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pole tekstowe 233"/>
          <p:cNvSpPr txBox="1"/>
          <p:nvPr/>
        </p:nvSpPr>
        <p:spPr>
          <a:xfrm>
            <a:off x="7913823" y="5228041"/>
            <a:ext cx="1052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cs typeface="Times New Roman" pitchFamily="18" charset="0"/>
              </a:rPr>
              <a:t>lines</a:t>
            </a:r>
            <a:endParaRPr lang="en-US" sz="1400" i="1" dirty="0">
              <a:cs typeface="Times New Roman" pitchFamily="18" charset="0"/>
            </a:endParaRPr>
          </a:p>
        </p:txBody>
      </p:sp>
      <p:sp>
        <p:nvSpPr>
          <p:cNvPr id="305" name="Elipsa 304"/>
          <p:cNvSpPr>
            <a:spLocks noChangeAspect="1"/>
          </p:cNvSpPr>
          <p:nvPr/>
        </p:nvSpPr>
        <p:spPr>
          <a:xfrm>
            <a:off x="7987589" y="4794409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8" name="Łącznik prosty 307"/>
          <p:cNvCxnSpPr/>
          <p:nvPr/>
        </p:nvCxnSpPr>
        <p:spPr>
          <a:xfrm rot="5400000">
            <a:off x="7365983" y="5122812"/>
            <a:ext cx="660007" cy="32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Elipsa 217"/>
          <p:cNvSpPr>
            <a:spLocks noChangeAspect="1"/>
          </p:cNvSpPr>
          <p:nvPr/>
        </p:nvSpPr>
        <p:spPr>
          <a:xfrm>
            <a:off x="7629885" y="4710867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pole tekstowe 322"/>
          <p:cNvSpPr txBox="1"/>
          <p:nvPr/>
        </p:nvSpPr>
        <p:spPr>
          <a:xfrm>
            <a:off x="2160580" y="5616848"/>
            <a:ext cx="862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cs typeface="Times New Roman" pitchFamily="18" charset="0"/>
              </a:rPr>
              <a:t>lines</a:t>
            </a:r>
            <a:endParaRPr lang="en-US" sz="1400" i="1" dirty="0">
              <a:cs typeface="Times New Roman" pitchFamily="18" charset="0"/>
            </a:endParaRPr>
          </a:p>
        </p:txBody>
      </p:sp>
      <p:sp>
        <p:nvSpPr>
          <p:cNvPr id="325" name="Elipsa 324"/>
          <p:cNvSpPr>
            <a:spLocks noChangeAspect="1"/>
          </p:cNvSpPr>
          <p:nvPr/>
        </p:nvSpPr>
        <p:spPr>
          <a:xfrm>
            <a:off x="2850539" y="5362502"/>
            <a:ext cx="135397" cy="1359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6" name="Łącznik prosty 325"/>
          <p:cNvCxnSpPr/>
          <p:nvPr/>
        </p:nvCxnSpPr>
        <p:spPr>
          <a:xfrm rot="10800000" flipV="1">
            <a:off x="2921446" y="4996851"/>
            <a:ext cx="472324" cy="44855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Łącznik prosty 326"/>
          <p:cNvCxnSpPr/>
          <p:nvPr/>
        </p:nvCxnSpPr>
        <p:spPr>
          <a:xfrm rot="10800000">
            <a:off x="2428591" y="4996851"/>
            <a:ext cx="492862" cy="4485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Łącznik prosty 327"/>
          <p:cNvCxnSpPr/>
          <p:nvPr/>
        </p:nvCxnSpPr>
        <p:spPr>
          <a:xfrm rot="5400000" flipH="1" flipV="1">
            <a:off x="2722959" y="5040801"/>
            <a:ext cx="603089" cy="20613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Łącznik prosty 328"/>
          <p:cNvCxnSpPr/>
          <p:nvPr/>
        </p:nvCxnSpPr>
        <p:spPr>
          <a:xfrm rot="16200000" flipH="1">
            <a:off x="2714741" y="5656612"/>
            <a:ext cx="619534" cy="20613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Łącznik prosty 330"/>
          <p:cNvCxnSpPr/>
          <p:nvPr/>
        </p:nvCxnSpPr>
        <p:spPr>
          <a:xfrm rot="5400000" flipH="1" flipV="1">
            <a:off x="2485091" y="5624232"/>
            <a:ext cx="610668" cy="26203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Elipsa 331"/>
          <p:cNvSpPr>
            <a:spLocks noChangeAspect="1"/>
          </p:cNvSpPr>
          <p:nvPr/>
        </p:nvSpPr>
        <p:spPr>
          <a:xfrm>
            <a:off x="2591708" y="5992603"/>
            <a:ext cx="135397" cy="1359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Elipsa 333"/>
          <p:cNvSpPr>
            <a:spLocks/>
          </p:cNvSpPr>
          <p:nvPr/>
        </p:nvSpPr>
        <p:spPr>
          <a:xfrm>
            <a:off x="3326071" y="4928872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Elipsa 334"/>
          <p:cNvSpPr>
            <a:spLocks noChangeAspect="1"/>
          </p:cNvSpPr>
          <p:nvPr/>
        </p:nvSpPr>
        <p:spPr>
          <a:xfrm>
            <a:off x="3059869" y="5992603"/>
            <a:ext cx="135397" cy="1359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Elipsa 336"/>
          <p:cNvSpPr>
            <a:spLocks noChangeAspect="1"/>
          </p:cNvSpPr>
          <p:nvPr/>
        </p:nvSpPr>
        <p:spPr>
          <a:xfrm>
            <a:off x="2366783" y="4928870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pole tekstowe 337"/>
          <p:cNvSpPr txBox="1"/>
          <p:nvPr/>
        </p:nvSpPr>
        <p:spPr>
          <a:xfrm>
            <a:off x="3059869" y="5149575"/>
            <a:ext cx="1052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 smtClean="0">
                <a:cs typeface="Times New Roman" pitchFamily="18" charset="0"/>
              </a:rPr>
              <a:t>lines</a:t>
            </a:r>
            <a:endParaRPr lang="en-US" sz="1400" i="1" dirty="0">
              <a:cs typeface="Times New Roman" pitchFamily="18" charset="0"/>
            </a:endParaRPr>
          </a:p>
        </p:txBody>
      </p:sp>
      <p:sp>
        <p:nvSpPr>
          <p:cNvPr id="339" name="Elipsa 338"/>
          <p:cNvSpPr>
            <a:spLocks noChangeAspect="1"/>
          </p:cNvSpPr>
          <p:nvPr/>
        </p:nvSpPr>
        <p:spPr>
          <a:xfrm>
            <a:off x="3059869" y="4774344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0" name="Łącznik prosty 339"/>
          <p:cNvCxnSpPr/>
          <p:nvPr/>
        </p:nvCxnSpPr>
        <p:spPr>
          <a:xfrm rot="16200000" flipH="1">
            <a:off x="2520487" y="5048944"/>
            <a:ext cx="607585" cy="19434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Elipsa 340"/>
          <p:cNvSpPr>
            <a:spLocks noChangeAspect="1"/>
          </p:cNvSpPr>
          <p:nvPr/>
        </p:nvSpPr>
        <p:spPr>
          <a:xfrm>
            <a:off x="2659406" y="4774345"/>
            <a:ext cx="135397" cy="1359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Prostokąt 395"/>
          <p:cNvSpPr/>
          <p:nvPr/>
        </p:nvSpPr>
        <p:spPr>
          <a:xfrm>
            <a:off x="5175250" y="2880546"/>
            <a:ext cx="686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 smtClean="0">
                <a:sym typeface="Symbol"/>
              </a:rPr>
              <a:t>,  …</a:t>
            </a:r>
            <a:endParaRPr lang="en-US" sz="2800" dirty="0"/>
          </a:p>
        </p:txBody>
      </p:sp>
      <p:sp>
        <p:nvSpPr>
          <p:cNvPr id="397" name="Prostokąt 396"/>
          <p:cNvSpPr/>
          <p:nvPr/>
        </p:nvSpPr>
        <p:spPr>
          <a:xfrm>
            <a:off x="8222940" y="2877114"/>
            <a:ext cx="686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 smtClean="0">
                <a:sym typeface="Symbol"/>
              </a:rPr>
              <a:t>,  …</a:t>
            </a:r>
            <a:endParaRPr lang="en-US" sz="2800" dirty="0"/>
          </a:p>
        </p:txBody>
      </p:sp>
      <p:sp>
        <p:nvSpPr>
          <p:cNvPr id="400" name="Tytuł 1"/>
          <p:cNvSpPr txBox="1">
            <a:spLocks/>
          </p:cNvSpPr>
          <p:nvPr/>
        </p:nvSpPr>
        <p:spPr>
          <a:xfrm rot="5400000">
            <a:off x="2512590" y="3929329"/>
            <a:ext cx="675897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i="1" dirty="0" smtClean="0">
                <a:ea typeface="+mj-ea"/>
                <a:cs typeface="+mj-cs"/>
              </a:rPr>
              <a:t> </a:t>
            </a:r>
            <a:r>
              <a:rPr lang="en-US" sz="2400" b="1" dirty="0" smtClean="0">
                <a:ea typeface="+mj-ea"/>
                <a:cs typeface="+mj-cs"/>
                <a:sym typeface="Euclid Symbol"/>
              </a:rPr>
              <a:t></a:t>
            </a:r>
            <a:endParaRPr kumimoji="0" lang="en-US" sz="2600" b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402" name="Tytuł 1"/>
          <p:cNvSpPr txBox="1">
            <a:spLocks/>
          </p:cNvSpPr>
          <p:nvPr/>
        </p:nvSpPr>
        <p:spPr>
          <a:xfrm rot="5400000">
            <a:off x="7326262" y="3925896"/>
            <a:ext cx="675897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i="1" dirty="0" smtClean="0">
                <a:ea typeface="+mj-ea"/>
                <a:cs typeface="+mj-cs"/>
              </a:rPr>
              <a:t> </a:t>
            </a:r>
            <a:r>
              <a:rPr lang="en-US" sz="2400" b="1" dirty="0" smtClean="0">
                <a:ea typeface="+mj-ea"/>
                <a:cs typeface="+mj-cs"/>
                <a:sym typeface="Euclid Symbol"/>
              </a:rPr>
              <a:t></a:t>
            </a:r>
            <a:endParaRPr kumimoji="0" lang="en-US" sz="2600" b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403" name="Prostokąt 402"/>
          <p:cNvSpPr/>
          <p:nvPr/>
        </p:nvSpPr>
        <p:spPr>
          <a:xfrm>
            <a:off x="5026295" y="5034207"/>
            <a:ext cx="481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Mathematica1"/>
              </a:rPr>
              <a:t></a:t>
            </a:r>
            <a:endParaRPr lang="en-US" sz="3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2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" grpId="0" animBg="1"/>
      <p:bldP spid="398" grpId="0" animBg="1"/>
      <p:bldP spid="203" grpId="0" animBg="1"/>
      <p:bldP spid="201" grpId="0" animBg="1"/>
      <p:bldP spid="582" grpId="0"/>
      <p:bldP spid="194" grpId="0"/>
      <p:bldP spid="195" grpId="0"/>
      <p:bldP spid="196" grpId="0"/>
      <p:bldP spid="200" grpId="0"/>
      <p:bldP spid="202" grpId="0"/>
      <p:bldP spid="204" grpId="0"/>
      <p:bldP spid="206" grpId="0"/>
      <p:bldP spid="209" grpId="0" animBg="1"/>
      <p:bldP spid="216" grpId="0" animBg="1"/>
      <p:bldP spid="217" grpId="0" animBg="1"/>
      <p:bldP spid="219" grpId="0" animBg="1"/>
      <p:bldP spid="220" grpId="0" animBg="1"/>
      <p:bldP spid="221" grpId="0" animBg="1"/>
      <p:bldP spid="222" grpId="0" animBg="1"/>
      <p:bldP spid="234" grpId="0"/>
      <p:bldP spid="305" grpId="0" animBg="1"/>
      <p:bldP spid="218" grpId="0" animBg="1"/>
      <p:bldP spid="323" grpId="0"/>
      <p:bldP spid="325" grpId="0" animBg="1"/>
      <p:bldP spid="332" grpId="0" animBg="1"/>
      <p:bldP spid="334" grpId="0" animBg="1"/>
      <p:bldP spid="335" grpId="0" animBg="1"/>
      <p:bldP spid="337" grpId="0" animBg="1"/>
      <p:bldP spid="338" grpId="0"/>
      <p:bldP spid="339" grpId="0" animBg="1"/>
      <p:bldP spid="341" grpId="0" animBg="1"/>
      <p:bldP spid="396" grpId="0"/>
      <p:bldP spid="397" grpId="0"/>
      <p:bldP spid="400" grpId="0"/>
      <p:bldP spid="402" grpId="0"/>
      <p:bldP spid="4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rostokąt zaokrąglony 178"/>
          <p:cNvSpPr/>
          <p:nvPr/>
        </p:nvSpPr>
        <p:spPr>
          <a:xfrm>
            <a:off x="6545116" y="1534008"/>
            <a:ext cx="1610247" cy="106745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Prostokąt zaokrąglony 177"/>
          <p:cNvSpPr/>
          <p:nvPr/>
        </p:nvSpPr>
        <p:spPr>
          <a:xfrm>
            <a:off x="6545116" y="2851712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Prostokąt zaokrąglony 179"/>
          <p:cNvSpPr/>
          <p:nvPr/>
        </p:nvSpPr>
        <p:spPr>
          <a:xfrm>
            <a:off x="2438144" y="1534008"/>
            <a:ext cx="3693098" cy="107941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Prostokąt zaokrąglony 176"/>
          <p:cNvSpPr/>
          <p:nvPr/>
        </p:nvSpPr>
        <p:spPr>
          <a:xfrm>
            <a:off x="2449701" y="2876471"/>
            <a:ext cx="3681541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Prostokąt zaokrąglony 175"/>
          <p:cNvSpPr/>
          <p:nvPr/>
        </p:nvSpPr>
        <p:spPr>
          <a:xfrm>
            <a:off x="2450788" y="4737713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Prostokąt zaokrąglony 174"/>
          <p:cNvSpPr/>
          <p:nvPr/>
        </p:nvSpPr>
        <p:spPr>
          <a:xfrm>
            <a:off x="539979" y="1522043"/>
            <a:ext cx="1621255" cy="107941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Prostokąt zaokrąglony 173"/>
          <p:cNvSpPr/>
          <p:nvPr/>
        </p:nvSpPr>
        <p:spPr>
          <a:xfrm>
            <a:off x="572485" y="2874630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Prostokąt zaokrąglony 172"/>
          <p:cNvSpPr/>
          <p:nvPr/>
        </p:nvSpPr>
        <p:spPr>
          <a:xfrm>
            <a:off x="575782" y="4737713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Example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127" name="Tytuł 1"/>
          <p:cNvSpPr txBox="1">
            <a:spLocks/>
          </p:cNvSpPr>
          <p:nvPr/>
        </p:nvSpPr>
        <p:spPr>
          <a:xfrm>
            <a:off x="4396135" y="4596778"/>
            <a:ext cx="4149147" cy="99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dirty="0" smtClean="0">
                <a:ea typeface="+mj-ea"/>
                <a:cs typeface="+mj-cs"/>
              </a:rPr>
              <a:t>All two vertex graphs made of</a:t>
            </a:r>
            <a:r>
              <a:rPr lang="pl-PL" sz="2000" i="1" dirty="0" smtClean="0">
                <a:ea typeface="+mj-ea"/>
                <a:cs typeface="+mj-cs"/>
              </a:rPr>
              <a:t> :</a:t>
            </a:r>
            <a:r>
              <a:rPr lang="en-US" sz="2000" i="1" dirty="0" smtClean="0">
                <a:ea typeface="+mj-ea"/>
                <a:cs typeface="+mj-cs"/>
              </a:rPr>
              <a:t> </a:t>
            </a:r>
          </a:p>
        </p:txBody>
      </p:sp>
      <p:cxnSp>
        <p:nvCxnSpPr>
          <p:cNvPr id="390" name="Łącznik prosty 389"/>
          <p:cNvCxnSpPr/>
          <p:nvPr/>
        </p:nvCxnSpPr>
        <p:spPr>
          <a:xfrm rot="16200000" flipV="1">
            <a:off x="2855079" y="1826793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" name="Elipsa 390"/>
          <p:cNvSpPr>
            <a:spLocks noChangeAspect="1"/>
          </p:cNvSpPr>
          <p:nvPr/>
        </p:nvSpPr>
        <p:spPr>
          <a:xfrm>
            <a:off x="3040924" y="201246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2" name="Łącznik prosty 391"/>
          <p:cNvCxnSpPr/>
          <p:nvPr/>
        </p:nvCxnSpPr>
        <p:spPr>
          <a:xfrm rot="5400000" flipH="1" flipV="1">
            <a:off x="3024357" y="1831394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Łącznik prosty 392"/>
          <p:cNvCxnSpPr/>
          <p:nvPr/>
        </p:nvCxnSpPr>
        <p:spPr>
          <a:xfrm rot="16200000" flipH="1">
            <a:off x="3017690" y="2115172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Łącznik prosty 393"/>
          <p:cNvCxnSpPr/>
          <p:nvPr/>
        </p:nvCxnSpPr>
        <p:spPr>
          <a:xfrm rot="5400000" flipH="1" flipV="1">
            <a:off x="2848419" y="2110577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Elipsa 394"/>
          <p:cNvSpPr>
            <a:spLocks noChangeAspect="1"/>
          </p:cNvSpPr>
          <p:nvPr/>
        </p:nvSpPr>
        <p:spPr>
          <a:xfrm>
            <a:off x="3205598" y="2302917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Elipsa 395"/>
          <p:cNvSpPr>
            <a:spLocks noChangeAspect="1"/>
          </p:cNvSpPr>
          <p:nvPr/>
        </p:nvSpPr>
        <p:spPr>
          <a:xfrm>
            <a:off x="2867046" y="1735349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Elipsa 396"/>
          <p:cNvSpPr>
            <a:spLocks noChangeAspect="1"/>
          </p:cNvSpPr>
          <p:nvPr/>
        </p:nvSpPr>
        <p:spPr>
          <a:xfrm>
            <a:off x="2867046" y="2302916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Elipsa 397"/>
          <p:cNvSpPr>
            <a:spLocks noChangeAspect="1"/>
          </p:cNvSpPr>
          <p:nvPr/>
        </p:nvSpPr>
        <p:spPr>
          <a:xfrm>
            <a:off x="3205598" y="1735349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9" name="Łącznik prosty 398"/>
          <p:cNvCxnSpPr/>
          <p:nvPr/>
        </p:nvCxnSpPr>
        <p:spPr>
          <a:xfrm rot="16200000" flipV="1">
            <a:off x="3449986" y="1833578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0" name="Elipsa 399"/>
          <p:cNvSpPr>
            <a:spLocks noChangeAspect="1"/>
          </p:cNvSpPr>
          <p:nvPr/>
        </p:nvSpPr>
        <p:spPr>
          <a:xfrm>
            <a:off x="3628120" y="201154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1" name="Łącznik prosty 400"/>
          <p:cNvCxnSpPr/>
          <p:nvPr/>
        </p:nvCxnSpPr>
        <p:spPr>
          <a:xfrm rot="5400000" flipH="1" flipV="1">
            <a:off x="3610127" y="1832819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Łącznik prosty 401"/>
          <p:cNvCxnSpPr/>
          <p:nvPr/>
        </p:nvCxnSpPr>
        <p:spPr>
          <a:xfrm rot="16200000" flipH="1">
            <a:off x="3522442" y="2197402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Elipsa 402"/>
          <p:cNvSpPr>
            <a:spLocks noChangeAspect="1"/>
          </p:cNvSpPr>
          <p:nvPr/>
        </p:nvSpPr>
        <p:spPr>
          <a:xfrm>
            <a:off x="3789025" y="1735352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Elipsa 403"/>
          <p:cNvSpPr>
            <a:spLocks noChangeAspect="1"/>
          </p:cNvSpPr>
          <p:nvPr/>
        </p:nvSpPr>
        <p:spPr>
          <a:xfrm>
            <a:off x="3628120" y="2302919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Elipsa 404"/>
          <p:cNvSpPr>
            <a:spLocks noChangeAspect="1"/>
          </p:cNvSpPr>
          <p:nvPr/>
        </p:nvSpPr>
        <p:spPr>
          <a:xfrm>
            <a:off x="3468735" y="173535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1" name="Łącznik prosty 430"/>
          <p:cNvCxnSpPr/>
          <p:nvPr/>
        </p:nvCxnSpPr>
        <p:spPr>
          <a:xfrm rot="16200000" flipV="1">
            <a:off x="787323" y="1851848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Elipsa 431"/>
          <p:cNvSpPr>
            <a:spLocks noChangeAspect="1"/>
          </p:cNvSpPr>
          <p:nvPr/>
        </p:nvSpPr>
        <p:spPr>
          <a:xfrm>
            <a:off x="973168" y="2037523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3" name="Łącznik prosty 432"/>
          <p:cNvCxnSpPr/>
          <p:nvPr/>
        </p:nvCxnSpPr>
        <p:spPr>
          <a:xfrm rot="5400000" flipH="1" flipV="1">
            <a:off x="956601" y="1856449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Łącznik prosty 433"/>
          <p:cNvCxnSpPr/>
          <p:nvPr/>
        </p:nvCxnSpPr>
        <p:spPr>
          <a:xfrm rot="16200000" flipH="1">
            <a:off x="949934" y="2140227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Łącznik prosty 434"/>
          <p:cNvCxnSpPr/>
          <p:nvPr/>
        </p:nvCxnSpPr>
        <p:spPr>
          <a:xfrm rot="5400000" flipH="1" flipV="1">
            <a:off x="780663" y="2135632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6" name="Elipsa 435"/>
          <p:cNvSpPr>
            <a:spLocks noChangeAspect="1"/>
          </p:cNvSpPr>
          <p:nvPr/>
        </p:nvSpPr>
        <p:spPr>
          <a:xfrm>
            <a:off x="1137842" y="2327972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Elipsa 436"/>
          <p:cNvSpPr>
            <a:spLocks noChangeAspect="1"/>
          </p:cNvSpPr>
          <p:nvPr/>
        </p:nvSpPr>
        <p:spPr>
          <a:xfrm>
            <a:off x="799290" y="1760404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Elipsa 437"/>
          <p:cNvSpPr>
            <a:spLocks noChangeAspect="1"/>
          </p:cNvSpPr>
          <p:nvPr/>
        </p:nvSpPr>
        <p:spPr>
          <a:xfrm>
            <a:off x="799290" y="2327971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Elipsa 438"/>
          <p:cNvSpPr>
            <a:spLocks noChangeAspect="1"/>
          </p:cNvSpPr>
          <p:nvPr/>
        </p:nvSpPr>
        <p:spPr>
          <a:xfrm>
            <a:off x="1137842" y="1760404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0" name="Łącznik prosty 439"/>
          <p:cNvCxnSpPr/>
          <p:nvPr/>
        </p:nvCxnSpPr>
        <p:spPr>
          <a:xfrm rot="16200000" flipV="1">
            <a:off x="6836953" y="1793976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Elipsa 440"/>
          <p:cNvSpPr>
            <a:spLocks noChangeAspect="1"/>
          </p:cNvSpPr>
          <p:nvPr/>
        </p:nvSpPr>
        <p:spPr>
          <a:xfrm>
            <a:off x="7015087" y="1971947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2" name="Łącznik prosty 441"/>
          <p:cNvCxnSpPr/>
          <p:nvPr/>
        </p:nvCxnSpPr>
        <p:spPr>
          <a:xfrm rot="5400000" flipH="1" flipV="1">
            <a:off x="6997094" y="1793217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Łącznik prosty 442"/>
          <p:cNvCxnSpPr/>
          <p:nvPr/>
        </p:nvCxnSpPr>
        <p:spPr>
          <a:xfrm rot="16200000" flipH="1">
            <a:off x="6909408" y="2157801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Elipsa 443"/>
          <p:cNvSpPr>
            <a:spLocks noChangeAspect="1"/>
          </p:cNvSpPr>
          <p:nvPr/>
        </p:nvSpPr>
        <p:spPr>
          <a:xfrm>
            <a:off x="7175992" y="169575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Elipsa 444"/>
          <p:cNvSpPr>
            <a:spLocks noChangeAspect="1"/>
          </p:cNvSpPr>
          <p:nvPr/>
        </p:nvSpPr>
        <p:spPr>
          <a:xfrm>
            <a:off x="7015087" y="2263317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Elipsa 445"/>
          <p:cNvSpPr>
            <a:spLocks noChangeAspect="1"/>
          </p:cNvSpPr>
          <p:nvPr/>
        </p:nvSpPr>
        <p:spPr>
          <a:xfrm>
            <a:off x="6855702" y="1695749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" name="Łącznik prosty 446"/>
          <p:cNvCxnSpPr/>
          <p:nvPr/>
        </p:nvCxnSpPr>
        <p:spPr>
          <a:xfrm rot="16200000" flipV="1">
            <a:off x="1433567" y="1852775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Elipsa 447"/>
          <p:cNvSpPr>
            <a:spLocks noChangeAspect="1"/>
          </p:cNvSpPr>
          <p:nvPr/>
        </p:nvSpPr>
        <p:spPr>
          <a:xfrm>
            <a:off x="1619412" y="2038449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9" name="Łącznik prosty 448"/>
          <p:cNvCxnSpPr/>
          <p:nvPr/>
        </p:nvCxnSpPr>
        <p:spPr>
          <a:xfrm rot="5400000" flipH="1" flipV="1">
            <a:off x="1602845" y="1857375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Łącznik prosty 449"/>
          <p:cNvCxnSpPr/>
          <p:nvPr/>
        </p:nvCxnSpPr>
        <p:spPr>
          <a:xfrm rot="16200000" flipH="1">
            <a:off x="1596178" y="2141153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Łącznik prosty 450"/>
          <p:cNvCxnSpPr/>
          <p:nvPr/>
        </p:nvCxnSpPr>
        <p:spPr>
          <a:xfrm rot="5400000" flipH="1" flipV="1">
            <a:off x="1426907" y="2136558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Elipsa 451"/>
          <p:cNvSpPr>
            <a:spLocks noChangeAspect="1"/>
          </p:cNvSpPr>
          <p:nvPr/>
        </p:nvSpPr>
        <p:spPr>
          <a:xfrm>
            <a:off x="1784086" y="232889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Elipsa 452"/>
          <p:cNvSpPr>
            <a:spLocks noChangeAspect="1"/>
          </p:cNvSpPr>
          <p:nvPr/>
        </p:nvSpPr>
        <p:spPr>
          <a:xfrm>
            <a:off x="1445534" y="176133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Elipsa 453"/>
          <p:cNvSpPr>
            <a:spLocks noChangeAspect="1"/>
          </p:cNvSpPr>
          <p:nvPr/>
        </p:nvSpPr>
        <p:spPr>
          <a:xfrm>
            <a:off x="1445534" y="232889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Elipsa 454"/>
          <p:cNvSpPr>
            <a:spLocks noChangeAspect="1"/>
          </p:cNvSpPr>
          <p:nvPr/>
        </p:nvSpPr>
        <p:spPr>
          <a:xfrm>
            <a:off x="1784086" y="176133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6" name="Łącznik prosty 455"/>
          <p:cNvCxnSpPr/>
          <p:nvPr/>
        </p:nvCxnSpPr>
        <p:spPr>
          <a:xfrm rot="16200000" flipV="1">
            <a:off x="7370769" y="1793049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7" name="Elipsa 456"/>
          <p:cNvSpPr>
            <a:spLocks noChangeAspect="1"/>
          </p:cNvSpPr>
          <p:nvPr/>
        </p:nvSpPr>
        <p:spPr>
          <a:xfrm>
            <a:off x="7548903" y="1971019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8" name="Łącznik prosty 457"/>
          <p:cNvCxnSpPr/>
          <p:nvPr/>
        </p:nvCxnSpPr>
        <p:spPr>
          <a:xfrm rot="5400000" flipH="1" flipV="1">
            <a:off x="7530910" y="1792290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Łącznik prosty 458"/>
          <p:cNvCxnSpPr/>
          <p:nvPr/>
        </p:nvCxnSpPr>
        <p:spPr>
          <a:xfrm rot="16200000" flipH="1">
            <a:off x="7443225" y="2156873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Elipsa 459"/>
          <p:cNvSpPr>
            <a:spLocks noChangeAspect="1"/>
          </p:cNvSpPr>
          <p:nvPr/>
        </p:nvSpPr>
        <p:spPr>
          <a:xfrm>
            <a:off x="7709808" y="1694823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Elipsa 460"/>
          <p:cNvSpPr>
            <a:spLocks noChangeAspect="1"/>
          </p:cNvSpPr>
          <p:nvPr/>
        </p:nvSpPr>
        <p:spPr>
          <a:xfrm>
            <a:off x="7548903" y="2262390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Elipsa 461"/>
          <p:cNvSpPr>
            <a:spLocks noChangeAspect="1"/>
          </p:cNvSpPr>
          <p:nvPr/>
        </p:nvSpPr>
        <p:spPr>
          <a:xfrm>
            <a:off x="7389518" y="169482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Łącznik prosty 462"/>
          <p:cNvCxnSpPr/>
          <p:nvPr/>
        </p:nvCxnSpPr>
        <p:spPr>
          <a:xfrm rot="16200000" flipV="1">
            <a:off x="5399252" y="1815581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Elipsa 463"/>
          <p:cNvSpPr>
            <a:spLocks noChangeAspect="1"/>
          </p:cNvSpPr>
          <p:nvPr/>
        </p:nvSpPr>
        <p:spPr>
          <a:xfrm>
            <a:off x="5585097" y="2001255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5" name="Łącznik prosty 464"/>
          <p:cNvCxnSpPr/>
          <p:nvPr/>
        </p:nvCxnSpPr>
        <p:spPr>
          <a:xfrm rot="5400000" flipH="1" flipV="1">
            <a:off x="5568530" y="1820182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Łącznik prosty 465"/>
          <p:cNvCxnSpPr/>
          <p:nvPr/>
        </p:nvCxnSpPr>
        <p:spPr>
          <a:xfrm rot="16200000" flipH="1">
            <a:off x="5561863" y="2103960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Łącznik prosty 466"/>
          <p:cNvCxnSpPr/>
          <p:nvPr/>
        </p:nvCxnSpPr>
        <p:spPr>
          <a:xfrm rot="5400000" flipH="1" flipV="1">
            <a:off x="5392592" y="2099364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Elipsa 467"/>
          <p:cNvSpPr>
            <a:spLocks noChangeAspect="1"/>
          </p:cNvSpPr>
          <p:nvPr/>
        </p:nvSpPr>
        <p:spPr>
          <a:xfrm>
            <a:off x="5749771" y="2291705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Elipsa 468"/>
          <p:cNvSpPr>
            <a:spLocks noChangeAspect="1"/>
          </p:cNvSpPr>
          <p:nvPr/>
        </p:nvSpPr>
        <p:spPr>
          <a:xfrm>
            <a:off x="5411219" y="172413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Elipsa 469"/>
          <p:cNvSpPr>
            <a:spLocks noChangeAspect="1"/>
          </p:cNvSpPr>
          <p:nvPr/>
        </p:nvSpPr>
        <p:spPr>
          <a:xfrm>
            <a:off x="5411219" y="229170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Elipsa 470"/>
          <p:cNvSpPr>
            <a:spLocks noChangeAspect="1"/>
          </p:cNvSpPr>
          <p:nvPr/>
        </p:nvSpPr>
        <p:spPr>
          <a:xfrm>
            <a:off x="5749771" y="172413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2" name="Łącznik prosty 471"/>
          <p:cNvCxnSpPr/>
          <p:nvPr/>
        </p:nvCxnSpPr>
        <p:spPr>
          <a:xfrm rot="16200000" flipV="1">
            <a:off x="4855144" y="1823293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Elipsa 472"/>
          <p:cNvSpPr>
            <a:spLocks noChangeAspect="1"/>
          </p:cNvSpPr>
          <p:nvPr/>
        </p:nvSpPr>
        <p:spPr>
          <a:xfrm>
            <a:off x="5033278" y="2001263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4" name="Łącznik prosty 473"/>
          <p:cNvCxnSpPr/>
          <p:nvPr/>
        </p:nvCxnSpPr>
        <p:spPr>
          <a:xfrm rot="5400000" flipH="1" flipV="1">
            <a:off x="5015285" y="1822534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Łącznik prosty 474"/>
          <p:cNvCxnSpPr/>
          <p:nvPr/>
        </p:nvCxnSpPr>
        <p:spPr>
          <a:xfrm rot="16200000" flipH="1">
            <a:off x="4927599" y="2187117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Elipsa 475"/>
          <p:cNvSpPr>
            <a:spLocks noChangeAspect="1"/>
          </p:cNvSpPr>
          <p:nvPr/>
        </p:nvSpPr>
        <p:spPr>
          <a:xfrm>
            <a:off x="5194183" y="1725067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Elipsa 476"/>
          <p:cNvSpPr>
            <a:spLocks noChangeAspect="1"/>
          </p:cNvSpPr>
          <p:nvPr/>
        </p:nvSpPr>
        <p:spPr>
          <a:xfrm>
            <a:off x="5033278" y="229263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Elipsa 477"/>
          <p:cNvSpPr>
            <a:spLocks noChangeAspect="1"/>
          </p:cNvSpPr>
          <p:nvPr/>
        </p:nvSpPr>
        <p:spPr>
          <a:xfrm>
            <a:off x="4873893" y="172506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7" name="Łącznik prosty 496"/>
          <p:cNvCxnSpPr/>
          <p:nvPr/>
        </p:nvCxnSpPr>
        <p:spPr>
          <a:xfrm rot="16200000" flipV="1">
            <a:off x="5617848" y="5625431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Elipsa 497"/>
          <p:cNvSpPr>
            <a:spLocks noChangeAspect="1"/>
          </p:cNvSpPr>
          <p:nvPr/>
        </p:nvSpPr>
        <p:spPr>
          <a:xfrm>
            <a:off x="5803693" y="5811105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9" name="Łącznik prosty 498"/>
          <p:cNvCxnSpPr/>
          <p:nvPr/>
        </p:nvCxnSpPr>
        <p:spPr>
          <a:xfrm rot="5400000" flipH="1" flipV="1">
            <a:off x="5787126" y="5630031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Łącznik prosty 499"/>
          <p:cNvCxnSpPr/>
          <p:nvPr/>
        </p:nvCxnSpPr>
        <p:spPr>
          <a:xfrm rot="16200000" flipH="1">
            <a:off x="5780459" y="5913809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Łącznik prosty 500"/>
          <p:cNvCxnSpPr/>
          <p:nvPr/>
        </p:nvCxnSpPr>
        <p:spPr>
          <a:xfrm rot="5400000" flipH="1" flipV="1">
            <a:off x="5611188" y="5909214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Elipsa 501"/>
          <p:cNvSpPr>
            <a:spLocks noChangeAspect="1"/>
          </p:cNvSpPr>
          <p:nvPr/>
        </p:nvSpPr>
        <p:spPr>
          <a:xfrm>
            <a:off x="5968367" y="610155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Elipsa 502"/>
          <p:cNvSpPr>
            <a:spLocks noChangeAspect="1"/>
          </p:cNvSpPr>
          <p:nvPr/>
        </p:nvSpPr>
        <p:spPr>
          <a:xfrm>
            <a:off x="5629815" y="553398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Elipsa 503"/>
          <p:cNvSpPr>
            <a:spLocks noChangeAspect="1"/>
          </p:cNvSpPr>
          <p:nvPr/>
        </p:nvSpPr>
        <p:spPr>
          <a:xfrm>
            <a:off x="5629815" y="610155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Elipsa 504"/>
          <p:cNvSpPr>
            <a:spLocks noChangeAspect="1"/>
          </p:cNvSpPr>
          <p:nvPr/>
        </p:nvSpPr>
        <p:spPr>
          <a:xfrm>
            <a:off x="5968367" y="553398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6" name="Łącznik prosty 505"/>
          <p:cNvCxnSpPr/>
          <p:nvPr/>
        </p:nvCxnSpPr>
        <p:spPr>
          <a:xfrm rot="16200000" flipV="1">
            <a:off x="6571563" y="5634528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Elipsa 506"/>
          <p:cNvSpPr>
            <a:spLocks noChangeAspect="1"/>
          </p:cNvSpPr>
          <p:nvPr/>
        </p:nvSpPr>
        <p:spPr>
          <a:xfrm>
            <a:off x="6749697" y="581249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8" name="Łącznik prosty 507"/>
          <p:cNvCxnSpPr/>
          <p:nvPr/>
        </p:nvCxnSpPr>
        <p:spPr>
          <a:xfrm rot="5400000" flipH="1" flipV="1">
            <a:off x="6731704" y="5633768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Łącznik prosty 508"/>
          <p:cNvCxnSpPr/>
          <p:nvPr/>
        </p:nvCxnSpPr>
        <p:spPr>
          <a:xfrm rot="16200000" flipH="1">
            <a:off x="6644019" y="5998352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0" name="Elipsa 509"/>
          <p:cNvSpPr>
            <a:spLocks noChangeAspect="1"/>
          </p:cNvSpPr>
          <p:nvPr/>
        </p:nvSpPr>
        <p:spPr>
          <a:xfrm>
            <a:off x="6910602" y="5536302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Elipsa 510"/>
          <p:cNvSpPr>
            <a:spLocks noChangeAspect="1"/>
          </p:cNvSpPr>
          <p:nvPr/>
        </p:nvSpPr>
        <p:spPr>
          <a:xfrm>
            <a:off x="6749697" y="610386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Elipsa 511"/>
          <p:cNvSpPr>
            <a:spLocks noChangeAspect="1"/>
          </p:cNvSpPr>
          <p:nvPr/>
        </p:nvSpPr>
        <p:spPr>
          <a:xfrm>
            <a:off x="6590312" y="553630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Tytuł 1"/>
          <p:cNvSpPr txBox="1">
            <a:spLocks/>
          </p:cNvSpPr>
          <p:nvPr/>
        </p:nvSpPr>
        <p:spPr>
          <a:xfrm>
            <a:off x="6198762" y="5615246"/>
            <a:ext cx="432345" cy="578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514" name="Łącznik prosty 513"/>
          <p:cNvCxnSpPr/>
          <p:nvPr/>
        </p:nvCxnSpPr>
        <p:spPr>
          <a:xfrm rot="16200000" flipV="1">
            <a:off x="987621" y="3686242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" name="Elipsa 514"/>
          <p:cNvSpPr>
            <a:spLocks noChangeAspect="1"/>
          </p:cNvSpPr>
          <p:nvPr/>
        </p:nvSpPr>
        <p:spPr>
          <a:xfrm>
            <a:off x="1173467" y="3871916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6" name="Łącznik prosty 515"/>
          <p:cNvCxnSpPr/>
          <p:nvPr/>
        </p:nvCxnSpPr>
        <p:spPr>
          <a:xfrm rot="5400000" flipH="1" flipV="1">
            <a:off x="1156900" y="3690842"/>
            <a:ext cx="277124" cy="16467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Łącznik prosty 516"/>
          <p:cNvCxnSpPr/>
          <p:nvPr/>
        </p:nvCxnSpPr>
        <p:spPr>
          <a:xfrm rot="16200000" flipH="1">
            <a:off x="1150233" y="3974621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Łącznik prosty 517"/>
          <p:cNvCxnSpPr/>
          <p:nvPr/>
        </p:nvCxnSpPr>
        <p:spPr>
          <a:xfrm rot="5400000" flipH="1" flipV="1">
            <a:off x="980962" y="3970025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Elipsa 518"/>
          <p:cNvSpPr>
            <a:spLocks noChangeAspect="1"/>
          </p:cNvSpPr>
          <p:nvPr/>
        </p:nvSpPr>
        <p:spPr>
          <a:xfrm>
            <a:off x="1338140" y="4162366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Elipsa 519"/>
          <p:cNvSpPr>
            <a:spLocks noChangeAspect="1"/>
          </p:cNvSpPr>
          <p:nvPr/>
        </p:nvSpPr>
        <p:spPr>
          <a:xfrm>
            <a:off x="999589" y="3594797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Elipsa 520"/>
          <p:cNvSpPr>
            <a:spLocks noChangeAspect="1"/>
          </p:cNvSpPr>
          <p:nvPr/>
        </p:nvSpPr>
        <p:spPr>
          <a:xfrm>
            <a:off x="999589" y="4162365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3" name="Łącznik prosty 522"/>
          <p:cNvCxnSpPr/>
          <p:nvPr/>
        </p:nvCxnSpPr>
        <p:spPr>
          <a:xfrm rot="16200000" flipV="1">
            <a:off x="1323150" y="3118674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4" name="Elipsa 523"/>
          <p:cNvSpPr>
            <a:spLocks noChangeAspect="1"/>
          </p:cNvSpPr>
          <p:nvPr/>
        </p:nvSpPr>
        <p:spPr>
          <a:xfrm>
            <a:off x="1508995" y="330434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5" name="Łącznik prosty 524"/>
          <p:cNvCxnSpPr/>
          <p:nvPr/>
        </p:nvCxnSpPr>
        <p:spPr>
          <a:xfrm rot="5400000" flipH="1" flipV="1">
            <a:off x="1492428" y="3123274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Łącznik prosty 525"/>
          <p:cNvCxnSpPr/>
          <p:nvPr/>
        </p:nvCxnSpPr>
        <p:spPr>
          <a:xfrm rot="16200000" flipH="1">
            <a:off x="1485761" y="3407052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Łącznik prosty 526"/>
          <p:cNvCxnSpPr/>
          <p:nvPr/>
        </p:nvCxnSpPr>
        <p:spPr>
          <a:xfrm rot="5400000" flipH="1" flipV="1">
            <a:off x="1318003" y="3403970"/>
            <a:ext cx="290444" cy="17085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Elipsa 527"/>
          <p:cNvSpPr>
            <a:spLocks noChangeAspect="1"/>
          </p:cNvSpPr>
          <p:nvPr/>
        </p:nvSpPr>
        <p:spPr>
          <a:xfrm>
            <a:off x="1673669" y="3594797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Elipsa 528"/>
          <p:cNvSpPr>
            <a:spLocks noChangeAspect="1"/>
          </p:cNvSpPr>
          <p:nvPr/>
        </p:nvSpPr>
        <p:spPr>
          <a:xfrm>
            <a:off x="1335118" y="3027229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Elipsa 530"/>
          <p:cNvSpPr>
            <a:spLocks noChangeAspect="1"/>
          </p:cNvSpPr>
          <p:nvPr/>
        </p:nvSpPr>
        <p:spPr>
          <a:xfrm>
            <a:off x="1673669" y="3027229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2" name="Łącznik prosty 531"/>
          <p:cNvCxnSpPr/>
          <p:nvPr/>
        </p:nvCxnSpPr>
        <p:spPr>
          <a:xfrm rot="16200000" flipV="1">
            <a:off x="1202200" y="5573356"/>
            <a:ext cx="277122" cy="17387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3" name="Elipsa 532"/>
          <p:cNvSpPr>
            <a:spLocks noChangeAspect="1"/>
          </p:cNvSpPr>
          <p:nvPr/>
        </p:nvSpPr>
        <p:spPr>
          <a:xfrm>
            <a:off x="1388046" y="5759032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4" name="Łącznik prosty 533"/>
          <p:cNvCxnSpPr/>
          <p:nvPr/>
        </p:nvCxnSpPr>
        <p:spPr>
          <a:xfrm rot="5400000" flipH="1" flipV="1">
            <a:off x="1371616" y="5577821"/>
            <a:ext cx="277124" cy="16494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Łącznik prosty 534"/>
          <p:cNvCxnSpPr/>
          <p:nvPr/>
        </p:nvCxnSpPr>
        <p:spPr>
          <a:xfrm rot="16200000" flipH="1">
            <a:off x="1364812" y="5861736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Łącznik prosty 535"/>
          <p:cNvCxnSpPr/>
          <p:nvPr/>
        </p:nvCxnSpPr>
        <p:spPr>
          <a:xfrm rot="5400000" flipH="1" flipV="1">
            <a:off x="1195541" y="5857141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7" name="Elipsa 536"/>
          <p:cNvSpPr>
            <a:spLocks noChangeAspect="1"/>
          </p:cNvSpPr>
          <p:nvPr/>
        </p:nvSpPr>
        <p:spPr>
          <a:xfrm>
            <a:off x="1552720" y="6049481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Elipsa 538"/>
          <p:cNvSpPr>
            <a:spLocks noChangeAspect="1"/>
          </p:cNvSpPr>
          <p:nvPr/>
        </p:nvSpPr>
        <p:spPr>
          <a:xfrm>
            <a:off x="1214169" y="6049480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1" name="Łącznik prosty 540"/>
          <p:cNvCxnSpPr/>
          <p:nvPr/>
        </p:nvCxnSpPr>
        <p:spPr>
          <a:xfrm rot="16200000" flipV="1">
            <a:off x="1202199" y="5005789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" name="Elipsa 541"/>
          <p:cNvSpPr>
            <a:spLocks noChangeAspect="1"/>
          </p:cNvSpPr>
          <p:nvPr/>
        </p:nvSpPr>
        <p:spPr>
          <a:xfrm>
            <a:off x="1388044" y="5191463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3" name="Łącznik prosty 542"/>
          <p:cNvCxnSpPr/>
          <p:nvPr/>
        </p:nvCxnSpPr>
        <p:spPr>
          <a:xfrm rot="5400000" flipH="1" flipV="1">
            <a:off x="1371477" y="5010389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Łącznik prosty 543"/>
          <p:cNvCxnSpPr/>
          <p:nvPr/>
        </p:nvCxnSpPr>
        <p:spPr>
          <a:xfrm rot="16200000" flipH="1">
            <a:off x="1364949" y="5294029"/>
            <a:ext cx="290448" cy="16495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Łącznik prosty 544"/>
          <p:cNvCxnSpPr/>
          <p:nvPr/>
        </p:nvCxnSpPr>
        <p:spPr>
          <a:xfrm rot="5400000" flipH="1" flipV="1">
            <a:off x="1195677" y="5289709"/>
            <a:ext cx="290444" cy="1736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7" name="Elipsa 546"/>
          <p:cNvSpPr>
            <a:spLocks noChangeAspect="1"/>
          </p:cNvSpPr>
          <p:nvPr/>
        </p:nvSpPr>
        <p:spPr>
          <a:xfrm>
            <a:off x="1214167" y="4914344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Elipsa 548"/>
          <p:cNvSpPr>
            <a:spLocks noChangeAspect="1"/>
          </p:cNvSpPr>
          <p:nvPr/>
        </p:nvSpPr>
        <p:spPr>
          <a:xfrm>
            <a:off x="1552718" y="4914344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4" name="Łącznik prosty 563"/>
          <p:cNvCxnSpPr/>
          <p:nvPr/>
        </p:nvCxnSpPr>
        <p:spPr>
          <a:xfrm rot="16200000" flipV="1">
            <a:off x="3157491" y="3636299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5" name="Elipsa 564"/>
          <p:cNvSpPr>
            <a:spLocks noChangeAspect="1"/>
          </p:cNvSpPr>
          <p:nvPr/>
        </p:nvSpPr>
        <p:spPr>
          <a:xfrm>
            <a:off x="3343336" y="3821973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6" name="Łącznik prosty 565"/>
          <p:cNvCxnSpPr/>
          <p:nvPr/>
        </p:nvCxnSpPr>
        <p:spPr>
          <a:xfrm rot="5400000" flipH="1" flipV="1">
            <a:off x="3327574" y="3641706"/>
            <a:ext cx="275513" cy="16467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Łącznik prosty 566"/>
          <p:cNvCxnSpPr/>
          <p:nvPr/>
        </p:nvCxnSpPr>
        <p:spPr>
          <a:xfrm rot="16200000" flipH="1">
            <a:off x="3320102" y="3924677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Łącznik prosty 567"/>
          <p:cNvCxnSpPr/>
          <p:nvPr/>
        </p:nvCxnSpPr>
        <p:spPr>
          <a:xfrm rot="5400000" flipH="1" flipV="1">
            <a:off x="3150831" y="3920082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9" name="Elipsa 568"/>
          <p:cNvSpPr>
            <a:spLocks noChangeAspect="1"/>
          </p:cNvSpPr>
          <p:nvPr/>
        </p:nvSpPr>
        <p:spPr>
          <a:xfrm>
            <a:off x="3508010" y="4112422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Elipsa 569"/>
          <p:cNvSpPr>
            <a:spLocks noChangeAspect="1"/>
          </p:cNvSpPr>
          <p:nvPr/>
        </p:nvSpPr>
        <p:spPr>
          <a:xfrm>
            <a:off x="3169459" y="3544854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Elipsa 570"/>
          <p:cNvSpPr>
            <a:spLocks noChangeAspect="1"/>
          </p:cNvSpPr>
          <p:nvPr/>
        </p:nvSpPr>
        <p:spPr>
          <a:xfrm>
            <a:off x="3169459" y="4112421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3" name="Łącznik prosty 572"/>
          <p:cNvCxnSpPr/>
          <p:nvPr/>
        </p:nvCxnSpPr>
        <p:spPr>
          <a:xfrm rot="16200000" flipV="1">
            <a:off x="3329876" y="3075519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Elipsa 573"/>
          <p:cNvSpPr>
            <a:spLocks noChangeAspect="1"/>
          </p:cNvSpPr>
          <p:nvPr/>
        </p:nvSpPr>
        <p:spPr>
          <a:xfrm>
            <a:off x="3508010" y="3253490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5" name="Łącznik prosty 574"/>
          <p:cNvCxnSpPr/>
          <p:nvPr/>
        </p:nvCxnSpPr>
        <p:spPr>
          <a:xfrm rot="5400000" flipH="1" flipV="1">
            <a:off x="3490017" y="3074760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Łącznik prosty 575"/>
          <p:cNvCxnSpPr/>
          <p:nvPr/>
        </p:nvCxnSpPr>
        <p:spPr>
          <a:xfrm rot="16200000" flipH="1">
            <a:off x="3402794" y="3438880"/>
            <a:ext cx="289746" cy="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Elipsa 576"/>
          <p:cNvSpPr>
            <a:spLocks noChangeAspect="1"/>
          </p:cNvSpPr>
          <p:nvPr/>
        </p:nvSpPr>
        <p:spPr>
          <a:xfrm>
            <a:off x="3668915" y="2977293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Elipsa 578"/>
          <p:cNvSpPr>
            <a:spLocks noChangeAspect="1"/>
          </p:cNvSpPr>
          <p:nvPr/>
        </p:nvSpPr>
        <p:spPr>
          <a:xfrm>
            <a:off x="3348625" y="2977292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0" name="Łącznik prosty 579"/>
          <p:cNvCxnSpPr/>
          <p:nvPr/>
        </p:nvCxnSpPr>
        <p:spPr>
          <a:xfrm rot="16200000" flipV="1">
            <a:off x="5271843" y="3110165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Elipsa 580"/>
          <p:cNvSpPr>
            <a:spLocks noChangeAspect="1"/>
          </p:cNvSpPr>
          <p:nvPr/>
        </p:nvSpPr>
        <p:spPr>
          <a:xfrm>
            <a:off x="5457688" y="3295839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2" name="Łącznik prosty 581"/>
          <p:cNvCxnSpPr/>
          <p:nvPr/>
        </p:nvCxnSpPr>
        <p:spPr>
          <a:xfrm rot="5400000" flipH="1" flipV="1">
            <a:off x="5441121" y="3114766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Łącznik prosty 582"/>
          <p:cNvCxnSpPr/>
          <p:nvPr/>
        </p:nvCxnSpPr>
        <p:spPr>
          <a:xfrm rot="16200000" flipH="1">
            <a:off x="5434455" y="3398544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Łącznik prosty 583"/>
          <p:cNvCxnSpPr/>
          <p:nvPr/>
        </p:nvCxnSpPr>
        <p:spPr>
          <a:xfrm rot="5400000" flipH="1" flipV="1">
            <a:off x="5266714" y="3397322"/>
            <a:ext cx="292287" cy="1689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Elipsa 584"/>
          <p:cNvSpPr>
            <a:spLocks noChangeAspect="1"/>
          </p:cNvSpPr>
          <p:nvPr/>
        </p:nvSpPr>
        <p:spPr>
          <a:xfrm>
            <a:off x="5622362" y="3586289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Elipsa 585"/>
          <p:cNvSpPr>
            <a:spLocks noChangeAspect="1"/>
          </p:cNvSpPr>
          <p:nvPr/>
        </p:nvSpPr>
        <p:spPr>
          <a:xfrm>
            <a:off x="5283811" y="301872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Elipsa 587"/>
          <p:cNvSpPr>
            <a:spLocks noChangeAspect="1"/>
          </p:cNvSpPr>
          <p:nvPr/>
        </p:nvSpPr>
        <p:spPr>
          <a:xfrm>
            <a:off x="5622362" y="301872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9" name="Łącznik prosty 588"/>
          <p:cNvCxnSpPr/>
          <p:nvPr/>
        </p:nvCxnSpPr>
        <p:spPr>
          <a:xfrm rot="16200000" flipV="1">
            <a:off x="4944772" y="3686357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" name="Elipsa 589"/>
          <p:cNvSpPr>
            <a:spLocks noChangeAspect="1"/>
          </p:cNvSpPr>
          <p:nvPr/>
        </p:nvSpPr>
        <p:spPr>
          <a:xfrm>
            <a:off x="5122906" y="3864327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1" name="Łącznik prosty 590"/>
          <p:cNvCxnSpPr/>
          <p:nvPr/>
        </p:nvCxnSpPr>
        <p:spPr>
          <a:xfrm rot="5400000" flipH="1" flipV="1">
            <a:off x="5106444" y="3682224"/>
            <a:ext cx="278044" cy="165813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Łącznik prosty 591"/>
          <p:cNvCxnSpPr/>
          <p:nvPr/>
        </p:nvCxnSpPr>
        <p:spPr>
          <a:xfrm rot="16200000" flipH="1">
            <a:off x="5017227" y="4050181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" name="Elipsa 593"/>
          <p:cNvSpPr>
            <a:spLocks noChangeAspect="1"/>
          </p:cNvSpPr>
          <p:nvPr/>
        </p:nvSpPr>
        <p:spPr>
          <a:xfrm>
            <a:off x="5122906" y="415569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Elipsa 594"/>
          <p:cNvSpPr>
            <a:spLocks noChangeAspect="1"/>
          </p:cNvSpPr>
          <p:nvPr/>
        </p:nvSpPr>
        <p:spPr>
          <a:xfrm>
            <a:off x="4963521" y="3588129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6" name="Łącznik prosty 595"/>
          <p:cNvCxnSpPr/>
          <p:nvPr/>
        </p:nvCxnSpPr>
        <p:spPr>
          <a:xfrm rot="16200000" flipV="1">
            <a:off x="3076120" y="4996583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7" name="Elipsa 596"/>
          <p:cNvSpPr>
            <a:spLocks noChangeAspect="1"/>
          </p:cNvSpPr>
          <p:nvPr/>
        </p:nvSpPr>
        <p:spPr>
          <a:xfrm>
            <a:off x="3261965" y="5182257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8" name="Łącznik prosty 597"/>
          <p:cNvCxnSpPr/>
          <p:nvPr/>
        </p:nvCxnSpPr>
        <p:spPr>
          <a:xfrm rot="5400000" flipH="1" flipV="1">
            <a:off x="3245398" y="5001184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Łącznik prosty 598"/>
          <p:cNvCxnSpPr/>
          <p:nvPr/>
        </p:nvCxnSpPr>
        <p:spPr>
          <a:xfrm rot="16200000" flipH="1">
            <a:off x="3238731" y="5284961"/>
            <a:ext cx="290449" cy="16468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Łącznik prosty 599"/>
          <p:cNvCxnSpPr/>
          <p:nvPr/>
        </p:nvCxnSpPr>
        <p:spPr>
          <a:xfrm rot="5400000" flipH="1" flipV="1">
            <a:off x="3069333" y="5280240"/>
            <a:ext cx="290443" cy="17413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2" name="Elipsa 601"/>
          <p:cNvSpPr>
            <a:spLocks noChangeAspect="1"/>
          </p:cNvSpPr>
          <p:nvPr/>
        </p:nvSpPr>
        <p:spPr>
          <a:xfrm>
            <a:off x="3088087" y="4905138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Elipsa 603"/>
          <p:cNvSpPr>
            <a:spLocks noChangeAspect="1"/>
          </p:cNvSpPr>
          <p:nvPr/>
        </p:nvSpPr>
        <p:spPr>
          <a:xfrm>
            <a:off x="3426639" y="4905138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5" name="Łącznik prosty 604"/>
          <p:cNvCxnSpPr/>
          <p:nvPr/>
        </p:nvCxnSpPr>
        <p:spPr>
          <a:xfrm rot="16200000" flipV="1">
            <a:off x="3069087" y="5570933"/>
            <a:ext cx="276196" cy="15938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Elipsa 605"/>
          <p:cNvSpPr>
            <a:spLocks noChangeAspect="1"/>
          </p:cNvSpPr>
          <p:nvPr/>
        </p:nvSpPr>
        <p:spPr>
          <a:xfrm>
            <a:off x="3247220" y="5748903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7" name="Łącznik prosty 606"/>
          <p:cNvCxnSpPr/>
          <p:nvPr/>
        </p:nvCxnSpPr>
        <p:spPr>
          <a:xfrm rot="5400000" flipH="1" flipV="1">
            <a:off x="3238486" y="5560915"/>
            <a:ext cx="276201" cy="17942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Łącznik prosty 607"/>
          <p:cNvCxnSpPr/>
          <p:nvPr/>
        </p:nvCxnSpPr>
        <p:spPr>
          <a:xfrm rot="16200000" flipH="1">
            <a:off x="3141542" y="5934757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0" name="Elipsa 609"/>
          <p:cNvSpPr>
            <a:spLocks noChangeAspect="1"/>
          </p:cNvSpPr>
          <p:nvPr/>
        </p:nvSpPr>
        <p:spPr>
          <a:xfrm>
            <a:off x="3247220" y="6040273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2" name="Łącznik prosty 621"/>
          <p:cNvCxnSpPr/>
          <p:nvPr/>
        </p:nvCxnSpPr>
        <p:spPr>
          <a:xfrm rot="16200000" flipV="1">
            <a:off x="7301994" y="3091611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3" name="Elipsa 622"/>
          <p:cNvSpPr>
            <a:spLocks noChangeAspect="1"/>
          </p:cNvSpPr>
          <p:nvPr/>
        </p:nvSpPr>
        <p:spPr>
          <a:xfrm>
            <a:off x="7480128" y="3269581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4" name="Łącznik prosty 623"/>
          <p:cNvCxnSpPr/>
          <p:nvPr/>
        </p:nvCxnSpPr>
        <p:spPr>
          <a:xfrm rot="5400000" flipH="1" flipV="1">
            <a:off x="7462135" y="3090852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Łącznik prosty 624"/>
          <p:cNvCxnSpPr/>
          <p:nvPr/>
        </p:nvCxnSpPr>
        <p:spPr>
          <a:xfrm rot="16200000" flipH="1">
            <a:off x="7375371" y="3454513"/>
            <a:ext cx="28882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6" name="Elipsa 625"/>
          <p:cNvSpPr>
            <a:spLocks noChangeAspect="1"/>
          </p:cNvSpPr>
          <p:nvPr/>
        </p:nvSpPr>
        <p:spPr>
          <a:xfrm>
            <a:off x="7641033" y="299338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Elipsa 627"/>
          <p:cNvSpPr>
            <a:spLocks noChangeAspect="1"/>
          </p:cNvSpPr>
          <p:nvPr/>
        </p:nvSpPr>
        <p:spPr>
          <a:xfrm>
            <a:off x="7320743" y="2993383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9" name="Łącznik prosty 628"/>
          <p:cNvCxnSpPr/>
          <p:nvPr/>
        </p:nvCxnSpPr>
        <p:spPr>
          <a:xfrm rot="16200000" flipV="1">
            <a:off x="7142609" y="3659871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0" name="Elipsa 629"/>
          <p:cNvSpPr>
            <a:spLocks noChangeAspect="1"/>
          </p:cNvSpPr>
          <p:nvPr/>
        </p:nvSpPr>
        <p:spPr>
          <a:xfrm>
            <a:off x="7320743" y="3837842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1" name="Łącznik prosty 630"/>
          <p:cNvCxnSpPr/>
          <p:nvPr/>
        </p:nvCxnSpPr>
        <p:spPr>
          <a:xfrm rot="5400000" flipH="1" flipV="1">
            <a:off x="7301990" y="3659870"/>
            <a:ext cx="276204" cy="159392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Łącznik prosty 631"/>
          <p:cNvCxnSpPr/>
          <p:nvPr/>
        </p:nvCxnSpPr>
        <p:spPr>
          <a:xfrm rot="16200000" flipH="1">
            <a:off x="7215065" y="4023696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Elipsa 633"/>
          <p:cNvSpPr>
            <a:spLocks noChangeAspect="1"/>
          </p:cNvSpPr>
          <p:nvPr/>
        </p:nvSpPr>
        <p:spPr>
          <a:xfrm>
            <a:off x="7320743" y="4129212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Elipsa 634"/>
          <p:cNvSpPr>
            <a:spLocks noChangeAspect="1"/>
          </p:cNvSpPr>
          <p:nvPr/>
        </p:nvSpPr>
        <p:spPr>
          <a:xfrm>
            <a:off x="7161358" y="3561644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pole tekstowe 180"/>
          <p:cNvSpPr txBox="1"/>
          <p:nvPr/>
        </p:nvSpPr>
        <p:spPr>
          <a:xfrm>
            <a:off x="1039408" y="195423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82" name="pole tekstowe 181"/>
          <p:cNvSpPr txBox="1"/>
          <p:nvPr/>
        </p:nvSpPr>
        <p:spPr>
          <a:xfrm>
            <a:off x="1698548" y="196420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83" name="pole tekstowe 182"/>
          <p:cNvSpPr txBox="1"/>
          <p:nvPr/>
        </p:nvSpPr>
        <p:spPr>
          <a:xfrm>
            <a:off x="3098235" y="192754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84" name="pole tekstowe 183"/>
          <p:cNvSpPr txBox="1"/>
          <p:nvPr/>
        </p:nvSpPr>
        <p:spPr>
          <a:xfrm>
            <a:off x="3668915" y="192918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85" name="pole tekstowe 184"/>
          <p:cNvSpPr txBox="1"/>
          <p:nvPr/>
        </p:nvSpPr>
        <p:spPr>
          <a:xfrm>
            <a:off x="5077983" y="190892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86" name="pole tekstowe 185"/>
          <p:cNvSpPr txBox="1"/>
          <p:nvPr/>
        </p:nvSpPr>
        <p:spPr>
          <a:xfrm>
            <a:off x="5662019" y="191379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87" name="pole tekstowe 186"/>
          <p:cNvSpPr txBox="1"/>
          <p:nvPr/>
        </p:nvSpPr>
        <p:spPr>
          <a:xfrm>
            <a:off x="1213124" y="379024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88" name="pole tekstowe 187"/>
          <p:cNvSpPr txBox="1"/>
          <p:nvPr/>
        </p:nvSpPr>
        <p:spPr>
          <a:xfrm>
            <a:off x="1573187" y="322106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89" name="pole tekstowe 188"/>
          <p:cNvSpPr txBox="1"/>
          <p:nvPr/>
        </p:nvSpPr>
        <p:spPr>
          <a:xfrm>
            <a:off x="3388282" y="374029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90" name="pole tekstowe 189"/>
          <p:cNvSpPr txBox="1"/>
          <p:nvPr/>
        </p:nvSpPr>
        <p:spPr>
          <a:xfrm>
            <a:off x="3578292" y="316329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91" name="pole tekstowe 190"/>
          <p:cNvSpPr txBox="1"/>
          <p:nvPr/>
        </p:nvSpPr>
        <p:spPr>
          <a:xfrm>
            <a:off x="7065660" y="188842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92" name="pole tekstowe 191"/>
          <p:cNvSpPr txBox="1"/>
          <p:nvPr/>
        </p:nvSpPr>
        <p:spPr>
          <a:xfrm>
            <a:off x="7628216" y="188842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93" name="pole tekstowe 192"/>
          <p:cNvSpPr txBox="1"/>
          <p:nvPr/>
        </p:nvSpPr>
        <p:spPr>
          <a:xfrm>
            <a:off x="5162563" y="377850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94" name="pole tekstowe 193"/>
          <p:cNvSpPr txBox="1"/>
          <p:nvPr/>
        </p:nvSpPr>
        <p:spPr>
          <a:xfrm>
            <a:off x="5499559" y="321002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95" name="pole tekstowe 194"/>
          <p:cNvSpPr txBox="1"/>
          <p:nvPr/>
        </p:nvSpPr>
        <p:spPr>
          <a:xfrm>
            <a:off x="7381415" y="375525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96" name="pole tekstowe 195"/>
          <p:cNvSpPr txBox="1"/>
          <p:nvPr/>
        </p:nvSpPr>
        <p:spPr>
          <a:xfrm>
            <a:off x="7519788" y="318629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97" name="pole tekstowe 196"/>
          <p:cNvSpPr txBox="1"/>
          <p:nvPr/>
        </p:nvSpPr>
        <p:spPr>
          <a:xfrm>
            <a:off x="1442644" y="566561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198" name="pole tekstowe 197"/>
          <p:cNvSpPr txBox="1"/>
          <p:nvPr/>
        </p:nvSpPr>
        <p:spPr>
          <a:xfrm>
            <a:off x="1442644" y="509896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199" name="pole tekstowe 198"/>
          <p:cNvSpPr txBox="1"/>
          <p:nvPr/>
        </p:nvSpPr>
        <p:spPr>
          <a:xfrm>
            <a:off x="3286873" y="566561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200" name="pole tekstowe 199"/>
          <p:cNvSpPr txBox="1"/>
          <p:nvPr/>
        </p:nvSpPr>
        <p:spPr>
          <a:xfrm>
            <a:off x="3301444" y="509896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201" name="Tytuł 1"/>
          <p:cNvSpPr txBox="1">
            <a:spLocks/>
          </p:cNvSpPr>
          <p:nvPr/>
        </p:nvSpPr>
        <p:spPr>
          <a:xfrm>
            <a:off x="4216234" y="1781599"/>
            <a:ext cx="359801" cy="62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,</a:t>
            </a:r>
          </a:p>
        </p:txBody>
      </p:sp>
      <p:sp>
        <p:nvSpPr>
          <p:cNvPr id="202" name="Tytuł 1"/>
          <p:cNvSpPr txBox="1">
            <a:spLocks/>
          </p:cNvSpPr>
          <p:nvPr/>
        </p:nvSpPr>
        <p:spPr>
          <a:xfrm>
            <a:off x="4053895" y="3317440"/>
            <a:ext cx="359801" cy="62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,</a:t>
            </a:r>
          </a:p>
        </p:txBody>
      </p:sp>
      <p:sp>
        <p:nvSpPr>
          <p:cNvPr id="203" name="pole tekstowe 202"/>
          <p:cNvSpPr txBox="1"/>
          <p:nvPr/>
        </p:nvSpPr>
        <p:spPr>
          <a:xfrm>
            <a:off x="2657497" y="340174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204" name="pole tekstowe 203"/>
          <p:cNvSpPr txBox="1"/>
          <p:nvPr/>
        </p:nvSpPr>
        <p:spPr>
          <a:xfrm>
            <a:off x="2831584" y="3458774"/>
            <a:ext cx="2295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i="1" dirty="0" smtClean="0"/>
              <a:t>x</a:t>
            </a:r>
            <a:endParaRPr lang="en-US" sz="800" i="1" dirty="0"/>
          </a:p>
        </p:txBody>
      </p:sp>
      <p:sp>
        <p:nvSpPr>
          <p:cNvPr id="205" name="pole tekstowe 204"/>
          <p:cNvSpPr txBox="1"/>
          <p:nvPr/>
        </p:nvSpPr>
        <p:spPr>
          <a:xfrm>
            <a:off x="4470256" y="340174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4</a:t>
            </a:r>
            <a:endParaRPr lang="en-US" sz="1600" i="1" dirty="0"/>
          </a:p>
        </p:txBody>
      </p:sp>
      <p:sp>
        <p:nvSpPr>
          <p:cNvPr id="206" name="pole tekstowe 205"/>
          <p:cNvSpPr txBox="1"/>
          <p:nvPr/>
        </p:nvSpPr>
        <p:spPr>
          <a:xfrm>
            <a:off x="4644343" y="3458774"/>
            <a:ext cx="2295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i="1" dirty="0" smtClean="0"/>
              <a:t>x</a:t>
            </a:r>
            <a:endParaRPr lang="en-US" sz="800" i="1" dirty="0"/>
          </a:p>
        </p:txBody>
      </p:sp>
      <p:sp>
        <p:nvSpPr>
          <p:cNvPr id="207" name="pole tekstowe 206"/>
          <p:cNvSpPr txBox="1"/>
          <p:nvPr/>
        </p:nvSpPr>
        <p:spPr>
          <a:xfrm>
            <a:off x="746022" y="538010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208" name="pole tekstowe 207"/>
          <p:cNvSpPr txBox="1"/>
          <p:nvPr/>
        </p:nvSpPr>
        <p:spPr>
          <a:xfrm>
            <a:off x="920109" y="5437134"/>
            <a:ext cx="2295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i="1" dirty="0" smtClean="0"/>
              <a:t>x</a:t>
            </a:r>
            <a:endParaRPr lang="en-US" sz="800" i="1" dirty="0"/>
          </a:p>
        </p:txBody>
      </p:sp>
      <p:sp>
        <p:nvSpPr>
          <p:cNvPr id="213" name="pole tekstowe 212"/>
          <p:cNvSpPr txBox="1"/>
          <p:nvPr/>
        </p:nvSpPr>
        <p:spPr>
          <a:xfrm>
            <a:off x="2644427" y="538010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214" name="pole tekstowe 213"/>
          <p:cNvSpPr txBox="1"/>
          <p:nvPr/>
        </p:nvSpPr>
        <p:spPr>
          <a:xfrm>
            <a:off x="2818514" y="5437134"/>
            <a:ext cx="2295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i="1" dirty="0" smtClean="0"/>
              <a:t>x</a:t>
            </a:r>
            <a:endParaRPr lang="en-US" sz="800" i="1" dirty="0"/>
          </a:p>
        </p:txBody>
      </p:sp>
      <p:sp>
        <p:nvSpPr>
          <p:cNvPr id="215" name="pole tekstowe 214"/>
          <p:cNvSpPr txBox="1"/>
          <p:nvPr/>
        </p:nvSpPr>
        <p:spPr>
          <a:xfrm>
            <a:off x="6669625" y="339236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216" name="pole tekstowe 215"/>
          <p:cNvSpPr txBox="1"/>
          <p:nvPr/>
        </p:nvSpPr>
        <p:spPr>
          <a:xfrm>
            <a:off x="6843712" y="3449399"/>
            <a:ext cx="2295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800" i="1" dirty="0" smtClean="0"/>
              <a:t>x</a:t>
            </a:r>
            <a:endParaRPr lang="en-US" sz="800" i="1" dirty="0"/>
          </a:p>
        </p:txBody>
      </p:sp>
      <p:sp>
        <p:nvSpPr>
          <p:cNvPr id="217" name="Tytuł 1"/>
          <p:cNvSpPr txBox="1">
            <a:spLocks/>
          </p:cNvSpPr>
          <p:nvPr/>
        </p:nvSpPr>
        <p:spPr>
          <a:xfrm>
            <a:off x="539979" y="1792852"/>
            <a:ext cx="4149147" cy="596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No  </a:t>
            </a:r>
            <a:r>
              <a:rPr lang="pl-PL" sz="2000" i="1" dirty="0" err="1" smtClean="0">
                <a:ea typeface="+mj-ea"/>
                <a:cs typeface="+mj-cs"/>
              </a:rPr>
              <a:t>connection</a:t>
            </a:r>
            <a:r>
              <a:rPr lang="pl-PL" sz="2000" i="1" dirty="0" smtClean="0">
                <a:ea typeface="+mj-ea"/>
                <a:cs typeface="+mj-cs"/>
              </a:rPr>
              <a:t>  (</a:t>
            </a:r>
            <a:r>
              <a:rPr lang="pl-PL" sz="2000" i="1" dirty="0" err="1" smtClean="0">
                <a:ea typeface="+mj-ea"/>
                <a:cs typeface="+mj-cs"/>
              </a:rPr>
              <a:t>disconnected</a:t>
            </a:r>
            <a:r>
              <a:rPr lang="pl-PL" sz="2000" i="1" dirty="0" smtClean="0">
                <a:ea typeface="+mj-ea"/>
                <a:cs typeface="+mj-cs"/>
              </a:rPr>
              <a:t>)</a:t>
            </a:r>
            <a:endParaRPr lang="en-US" sz="2000" i="1" dirty="0" smtClean="0">
              <a:ea typeface="+mj-ea"/>
              <a:cs typeface="+mj-cs"/>
            </a:endParaRPr>
          </a:p>
        </p:txBody>
      </p:sp>
      <p:sp>
        <p:nvSpPr>
          <p:cNvPr id="218" name="Tytuł 1"/>
          <p:cNvSpPr txBox="1">
            <a:spLocks/>
          </p:cNvSpPr>
          <p:nvPr/>
        </p:nvSpPr>
        <p:spPr>
          <a:xfrm>
            <a:off x="562713" y="3349222"/>
            <a:ext cx="4149147" cy="596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One  </a:t>
            </a:r>
            <a:r>
              <a:rPr lang="pl-PL" sz="2000" i="1" dirty="0" err="1" smtClean="0">
                <a:ea typeface="+mj-ea"/>
                <a:cs typeface="+mj-cs"/>
              </a:rPr>
              <a:t>connection</a:t>
            </a:r>
            <a:endParaRPr lang="en-US" sz="2000" i="1" dirty="0" smtClean="0">
              <a:ea typeface="+mj-ea"/>
              <a:cs typeface="+mj-cs"/>
            </a:endParaRPr>
          </a:p>
        </p:txBody>
      </p:sp>
      <p:sp>
        <p:nvSpPr>
          <p:cNvPr id="219" name="Tytuł 1"/>
          <p:cNvSpPr txBox="1">
            <a:spLocks/>
          </p:cNvSpPr>
          <p:nvPr/>
        </p:nvSpPr>
        <p:spPr>
          <a:xfrm>
            <a:off x="572485" y="5090624"/>
            <a:ext cx="4149147" cy="596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err="1" smtClean="0">
                <a:ea typeface="+mj-ea"/>
                <a:cs typeface="+mj-cs"/>
              </a:rPr>
              <a:t>Two</a:t>
            </a:r>
            <a:r>
              <a:rPr lang="pl-PL" sz="2000" i="1" dirty="0" smtClean="0">
                <a:ea typeface="+mj-ea"/>
                <a:cs typeface="+mj-cs"/>
              </a:rPr>
              <a:t>  </a:t>
            </a:r>
            <a:r>
              <a:rPr lang="pl-PL" sz="2000" i="1" dirty="0" err="1" smtClean="0">
                <a:ea typeface="+mj-ea"/>
                <a:cs typeface="+mj-cs"/>
              </a:rPr>
              <a:t>connections</a:t>
            </a:r>
            <a:endParaRPr lang="en-US" sz="2000" i="1" dirty="0" smtClean="0"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6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3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6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2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5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8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4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6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2"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5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8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4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7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0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6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9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2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8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1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4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1000"/>
                            </p:stCondLst>
                            <p:childTnLst>
                              <p:par>
                                <p:cTn id="4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4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0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3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6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9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2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8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4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7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0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3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6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9" dur="5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2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5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8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1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4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7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0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3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6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500"/>
                            </p:stCondLst>
                            <p:childTnLst>
                              <p:par>
                                <p:cTn id="5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5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8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1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4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7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0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3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6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9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2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5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8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78" grpId="0" animBg="1"/>
      <p:bldP spid="180" grpId="0" animBg="1"/>
      <p:bldP spid="177" grpId="0" animBg="1"/>
      <p:bldP spid="176" grpId="0" animBg="1"/>
      <p:bldP spid="175" grpId="0" animBg="1"/>
      <p:bldP spid="174" grpId="0" animBg="1"/>
      <p:bldP spid="173" grpId="0" animBg="1"/>
      <p:bldP spid="391" grpId="0" animBg="1"/>
      <p:bldP spid="395" grpId="0" animBg="1"/>
      <p:bldP spid="396" grpId="0" animBg="1"/>
      <p:bldP spid="397" grpId="0" animBg="1"/>
      <p:bldP spid="398" grpId="0" animBg="1"/>
      <p:bldP spid="400" grpId="0" animBg="1"/>
      <p:bldP spid="403" grpId="0" animBg="1"/>
      <p:bldP spid="404" grpId="0" animBg="1"/>
      <p:bldP spid="405" grpId="0" animBg="1"/>
      <p:bldP spid="432" grpId="0" animBg="1"/>
      <p:bldP spid="436" grpId="0" animBg="1"/>
      <p:bldP spid="437" grpId="0" animBg="1"/>
      <p:bldP spid="438" grpId="0" animBg="1"/>
      <p:bldP spid="439" grpId="0" animBg="1"/>
      <p:bldP spid="441" grpId="0" animBg="1"/>
      <p:bldP spid="444" grpId="0" animBg="1"/>
      <p:bldP spid="445" grpId="0" animBg="1"/>
      <p:bldP spid="446" grpId="0" animBg="1"/>
      <p:bldP spid="448" grpId="0" animBg="1"/>
      <p:bldP spid="452" grpId="0" animBg="1"/>
      <p:bldP spid="453" grpId="0" animBg="1"/>
      <p:bldP spid="454" grpId="0" animBg="1"/>
      <p:bldP spid="455" grpId="0" animBg="1"/>
      <p:bldP spid="457" grpId="0" animBg="1"/>
      <p:bldP spid="460" grpId="0" animBg="1"/>
      <p:bldP spid="461" grpId="0" animBg="1"/>
      <p:bldP spid="462" grpId="0" animBg="1"/>
      <p:bldP spid="464" grpId="0" animBg="1"/>
      <p:bldP spid="468" grpId="0" animBg="1"/>
      <p:bldP spid="469" grpId="0" animBg="1"/>
      <p:bldP spid="470" grpId="0" animBg="1"/>
      <p:bldP spid="471" grpId="0" animBg="1"/>
      <p:bldP spid="473" grpId="0" animBg="1"/>
      <p:bldP spid="476" grpId="0" animBg="1"/>
      <p:bldP spid="477" grpId="0" animBg="1"/>
      <p:bldP spid="478" grpId="0" animBg="1"/>
      <p:bldP spid="515" grpId="0" animBg="1"/>
      <p:bldP spid="519" grpId="0" animBg="1"/>
      <p:bldP spid="520" grpId="0" animBg="1"/>
      <p:bldP spid="521" grpId="0" animBg="1"/>
      <p:bldP spid="524" grpId="0" animBg="1"/>
      <p:bldP spid="528" grpId="0" animBg="1"/>
      <p:bldP spid="529" grpId="0" animBg="1"/>
      <p:bldP spid="531" grpId="0" animBg="1"/>
      <p:bldP spid="533" grpId="0" animBg="1"/>
      <p:bldP spid="537" grpId="0" animBg="1"/>
      <p:bldP spid="539" grpId="0" animBg="1"/>
      <p:bldP spid="542" grpId="0" animBg="1"/>
      <p:bldP spid="547" grpId="0" animBg="1"/>
      <p:bldP spid="549" grpId="0" animBg="1"/>
      <p:bldP spid="565" grpId="0" animBg="1"/>
      <p:bldP spid="569" grpId="0" animBg="1"/>
      <p:bldP spid="570" grpId="0" animBg="1"/>
      <p:bldP spid="571" grpId="0" animBg="1"/>
      <p:bldP spid="574" grpId="0" animBg="1"/>
      <p:bldP spid="577" grpId="0" animBg="1"/>
      <p:bldP spid="579" grpId="0" animBg="1"/>
      <p:bldP spid="581" grpId="0" animBg="1"/>
      <p:bldP spid="585" grpId="0" animBg="1"/>
      <p:bldP spid="586" grpId="0" animBg="1"/>
      <p:bldP spid="588" grpId="0" animBg="1"/>
      <p:bldP spid="590" grpId="0" animBg="1"/>
      <p:bldP spid="594" grpId="0" animBg="1"/>
      <p:bldP spid="595" grpId="0" animBg="1"/>
      <p:bldP spid="597" grpId="0" animBg="1"/>
      <p:bldP spid="602" grpId="0" animBg="1"/>
      <p:bldP spid="604" grpId="0" animBg="1"/>
      <p:bldP spid="606" grpId="0" animBg="1"/>
      <p:bldP spid="610" grpId="0" animBg="1"/>
      <p:bldP spid="623" grpId="0" animBg="1"/>
      <p:bldP spid="626" grpId="0" animBg="1"/>
      <p:bldP spid="628" grpId="0" animBg="1"/>
      <p:bldP spid="630" grpId="0" animBg="1"/>
      <p:bldP spid="634" grpId="0" animBg="1"/>
      <p:bldP spid="635" grpId="0" animBg="1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13" grpId="0"/>
      <p:bldP spid="214" grpId="0"/>
      <p:bldP spid="215" grpId="0"/>
      <p:bldP spid="216" grpId="0"/>
      <p:bldP spid="217" grpId="0"/>
      <p:bldP spid="218" grpId="0"/>
      <p:bldP spid="2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rostokąt zaokrąglony 115"/>
          <p:cNvSpPr/>
          <p:nvPr/>
        </p:nvSpPr>
        <p:spPr>
          <a:xfrm>
            <a:off x="2447491" y="4742687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Prostokąt zaokrąglony 118"/>
          <p:cNvSpPr/>
          <p:nvPr/>
        </p:nvSpPr>
        <p:spPr>
          <a:xfrm>
            <a:off x="572485" y="4742687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Example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127" name="Tytuł 1"/>
          <p:cNvSpPr txBox="1">
            <a:spLocks/>
          </p:cNvSpPr>
          <p:nvPr/>
        </p:nvSpPr>
        <p:spPr>
          <a:xfrm>
            <a:off x="4396135" y="4596778"/>
            <a:ext cx="4149147" cy="99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dirty="0" smtClean="0">
                <a:ea typeface="+mj-ea"/>
                <a:cs typeface="+mj-cs"/>
              </a:rPr>
              <a:t>All two vertex graphs made of</a:t>
            </a:r>
            <a:r>
              <a:rPr lang="pl-PL" sz="2000" i="1" dirty="0" smtClean="0">
                <a:ea typeface="+mj-ea"/>
                <a:cs typeface="+mj-cs"/>
              </a:rPr>
              <a:t> :</a:t>
            </a:r>
            <a:r>
              <a:rPr lang="en-US" sz="2000" i="1" dirty="0" smtClean="0">
                <a:ea typeface="+mj-ea"/>
                <a:cs typeface="+mj-cs"/>
              </a:rPr>
              <a:t> </a:t>
            </a:r>
          </a:p>
        </p:txBody>
      </p:sp>
      <p:cxnSp>
        <p:nvCxnSpPr>
          <p:cNvPr id="497" name="Łącznik prosty 496"/>
          <p:cNvCxnSpPr/>
          <p:nvPr/>
        </p:nvCxnSpPr>
        <p:spPr>
          <a:xfrm rot="16200000" flipV="1">
            <a:off x="5617848" y="5625431"/>
            <a:ext cx="277121" cy="1738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Elipsa 497"/>
          <p:cNvSpPr>
            <a:spLocks noChangeAspect="1"/>
          </p:cNvSpPr>
          <p:nvPr/>
        </p:nvSpPr>
        <p:spPr>
          <a:xfrm>
            <a:off x="5803693" y="5811105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9" name="Łącznik prosty 498"/>
          <p:cNvCxnSpPr/>
          <p:nvPr/>
        </p:nvCxnSpPr>
        <p:spPr>
          <a:xfrm rot="5400000" flipH="1" flipV="1">
            <a:off x="5787126" y="5630031"/>
            <a:ext cx="277122" cy="16467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Łącznik prosty 499"/>
          <p:cNvCxnSpPr/>
          <p:nvPr/>
        </p:nvCxnSpPr>
        <p:spPr>
          <a:xfrm rot="16200000" flipH="1">
            <a:off x="5780459" y="5913809"/>
            <a:ext cx="290448" cy="164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Łącznik prosty 500"/>
          <p:cNvCxnSpPr/>
          <p:nvPr/>
        </p:nvCxnSpPr>
        <p:spPr>
          <a:xfrm rot="5400000" flipH="1" flipV="1">
            <a:off x="5611188" y="5909214"/>
            <a:ext cx="290444" cy="1738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" name="Elipsa 501"/>
          <p:cNvSpPr>
            <a:spLocks noChangeAspect="1"/>
          </p:cNvSpPr>
          <p:nvPr/>
        </p:nvSpPr>
        <p:spPr>
          <a:xfrm>
            <a:off x="5968367" y="610155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Elipsa 502"/>
          <p:cNvSpPr>
            <a:spLocks noChangeAspect="1"/>
          </p:cNvSpPr>
          <p:nvPr/>
        </p:nvSpPr>
        <p:spPr>
          <a:xfrm>
            <a:off x="5629815" y="553398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Elipsa 503"/>
          <p:cNvSpPr>
            <a:spLocks noChangeAspect="1"/>
          </p:cNvSpPr>
          <p:nvPr/>
        </p:nvSpPr>
        <p:spPr>
          <a:xfrm>
            <a:off x="5629815" y="610155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Elipsa 504"/>
          <p:cNvSpPr>
            <a:spLocks noChangeAspect="1"/>
          </p:cNvSpPr>
          <p:nvPr/>
        </p:nvSpPr>
        <p:spPr>
          <a:xfrm>
            <a:off x="5968367" y="553398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6" name="Łącznik prosty 505"/>
          <p:cNvCxnSpPr/>
          <p:nvPr/>
        </p:nvCxnSpPr>
        <p:spPr>
          <a:xfrm rot="16200000" flipV="1">
            <a:off x="6571563" y="5634528"/>
            <a:ext cx="276197" cy="1593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Elipsa 506"/>
          <p:cNvSpPr>
            <a:spLocks noChangeAspect="1"/>
          </p:cNvSpPr>
          <p:nvPr/>
        </p:nvSpPr>
        <p:spPr>
          <a:xfrm>
            <a:off x="6749697" y="581249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8" name="Łącznik prosty 507"/>
          <p:cNvCxnSpPr/>
          <p:nvPr/>
        </p:nvCxnSpPr>
        <p:spPr>
          <a:xfrm rot="5400000" flipH="1" flipV="1">
            <a:off x="6731704" y="5633768"/>
            <a:ext cx="276201" cy="160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Łącznik prosty 508"/>
          <p:cNvCxnSpPr/>
          <p:nvPr/>
        </p:nvCxnSpPr>
        <p:spPr>
          <a:xfrm rot="16200000" flipH="1">
            <a:off x="6644019" y="5998352"/>
            <a:ext cx="290668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0" name="Elipsa 509"/>
          <p:cNvSpPr>
            <a:spLocks noChangeAspect="1"/>
          </p:cNvSpPr>
          <p:nvPr/>
        </p:nvSpPr>
        <p:spPr>
          <a:xfrm>
            <a:off x="6910602" y="5536302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Elipsa 510"/>
          <p:cNvSpPr>
            <a:spLocks noChangeAspect="1"/>
          </p:cNvSpPr>
          <p:nvPr/>
        </p:nvSpPr>
        <p:spPr>
          <a:xfrm>
            <a:off x="6749697" y="610386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Elipsa 511"/>
          <p:cNvSpPr>
            <a:spLocks noChangeAspect="1"/>
          </p:cNvSpPr>
          <p:nvPr/>
        </p:nvSpPr>
        <p:spPr>
          <a:xfrm>
            <a:off x="6590312" y="553630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Tytuł 1"/>
          <p:cNvSpPr txBox="1">
            <a:spLocks/>
          </p:cNvSpPr>
          <p:nvPr/>
        </p:nvSpPr>
        <p:spPr>
          <a:xfrm>
            <a:off x="6198762" y="5615246"/>
            <a:ext cx="432345" cy="578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373" name="Łącznik prosty 372"/>
          <p:cNvCxnSpPr/>
          <p:nvPr/>
        </p:nvCxnSpPr>
        <p:spPr>
          <a:xfrm rot="16200000" flipV="1">
            <a:off x="3040995" y="5333302"/>
            <a:ext cx="254490" cy="18084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Elipsa 373"/>
          <p:cNvSpPr>
            <a:spLocks noChangeAspect="1"/>
          </p:cNvSpPr>
          <p:nvPr/>
        </p:nvSpPr>
        <p:spPr>
          <a:xfrm>
            <a:off x="3038154" y="525666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5" name="Łącznik prosty 374"/>
          <p:cNvCxnSpPr/>
          <p:nvPr/>
        </p:nvCxnSpPr>
        <p:spPr>
          <a:xfrm rot="5400000" flipH="1" flipV="1">
            <a:off x="3216600" y="5338543"/>
            <a:ext cx="253565" cy="16944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Elipsa 375"/>
          <p:cNvSpPr>
            <a:spLocks noChangeAspect="1"/>
          </p:cNvSpPr>
          <p:nvPr/>
        </p:nvSpPr>
        <p:spPr>
          <a:xfrm>
            <a:off x="3388442" y="525666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7" name="Łącznik prosty 376"/>
          <p:cNvCxnSpPr/>
          <p:nvPr/>
        </p:nvCxnSpPr>
        <p:spPr>
          <a:xfrm rot="16200000" flipV="1">
            <a:off x="3106749" y="5701963"/>
            <a:ext cx="309876" cy="604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Elipsa 377"/>
          <p:cNvSpPr>
            <a:spLocks noChangeAspect="1"/>
          </p:cNvSpPr>
          <p:nvPr/>
        </p:nvSpPr>
        <p:spPr>
          <a:xfrm>
            <a:off x="3225051" y="5803831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3" name="Łącznik prosty 382"/>
          <p:cNvCxnSpPr/>
          <p:nvPr/>
        </p:nvCxnSpPr>
        <p:spPr>
          <a:xfrm rot="16200000" flipV="1">
            <a:off x="1121415" y="5332359"/>
            <a:ext cx="253566" cy="1748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Elipsa 383"/>
          <p:cNvSpPr>
            <a:spLocks noChangeAspect="1"/>
          </p:cNvSpPr>
          <p:nvPr/>
        </p:nvSpPr>
        <p:spPr>
          <a:xfrm>
            <a:off x="1121111" y="525318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5" name="Łącznik prosty 384"/>
          <p:cNvCxnSpPr/>
          <p:nvPr/>
        </p:nvCxnSpPr>
        <p:spPr>
          <a:xfrm rot="5400000" flipH="1" flipV="1">
            <a:off x="1296560" y="5332066"/>
            <a:ext cx="253564" cy="1754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Elipsa 385"/>
          <p:cNvSpPr>
            <a:spLocks noChangeAspect="1"/>
          </p:cNvSpPr>
          <p:nvPr/>
        </p:nvSpPr>
        <p:spPr>
          <a:xfrm>
            <a:off x="1471399" y="525318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7" name="Łącznik prosty 386"/>
          <p:cNvCxnSpPr/>
          <p:nvPr/>
        </p:nvCxnSpPr>
        <p:spPr>
          <a:xfrm rot="5400000" flipH="1" flipV="1">
            <a:off x="1124581" y="5589091"/>
            <a:ext cx="252639" cy="1694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Łącznik prosty 387"/>
          <p:cNvCxnSpPr/>
          <p:nvPr/>
        </p:nvCxnSpPr>
        <p:spPr>
          <a:xfrm rot="16200000" flipV="1">
            <a:off x="1296098" y="5587016"/>
            <a:ext cx="254490" cy="1754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" name="Elipsa 388"/>
          <p:cNvSpPr>
            <a:spLocks noChangeAspect="1"/>
          </p:cNvSpPr>
          <p:nvPr/>
        </p:nvSpPr>
        <p:spPr>
          <a:xfrm>
            <a:off x="1471399" y="5760310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Elipsa 405"/>
          <p:cNvSpPr>
            <a:spLocks noChangeAspect="1"/>
          </p:cNvSpPr>
          <p:nvPr/>
        </p:nvSpPr>
        <p:spPr>
          <a:xfrm>
            <a:off x="1126522" y="5762160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Elipsa 121"/>
          <p:cNvSpPr>
            <a:spLocks noChangeAspect="1"/>
          </p:cNvSpPr>
          <p:nvPr/>
        </p:nvSpPr>
        <p:spPr>
          <a:xfrm>
            <a:off x="3219004" y="5508596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Elipsa 122"/>
          <p:cNvSpPr>
            <a:spLocks noChangeAspect="1"/>
          </p:cNvSpPr>
          <p:nvPr/>
        </p:nvSpPr>
        <p:spPr>
          <a:xfrm>
            <a:off x="1295965" y="5506746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Prostokąt zaokrąglony 129"/>
          <p:cNvSpPr/>
          <p:nvPr/>
        </p:nvSpPr>
        <p:spPr>
          <a:xfrm>
            <a:off x="3535874" y="1534008"/>
            <a:ext cx="1621255" cy="107941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Prostokąt zaokrąglony 128"/>
          <p:cNvSpPr/>
          <p:nvPr/>
        </p:nvSpPr>
        <p:spPr>
          <a:xfrm>
            <a:off x="3535874" y="2874630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Prostokąt zaokrąglony 111"/>
          <p:cNvSpPr/>
          <p:nvPr/>
        </p:nvSpPr>
        <p:spPr>
          <a:xfrm>
            <a:off x="6558295" y="1534008"/>
            <a:ext cx="1610247" cy="106745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Prostokąt zaokrąglony 112"/>
          <p:cNvSpPr/>
          <p:nvPr/>
        </p:nvSpPr>
        <p:spPr>
          <a:xfrm>
            <a:off x="6545116" y="2851712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Prostokąt zaokrąglony 116"/>
          <p:cNvSpPr/>
          <p:nvPr/>
        </p:nvSpPr>
        <p:spPr>
          <a:xfrm>
            <a:off x="539979" y="1522043"/>
            <a:ext cx="1621255" cy="107941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Prostokąt zaokrąglony 117"/>
          <p:cNvSpPr/>
          <p:nvPr/>
        </p:nvSpPr>
        <p:spPr>
          <a:xfrm>
            <a:off x="572485" y="2874630"/>
            <a:ext cx="1610247" cy="1582598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6" name="Łącznik prosty 295"/>
          <p:cNvCxnSpPr/>
          <p:nvPr/>
        </p:nvCxnSpPr>
        <p:spPr>
          <a:xfrm rot="16200000" flipV="1">
            <a:off x="1144021" y="1874792"/>
            <a:ext cx="290448" cy="8978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Łącznik prosty 296"/>
          <p:cNvCxnSpPr/>
          <p:nvPr/>
        </p:nvCxnSpPr>
        <p:spPr>
          <a:xfrm rot="10800000">
            <a:off x="1120672" y="1871291"/>
            <a:ext cx="215986" cy="19361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Łącznik prosty 297"/>
          <p:cNvCxnSpPr/>
          <p:nvPr/>
        </p:nvCxnSpPr>
        <p:spPr>
          <a:xfrm flipV="1">
            <a:off x="1336660" y="1871291"/>
            <a:ext cx="224031" cy="19361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Elipsa 298"/>
          <p:cNvSpPr>
            <a:spLocks noChangeAspect="1"/>
          </p:cNvSpPr>
          <p:nvPr/>
        </p:nvSpPr>
        <p:spPr>
          <a:xfrm>
            <a:off x="1054599" y="181428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Elipsa 299"/>
          <p:cNvSpPr>
            <a:spLocks noChangeAspect="1"/>
          </p:cNvSpPr>
          <p:nvPr/>
        </p:nvSpPr>
        <p:spPr>
          <a:xfrm>
            <a:off x="1196308" y="173464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Łącznik prosty 300"/>
          <p:cNvCxnSpPr/>
          <p:nvPr/>
        </p:nvCxnSpPr>
        <p:spPr>
          <a:xfrm rot="5400000" flipH="1" flipV="1">
            <a:off x="1232856" y="1878267"/>
            <a:ext cx="290447" cy="828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Elipsa 301"/>
          <p:cNvSpPr>
            <a:spLocks noChangeAspect="1"/>
          </p:cNvSpPr>
          <p:nvPr/>
        </p:nvSpPr>
        <p:spPr>
          <a:xfrm>
            <a:off x="1516602" y="181428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Elipsa 302"/>
          <p:cNvSpPr>
            <a:spLocks noChangeAspect="1"/>
          </p:cNvSpPr>
          <p:nvPr/>
        </p:nvSpPr>
        <p:spPr>
          <a:xfrm>
            <a:off x="1375411" y="1734640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4" name="Łącznik prosty 303"/>
          <p:cNvCxnSpPr/>
          <p:nvPr/>
        </p:nvCxnSpPr>
        <p:spPr>
          <a:xfrm rot="16200000" flipV="1">
            <a:off x="1227731" y="2171316"/>
            <a:ext cx="303414" cy="906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Łącznik prosty 304"/>
          <p:cNvCxnSpPr/>
          <p:nvPr/>
        </p:nvCxnSpPr>
        <p:spPr>
          <a:xfrm rot="5400000" flipH="1" flipV="1">
            <a:off x="1145173" y="2169326"/>
            <a:ext cx="293383" cy="8455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Łącznik prosty 305"/>
          <p:cNvCxnSpPr/>
          <p:nvPr/>
        </p:nvCxnSpPr>
        <p:spPr>
          <a:xfrm rot="10800000">
            <a:off x="1336661" y="2064910"/>
            <a:ext cx="213465" cy="20565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Łącznik prosty 306"/>
          <p:cNvCxnSpPr/>
          <p:nvPr/>
        </p:nvCxnSpPr>
        <p:spPr>
          <a:xfrm flipV="1">
            <a:off x="1107585" y="2064910"/>
            <a:ext cx="226553" cy="1994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Elipsa 307"/>
          <p:cNvSpPr>
            <a:spLocks noChangeAspect="1"/>
          </p:cNvSpPr>
          <p:nvPr/>
        </p:nvSpPr>
        <p:spPr>
          <a:xfrm>
            <a:off x="1054599" y="223074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Elipsa 308"/>
          <p:cNvSpPr>
            <a:spLocks noChangeAspect="1"/>
          </p:cNvSpPr>
          <p:nvPr/>
        </p:nvSpPr>
        <p:spPr>
          <a:xfrm>
            <a:off x="1375411" y="2319399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Elipsa 309"/>
          <p:cNvSpPr>
            <a:spLocks noChangeAspect="1"/>
          </p:cNvSpPr>
          <p:nvPr/>
        </p:nvSpPr>
        <p:spPr>
          <a:xfrm>
            <a:off x="1205500" y="2319399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Elipsa 310"/>
          <p:cNvSpPr>
            <a:spLocks noChangeAspect="1"/>
          </p:cNvSpPr>
          <p:nvPr/>
        </p:nvSpPr>
        <p:spPr>
          <a:xfrm>
            <a:off x="1516602" y="223975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0" name="Łącznik prosty 319"/>
          <p:cNvCxnSpPr/>
          <p:nvPr/>
        </p:nvCxnSpPr>
        <p:spPr>
          <a:xfrm rot="16200000" flipV="1">
            <a:off x="4186089" y="1893857"/>
            <a:ext cx="294308" cy="897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Łącznik prosty 320"/>
          <p:cNvCxnSpPr/>
          <p:nvPr/>
        </p:nvCxnSpPr>
        <p:spPr>
          <a:xfrm rot="10800000">
            <a:off x="4164668" y="1888429"/>
            <a:ext cx="213466" cy="19655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Łącznik prosty 321"/>
          <p:cNvCxnSpPr/>
          <p:nvPr/>
        </p:nvCxnSpPr>
        <p:spPr>
          <a:xfrm flipV="1">
            <a:off x="4380656" y="1888429"/>
            <a:ext cx="224031" cy="19747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Elipsa 322"/>
          <p:cNvSpPr>
            <a:spLocks noChangeAspect="1"/>
          </p:cNvSpPr>
          <p:nvPr/>
        </p:nvSpPr>
        <p:spPr>
          <a:xfrm>
            <a:off x="4103027" y="1831418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Elipsa 323"/>
          <p:cNvSpPr>
            <a:spLocks noChangeAspect="1"/>
          </p:cNvSpPr>
          <p:nvPr/>
        </p:nvSpPr>
        <p:spPr>
          <a:xfrm>
            <a:off x="4244736" y="1751777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5" name="Łącznik prosty 324"/>
          <p:cNvCxnSpPr/>
          <p:nvPr/>
        </p:nvCxnSpPr>
        <p:spPr>
          <a:xfrm rot="5400000" flipH="1" flipV="1">
            <a:off x="4274126" y="1895612"/>
            <a:ext cx="293382" cy="8535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Elipsa 325"/>
          <p:cNvSpPr>
            <a:spLocks noChangeAspect="1"/>
          </p:cNvSpPr>
          <p:nvPr/>
        </p:nvSpPr>
        <p:spPr>
          <a:xfrm>
            <a:off x="4565030" y="1831418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Elipsa 326"/>
          <p:cNvSpPr>
            <a:spLocks noChangeAspect="1"/>
          </p:cNvSpPr>
          <p:nvPr/>
        </p:nvSpPr>
        <p:spPr>
          <a:xfrm>
            <a:off x="4423839" y="1751777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8" name="Łącznik prosty 327"/>
          <p:cNvCxnSpPr/>
          <p:nvPr/>
        </p:nvCxnSpPr>
        <p:spPr>
          <a:xfrm rot="16200000" flipV="1">
            <a:off x="4233107" y="2237913"/>
            <a:ext cx="293384" cy="17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Łącznik prosty 328"/>
          <p:cNvCxnSpPr/>
          <p:nvPr/>
        </p:nvCxnSpPr>
        <p:spPr>
          <a:xfrm rot="16200000" flipV="1">
            <a:off x="4338717" y="2127847"/>
            <a:ext cx="259026" cy="17514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Łącznik prosty 329"/>
          <p:cNvCxnSpPr/>
          <p:nvPr/>
        </p:nvCxnSpPr>
        <p:spPr>
          <a:xfrm rot="5400000" flipH="1" flipV="1">
            <a:off x="4168602" y="2127003"/>
            <a:ext cx="251556" cy="1675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Elipsa 330"/>
          <p:cNvSpPr>
            <a:spLocks noChangeAspect="1"/>
          </p:cNvSpPr>
          <p:nvPr/>
        </p:nvSpPr>
        <p:spPr>
          <a:xfrm>
            <a:off x="4165427" y="229671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Elipsa 331"/>
          <p:cNvSpPr>
            <a:spLocks noChangeAspect="1"/>
          </p:cNvSpPr>
          <p:nvPr/>
        </p:nvSpPr>
        <p:spPr>
          <a:xfrm>
            <a:off x="4338477" y="234493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Elipsa 332"/>
          <p:cNvSpPr>
            <a:spLocks noChangeAspect="1"/>
          </p:cNvSpPr>
          <p:nvPr/>
        </p:nvSpPr>
        <p:spPr>
          <a:xfrm>
            <a:off x="4516147" y="2305113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4" name="Łącznik prosty 343"/>
          <p:cNvCxnSpPr/>
          <p:nvPr/>
        </p:nvCxnSpPr>
        <p:spPr>
          <a:xfrm rot="16200000" flipV="1">
            <a:off x="7159249" y="1900027"/>
            <a:ext cx="294308" cy="897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Łącznik prosty 344"/>
          <p:cNvCxnSpPr/>
          <p:nvPr/>
        </p:nvCxnSpPr>
        <p:spPr>
          <a:xfrm rot="10800000">
            <a:off x="7137828" y="1894599"/>
            <a:ext cx="213466" cy="19655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Łącznik prosty 345"/>
          <p:cNvCxnSpPr/>
          <p:nvPr/>
        </p:nvCxnSpPr>
        <p:spPr>
          <a:xfrm flipV="1">
            <a:off x="7351294" y="1894599"/>
            <a:ext cx="226553" cy="1965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Elipsa 346"/>
          <p:cNvSpPr>
            <a:spLocks noChangeAspect="1"/>
          </p:cNvSpPr>
          <p:nvPr/>
        </p:nvSpPr>
        <p:spPr>
          <a:xfrm>
            <a:off x="7076187" y="1837588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Elipsa 347"/>
          <p:cNvSpPr>
            <a:spLocks noChangeAspect="1"/>
          </p:cNvSpPr>
          <p:nvPr/>
        </p:nvSpPr>
        <p:spPr>
          <a:xfrm>
            <a:off x="7217896" y="1757947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9" name="Łącznik prosty 348"/>
          <p:cNvCxnSpPr/>
          <p:nvPr/>
        </p:nvCxnSpPr>
        <p:spPr>
          <a:xfrm rot="5400000" flipH="1" flipV="1">
            <a:off x="7247286" y="1901782"/>
            <a:ext cx="293382" cy="8535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Elipsa 349"/>
          <p:cNvSpPr>
            <a:spLocks noChangeAspect="1"/>
          </p:cNvSpPr>
          <p:nvPr/>
        </p:nvSpPr>
        <p:spPr>
          <a:xfrm>
            <a:off x="7538190" y="1837588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Elipsa 350"/>
          <p:cNvSpPr>
            <a:spLocks noChangeAspect="1"/>
          </p:cNvSpPr>
          <p:nvPr/>
        </p:nvSpPr>
        <p:spPr>
          <a:xfrm>
            <a:off x="7396999" y="1757947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2" name="Łącznik prosty 351"/>
          <p:cNvCxnSpPr/>
          <p:nvPr/>
        </p:nvCxnSpPr>
        <p:spPr>
          <a:xfrm rot="16200000" flipV="1">
            <a:off x="7258867" y="2183584"/>
            <a:ext cx="309878" cy="1250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Łącznik prosty 352"/>
          <p:cNvCxnSpPr/>
          <p:nvPr/>
        </p:nvCxnSpPr>
        <p:spPr>
          <a:xfrm rot="5400000" flipH="1" flipV="1">
            <a:off x="7131638" y="2181372"/>
            <a:ext cx="309870" cy="12944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Elipsa 353"/>
          <p:cNvSpPr>
            <a:spLocks noChangeAspect="1"/>
          </p:cNvSpPr>
          <p:nvPr/>
        </p:nvSpPr>
        <p:spPr>
          <a:xfrm>
            <a:off x="7182194" y="234493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Elipsa 354"/>
          <p:cNvSpPr>
            <a:spLocks noChangeAspect="1"/>
          </p:cNvSpPr>
          <p:nvPr/>
        </p:nvSpPr>
        <p:spPr>
          <a:xfrm>
            <a:off x="7436655" y="2344934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8" name="Łącznik prosty 357"/>
          <p:cNvCxnSpPr/>
          <p:nvPr/>
        </p:nvCxnSpPr>
        <p:spPr>
          <a:xfrm rot="16200000" flipV="1">
            <a:off x="7165324" y="3476645"/>
            <a:ext cx="294308" cy="897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Łącznik prosty 358"/>
          <p:cNvCxnSpPr/>
          <p:nvPr/>
        </p:nvCxnSpPr>
        <p:spPr>
          <a:xfrm rot="10800000">
            <a:off x="7143903" y="3471217"/>
            <a:ext cx="213466" cy="19655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Łącznik prosty 359"/>
          <p:cNvCxnSpPr/>
          <p:nvPr/>
        </p:nvCxnSpPr>
        <p:spPr>
          <a:xfrm flipV="1">
            <a:off x="7357369" y="3471217"/>
            <a:ext cx="226553" cy="1965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Elipsa 360"/>
          <p:cNvSpPr>
            <a:spLocks noChangeAspect="1"/>
          </p:cNvSpPr>
          <p:nvPr/>
        </p:nvSpPr>
        <p:spPr>
          <a:xfrm>
            <a:off x="7082262" y="341420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Elipsa 361"/>
          <p:cNvSpPr>
            <a:spLocks noChangeAspect="1"/>
          </p:cNvSpPr>
          <p:nvPr/>
        </p:nvSpPr>
        <p:spPr>
          <a:xfrm>
            <a:off x="7223971" y="333456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3" name="Łącznik prosty 362"/>
          <p:cNvCxnSpPr/>
          <p:nvPr/>
        </p:nvCxnSpPr>
        <p:spPr>
          <a:xfrm rot="5400000" flipH="1" flipV="1">
            <a:off x="7253361" y="3478400"/>
            <a:ext cx="293382" cy="8535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Elipsa 363"/>
          <p:cNvSpPr>
            <a:spLocks noChangeAspect="1"/>
          </p:cNvSpPr>
          <p:nvPr/>
        </p:nvSpPr>
        <p:spPr>
          <a:xfrm>
            <a:off x="7544265" y="3414206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Elipsa 364"/>
          <p:cNvSpPr>
            <a:spLocks noChangeAspect="1"/>
          </p:cNvSpPr>
          <p:nvPr/>
        </p:nvSpPr>
        <p:spPr>
          <a:xfrm>
            <a:off x="7403074" y="333456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6" name="Łącznik prosty 365"/>
          <p:cNvCxnSpPr/>
          <p:nvPr/>
        </p:nvCxnSpPr>
        <p:spPr>
          <a:xfrm rot="16200000" flipV="1">
            <a:off x="7205460" y="3819688"/>
            <a:ext cx="309876" cy="604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Elipsa 366"/>
          <p:cNvSpPr>
            <a:spLocks noChangeAspect="1"/>
          </p:cNvSpPr>
          <p:nvPr/>
        </p:nvSpPr>
        <p:spPr>
          <a:xfrm>
            <a:off x="7323762" y="3921552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5" name="Łącznik prosty 414"/>
          <p:cNvCxnSpPr/>
          <p:nvPr/>
        </p:nvCxnSpPr>
        <p:spPr>
          <a:xfrm rot="16200000" flipV="1">
            <a:off x="1198468" y="3829994"/>
            <a:ext cx="309880" cy="15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Łącznik prosty 415"/>
          <p:cNvCxnSpPr/>
          <p:nvPr/>
        </p:nvCxnSpPr>
        <p:spPr>
          <a:xfrm rot="16200000" flipV="1">
            <a:off x="1312480" y="3719849"/>
            <a:ext cx="251940" cy="17167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Łącznik prosty 416"/>
          <p:cNvCxnSpPr/>
          <p:nvPr/>
        </p:nvCxnSpPr>
        <p:spPr>
          <a:xfrm rot="5400000" flipH="1" flipV="1">
            <a:off x="1140231" y="3714728"/>
            <a:ext cx="255423" cy="17766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Elipsa 417"/>
          <p:cNvSpPr>
            <a:spLocks noChangeAspect="1"/>
          </p:cNvSpPr>
          <p:nvPr/>
        </p:nvSpPr>
        <p:spPr>
          <a:xfrm>
            <a:off x="1133912" y="3891449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Elipsa 418"/>
          <p:cNvSpPr>
            <a:spLocks noChangeAspect="1"/>
          </p:cNvSpPr>
          <p:nvPr/>
        </p:nvSpPr>
        <p:spPr>
          <a:xfrm>
            <a:off x="1312954" y="3945908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Elipsa 419"/>
          <p:cNvSpPr>
            <a:spLocks noChangeAspect="1"/>
          </p:cNvSpPr>
          <p:nvPr/>
        </p:nvSpPr>
        <p:spPr>
          <a:xfrm>
            <a:off x="1477952" y="3889812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8" name="Łącznik prosty 427"/>
          <p:cNvCxnSpPr/>
          <p:nvPr/>
        </p:nvCxnSpPr>
        <p:spPr>
          <a:xfrm rot="5400000" flipH="1" flipV="1">
            <a:off x="1208184" y="3529834"/>
            <a:ext cx="290443" cy="15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Łącznik prosty 428"/>
          <p:cNvCxnSpPr/>
          <p:nvPr/>
        </p:nvCxnSpPr>
        <p:spPr>
          <a:xfrm rot="16200000" flipV="1">
            <a:off x="1144587" y="3470769"/>
            <a:ext cx="242544" cy="1735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Łącznik prosty 429"/>
          <p:cNvCxnSpPr/>
          <p:nvPr/>
        </p:nvCxnSpPr>
        <p:spPr>
          <a:xfrm rot="5400000" flipH="1" flipV="1">
            <a:off x="1314754" y="3467247"/>
            <a:ext cx="251554" cy="16751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Elipsa 409"/>
          <p:cNvSpPr>
            <a:spLocks noChangeAspect="1"/>
          </p:cNvSpPr>
          <p:nvPr/>
        </p:nvSpPr>
        <p:spPr>
          <a:xfrm>
            <a:off x="1133912" y="338540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Elipsa 410"/>
          <p:cNvSpPr>
            <a:spLocks noChangeAspect="1"/>
          </p:cNvSpPr>
          <p:nvPr/>
        </p:nvSpPr>
        <p:spPr>
          <a:xfrm>
            <a:off x="1314542" y="334558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Elipsa 413"/>
          <p:cNvSpPr>
            <a:spLocks noChangeAspect="1"/>
          </p:cNvSpPr>
          <p:nvPr/>
        </p:nvSpPr>
        <p:spPr>
          <a:xfrm>
            <a:off x="1484630" y="3385405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7" name="Łącznik prosty 486"/>
          <p:cNvCxnSpPr/>
          <p:nvPr/>
        </p:nvCxnSpPr>
        <p:spPr>
          <a:xfrm rot="5400000" flipH="1" flipV="1">
            <a:off x="4207338" y="3574822"/>
            <a:ext cx="294308" cy="15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Łącznik prosty 487"/>
          <p:cNvCxnSpPr/>
          <p:nvPr/>
        </p:nvCxnSpPr>
        <p:spPr>
          <a:xfrm rot="16200000" flipV="1">
            <a:off x="4145674" y="3513825"/>
            <a:ext cx="242544" cy="1735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Łącznik prosty 488"/>
          <p:cNvCxnSpPr/>
          <p:nvPr/>
        </p:nvCxnSpPr>
        <p:spPr>
          <a:xfrm rot="5400000" flipH="1" flipV="1">
            <a:off x="4312293" y="3509689"/>
            <a:ext cx="254487" cy="17167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0" name="Elipsa 489"/>
          <p:cNvSpPr>
            <a:spLocks noChangeAspect="1"/>
          </p:cNvSpPr>
          <p:nvPr/>
        </p:nvSpPr>
        <p:spPr>
          <a:xfrm>
            <a:off x="4134999" y="342846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Elipsa 490"/>
          <p:cNvSpPr>
            <a:spLocks noChangeAspect="1"/>
          </p:cNvSpPr>
          <p:nvPr/>
        </p:nvSpPr>
        <p:spPr>
          <a:xfrm>
            <a:off x="4315629" y="338864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Elipsa 491"/>
          <p:cNvSpPr>
            <a:spLocks noChangeAspect="1"/>
          </p:cNvSpPr>
          <p:nvPr/>
        </p:nvSpPr>
        <p:spPr>
          <a:xfrm>
            <a:off x="4485717" y="3428461"/>
            <a:ext cx="79313" cy="7964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6" name="Łącznik prosty 545"/>
          <p:cNvCxnSpPr/>
          <p:nvPr/>
        </p:nvCxnSpPr>
        <p:spPr>
          <a:xfrm rot="16200000" flipV="1">
            <a:off x="4261269" y="3814273"/>
            <a:ext cx="309878" cy="1250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Łącznik prosty 547"/>
          <p:cNvCxnSpPr/>
          <p:nvPr/>
        </p:nvCxnSpPr>
        <p:spPr>
          <a:xfrm rot="5400000" flipH="1" flipV="1">
            <a:off x="4134040" y="3812061"/>
            <a:ext cx="309870" cy="12944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Elipsa 549"/>
          <p:cNvSpPr>
            <a:spLocks noChangeAspect="1"/>
          </p:cNvSpPr>
          <p:nvPr/>
        </p:nvSpPr>
        <p:spPr>
          <a:xfrm>
            <a:off x="4184596" y="3975623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Elipsa 550"/>
          <p:cNvSpPr>
            <a:spLocks noChangeAspect="1"/>
          </p:cNvSpPr>
          <p:nvPr/>
        </p:nvSpPr>
        <p:spPr>
          <a:xfrm>
            <a:off x="4439057" y="3975623"/>
            <a:ext cx="79313" cy="7964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Elipsa 119"/>
          <p:cNvSpPr>
            <a:spLocks noChangeAspect="1"/>
          </p:cNvSpPr>
          <p:nvPr/>
        </p:nvSpPr>
        <p:spPr>
          <a:xfrm>
            <a:off x="1301511" y="202508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Elipsa 120"/>
          <p:cNvSpPr>
            <a:spLocks noChangeAspect="1"/>
          </p:cNvSpPr>
          <p:nvPr/>
        </p:nvSpPr>
        <p:spPr>
          <a:xfrm>
            <a:off x="1312954" y="363602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Elipsa 123"/>
          <p:cNvSpPr>
            <a:spLocks noChangeAspect="1"/>
          </p:cNvSpPr>
          <p:nvPr/>
        </p:nvSpPr>
        <p:spPr>
          <a:xfrm>
            <a:off x="4340998" y="2045160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Elipsa 124"/>
          <p:cNvSpPr>
            <a:spLocks noChangeAspect="1"/>
          </p:cNvSpPr>
          <p:nvPr/>
        </p:nvSpPr>
        <p:spPr>
          <a:xfrm>
            <a:off x="4314041" y="3682018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Elipsa 125"/>
          <p:cNvSpPr>
            <a:spLocks noChangeAspect="1"/>
          </p:cNvSpPr>
          <p:nvPr/>
        </p:nvSpPr>
        <p:spPr>
          <a:xfrm>
            <a:off x="7318994" y="3606245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Elipsa 127"/>
          <p:cNvSpPr>
            <a:spLocks noChangeAspect="1"/>
          </p:cNvSpPr>
          <p:nvPr/>
        </p:nvSpPr>
        <p:spPr>
          <a:xfrm>
            <a:off x="7311637" y="2045161"/>
            <a:ext cx="79313" cy="7964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rostokąt zaokrąglony 34"/>
          <p:cNvSpPr/>
          <p:nvPr/>
        </p:nvSpPr>
        <p:spPr>
          <a:xfrm>
            <a:off x="6995879" y="5267459"/>
            <a:ext cx="1040540" cy="944135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 algebra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1" name="Tytuł 1"/>
          <p:cNvSpPr txBox="1">
            <a:spLocks/>
          </p:cNvSpPr>
          <p:nvPr/>
        </p:nvSpPr>
        <p:spPr>
          <a:xfrm>
            <a:off x="446088" y="5434750"/>
            <a:ext cx="32702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Quotient </a:t>
            </a: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en-US" sz="2400" dirty="0" smtClean="0">
                <a:ea typeface="+mj-ea"/>
                <a:cs typeface="+mj-cs"/>
              </a:rPr>
              <a:t>graph </a:t>
            </a: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en-US" sz="2400" dirty="0" smtClean="0">
                <a:ea typeface="+mj-ea"/>
                <a:cs typeface="+mj-cs"/>
              </a:rPr>
              <a:t>algebra: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446088" y="1627188"/>
            <a:ext cx="24447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 Graph algebra: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3511528" y="1533549"/>
          <a:ext cx="4416425" cy="831850"/>
        </p:xfrm>
        <a:graphic>
          <a:graphicData uri="http://schemas.openxmlformats.org/presentationml/2006/ole">
            <p:oleObj spid="_x0000_s59393" name="Equation" r:id="rId3" imgW="2425680" imgH="457200" progId="Equation.DSMT4">
              <p:embed/>
            </p:oleObj>
          </a:graphicData>
        </a:graphic>
      </p:graphicFrame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4144963" y="5322888"/>
          <a:ext cx="4254500" cy="877887"/>
        </p:xfrm>
        <a:graphic>
          <a:graphicData uri="http://schemas.openxmlformats.org/presentationml/2006/ole">
            <p:oleObj spid="_x0000_s59394" name="Equation" r:id="rId4" imgW="2336760" imgH="482400" progId="Equation.DSMT4">
              <p:embed/>
            </p:oleObj>
          </a:graphicData>
        </a:graphic>
      </p:graphicFrame>
      <p:sp>
        <p:nvSpPr>
          <p:cNvPr id="55" name="Tytuł 1"/>
          <p:cNvSpPr txBox="1">
            <a:spLocks/>
          </p:cNvSpPr>
          <p:nvPr/>
        </p:nvSpPr>
        <p:spPr>
          <a:xfrm>
            <a:off x="446088" y="2880664"/>
            <a:ext cx="24447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 Addition: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6" name="Tytuł 1"/>
          <p:cNvSpPr txBox="1">
            <a:spLocks/>
          </p:cNvSpPr>
          <p:nvPr/>
        </p:nvSpPr>
        <p:spPr>
          <a:xfrm>
            <a:off x="446088" y="4097025"/>
            <a:ext cx="24447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Multiplication: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3220502" y="3971769"/>
          <a:ext cx="5156200" cy="877887"/>
        </p:xfrm>
        <a:graphic>
          <a:graphicData uri="http://schemas.openxmlformats.org/presentationml/2006/ole">
            <p:oleObj spid="_x0000_s59395" name="Equation" r:id="rId5" imgW="2831760" imgH="482400" progId="Equation.DSMT4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3085408" y="2803704"/>
          <a:ext cx="5294312" cy="831850"/>
        </p:xfrm>
        <a:graphic>
          <a:graphicData uri="http://schemas.openxmlformats.org/presentationml/2006/ole">
            <p:oleObj spid="_x0000_s59396" name="Equation" r:id="rId6" imgW="2908080" imgH="457200" progId="Equation.DSMT4">
              <p:embed/>
            </p:oleObj>
          </a:graphicData>
        </a:graphic>
      </p:graphicFrame>
      <p:grpSp>
        <p:nvGrpSpPr>
          <p:cNvPr id="59" name="Grupa 134"/>
          <p:cNvGrpSpPr/>
          <p:nvPr/>
        </p:nvGrpSpPr>
        <p:grpSpPr>
          <a:xfrm>
            <a:off x="7207189" y="5344598"/>
            <a:ext cx="656224" cy="780093"/>
            <a:chOff x="5875338" y="3499657"/>
            <a:chExt cx="656224" cy="780093"/>
          </a:xfrm>
        </p:grpSpPr>
        <p:cxnSp>
          <p:nvCxnSpPr>
            <p:cNvPr id="60" name="Łącznik prosty 59"/>
            <p:cNvCxnSpPr/>
            <p:nvPr/>
          </p:nvCxnSpPr>
          <p:spPr>
            <a:xfrm rot="10800000">
              <a:off x="5913439" y="3632993"/>
              <a:ext cx="269081" cy="25241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Elipsa 61"/>
            <p:cNvSpPr>
              <a:spLocks noChangeAspect="1"/>
            </p:cNvSpPr>
            <p:nvPr/>
          </p:nvSpPr>
          <p:spPr>
            <a:xfrm>
              <a:off x="6145930" y="3849147"/>
              <a:ext cx="71703" cy="7200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Łącznik prosty 63"/>
            <p:cNvCxnSpPr/>
            <p:nvPr/>
          </p:nvCxnSpPr>
          <p:spPr>
            <a:xfrm rot="10800000" flipV="1">
              <a:off x="6182522" y="3698081"/>
              <a:ext cx="315911" cy="187324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Łącznik prosty 108"/>
            <p:cNvCxnSpPr/>
            <p:nvPr/>
          </p:nvCxnSpPr>
          <p:spPr>
            <a:xfrm rot="16200000" flipV="1">
              <a:off x="5945587" y="3648469"/>
              <a:ext cx="364333" cy="109543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109"/>
            <p:cNvCxnSpPr/>
            <p:nvPr/>
          </p:nvCxnSpPr>
          <p:spPr>
            <a:xfrm rot="5400000" flipH="1" flipV="1">
              <a:off x="6055122" y="3650852"/>
              <a:ext cx="361950" cy="10715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110"/>
            <p:cNvCxnSpPr/>
            <p:nvPr/>
          </p:nvCxnSpPr>
          <p:spPr>
            <a:xfrm rot="16200000" flipH="1">
              <a:off x="6122991" y="3947321"/>
              <a:ext cx="304797" cy="185734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111"/>
            <p:cNvCxnSpPr/>
            <p:nvPr/>
          </p:nvCxnSpPr>
          <p:spPr>
            <a:xfrm rot="5400000">
              <a:off x="6020790" y="4047825"/>
              <a:ext cx="321765" cy="1695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Łącznik prosty 112"/>
            <p:cNvCxnSpPr/>
            <p:nvPr/>
          </p:nvCxnSpPr>
          <p:spPr>
            <a:xfrm rot="5400000" flipH="1" flipV="1">
              <a:off x="5915029" y="3911601"/>
              <a:ext cx="291305" cy="243681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Elipsa 113"/>
            <p:cNvSpPr>
              <a:spLocks noChangeAspect="1"/>
            </p:cNvSpPr>
            <p:nvPr/>
          </p:nvSpPr>
          <p:spPr>
            <a:xfrm>
              <a:off x="5899015" y="4143326"/>
              <a:ext cx="71703" cy="72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Elipsa 114"/>
            <p:cNvSpPr>
              <a:spLocks noChangeAspect="1"/>
            </p:cNvSpPr>
            <p:nvPr/>
          </p:nvSpPr>
          <p:spPr>
            <a:xfrm>
              <a:off x="5875338" y="3597287"/>
              <a:ext cx="71703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Elipsa 115"/>
            <p:cNvSpPr>
              <a:spLocks noChangeAspect="1"/>
            </p:cNvSpPr>
            <p:nvPr/>
          </p:nvSpPr>
          <p:spPr>
            <a:xfrm>
              <a:off x="6251442" y="3499657"/>
              <a:ext cx="71703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Elipsa 116"/>
            <p:cNvSpPr>
              <a:spLocks/>
            </p:cNvSpPr>
            <p:nvPr/>
          </p:nvSpPr>
          <p:spPr>
            <a:xfrm>
              <a:off x="6459859" y="3659763"/>
              <a:ext cx="71703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Elipsa 117"/>
            <p:cNvSpPr>
              <a:spLocks noChangeAspect="1"/>
            </p:cNvSpPr>
            <p:nvPr/>
          </p:nvSpPr>
          <p:spPr>
            <a:xfrm>
              <a:off x="6332405" y="4159843"/>
              <a:ext cx="71703" cy="72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Elipsa 118"/>
            <p:cNvSpPr>
              <a:spLocks noChangeAspect="1"/>
            </p:cNvSpPr>
            <p:nvPr/>
          </p:nvSpPr>
          <p:spPr>
            <a:xfrm>
              <a:off x="6148311" y="4207750"/>
              <a:ext cx="71703" cy="72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Elipsa 119"/>
            <p:cNvSpPr>
              <a:spLocks noChangeAspect="1"/>
            </p:cNvSpPr>
            <p:nvPr/>
          </p:nvSpPr>
          <p:spPr>
            <a:xfrm>
              <a:off x="6038852" y="3505083"/>
              <a:ext cx="71703" cy="72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pole tekstowe 120"/>
            <p:cNvSpPr txBox="1"/>
            <p:nvPr/>
          </p:nvSpPr>
          <p:spPr>
            <a:xfrm>
              <a:off x="6312696" y="3745706"/>
              <a:ext cx="1095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0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sz="1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Łuk 121"/>
            <p:cNvSpPr/>
            <p:nvPr/>
          </p:nvSpPr>
          <p:spPr>
            <a:xfrm>
              <a:off x="6012658" y="3688556"/>
              <a:ext cx="366712" cy="274274"/>
            </a:xfrm>
            <a:prstGeom prst="arc">
              <a:avLst>
                <a:gd name="adj1" fmla="val 12434697"/>
                <a:gd name="adj2" fmla="val 20437133"/>
              </a:avLst>
            </a:prstGeom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pole tekstowe 122"/>
            <p:cNvSpPr txBox="1"/>
            <p:nvPr/>
          </p:nvSpPr>
          <p:spPr>
            <a:xfrm>
              <a:off x="5933380" y="3876199"/>
              <a:ext cx="928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000" i="1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endParaRPr lang="en-US" sz="1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Strzałka kolista 123"/>
            <p:cNvSpPr/>
            <p:nvPr/>
          </p:nvSpPr>
          <p:spPr>
            <a:xfrm>
              <a:off x="6038850" y="3695700"/>
              <a:ext cx="376238" cy="309562"/>
            </a:xfrm>
            <a:prstGeom prst="circularArrow">
              <a:avLst>
                <a:gd name="adj1" fmla="val 0"/>
                <a:gd name="adj2" fmla="val 741230"/>
                <a:gd name="adj3" fmla="val 18927622"/>
                <a:gd name="adj4" fmla="val 18905018"/>
                <a:gd name="adj5" fmla="val 5156"/>
              </a:avLst>
            </a:prstGeom>
            <a:solidFill>
              <a:schemeClr val="tx1">
                <a:lumMod val="85000"/>
                <a:lumOff val="15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5" name="Łuk 124"/>
            <p:cNvSpPr/>
            <p:nvPr/>
          </p:nvSpPr>
          <p:spPr>
            <a:xfrm rot="10800000">
              <a:off x="6053135" y="3905249"/>
              <a:ext cx="230983" cy="171877"/>
            </a:xfrm>
            <a:prstGeom prst="arc">
              <a:avLst>
                <a:gd name="adj1" fmla="val 12434697"/>
                <a:gd name="adj2" fmla="val 20298529"/>
              </a:avLst>
            </a:prstGeom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trzałka kolista 125"/>
            <p:cNvSpPr/>
            <p:nvPr/>
          </p:nvSpPr>
          <p:spPr>
            <a:xfrm rot="10800000">
              <a:off x="6015037" y="3793332"/>
              <a:ext cx="376238" cy="309562"/>
            </a:xfrm>
            <a:prstGeom prst="circularArrow">
              <a:avLst>
                <a:gd name="adj1" fmla="val 0"/>
                <a:gd name="adj2" fmla="val 741230"/>
                <a:gd name="adj3" fmla="val 18927622"/>
                <a:gd name="adj4" fmla="val 18905018"/>
                <a:gd name="adj5" fmla="val 5156"/>
              </a:avLst>
            </a:prstGeom>
            <a:solidFill>
              <a:schemeClr val="tx1">
                <a:lumMod val="85000"/>
                <a:lumOff val="15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rostokąt zaokrąglony 359"/>
          <p:cNvSpPr/>
          <p:nvPr/>
        </p:nvSpPr>
        <p:spPr>
          <a:xfrm>
            <a:off x="3519086" y="3012900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Prostokąt zaokrąglony 361"/>
          <p:cNvSpPr/>
          <p:nvPr/>
        </p:nvSpPr>
        <p:spPr>
          <a:xfrm>
            <a:off x="3511662" y="4658169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Prostokąt zaokrąglony 362"/>
          <p:cNvSpPr/>
          <p:nvPr/>
        </p:nvSpPr>
        <p:spPr>
          <a:xfrm>
            <a:off x="5748688" y="4659205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Prostokąt zaokrąglony 363"/>
          <p:cNvSpPr/>
          <p:nvPr/>
        </p:nvSpPr>
        <p:spPr>
          <a:xfrm>
            <a:off x="7933449" y="3015811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Prostokąt zaokrąglony 364"/>
          <p:cNvSpPr/>
          <p:nvPr/>
        </p:nvSpPr>
        <p:spPr>
          <a:xfrm>
            <a:off x="1458585" y="4695202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Prostokąt zaokrąglony 365"/>
          <p:cNvSpPr/>
          <p:nvPr/>
        </p:nvSpPr>
        <p:spPr>
          <a:xfrm>
            <a:off x="60051" y="3012900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Prostokąt zaokrąglony 366"/>
          <p:cNvSpPr/>
          <p:nvPr/>
        </p:nvSpPr>
        <p:spPr>
          <a:xfrm>
            <a:off x="60051" y="4672698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Prostokąt zaokrąglony 294"/>
          <p:cNvSpPr/>
          <p:nvPr/>
        </p:nvSpPr>
        <p:spPr>
          <a:xfrm>
            <a:off x="1436799" y="3012900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 algebra: Examples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16</a:t>
            </a:fld>
            <a:endParaRPr lang="pl-PL"/>
          </a:p>
        </p:txBody>
      </p:sp>
      <p:cxnSp>
        <p:nvCxnSpPr>
          <p:cNvPr id="54" name="Łącznik prosty 53"/>
          <p:cNvCxnSpPr/>
          <p:nvPr/>
        </p:nvCxnSpPr>
        <p:spPr>
          <a:xfrm rot="16200000" flipV="1">
            <a:off x="3475192" y="3228890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ipsa 54"/>
          <p:cNvSpPr>
            <a:spLocks noChangeAspect="1"/>
          </p:cNvSpPr>
          <p:nvPr/>
        </p:nvSpPr>
        <p:spPr>
          <a:xfrm>
            <a:off x="3685210" y="3438715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Łącznik prosty 55"/>
          <p:cNvCxnSpPr/>
          <p:nvPr/>
        </p:nvCxnSpPr>
        <p:spPr>
          <a:xfrm rot="5400000" flipH="1" flipV="1">
            <a:off x="3666488" y="3234089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56"/>
          <p:cNvCxnSpPr/>
          <p:nvPr/>
        </p:nvCxnSpPr>
        <p:spPr>
          <a:xfrm rot="16200000" flipH="1">
            <a:off x="3658954" y="3554778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57"/>
          <p:cNvCxnSpPr/>
          <p:nvPr/>
        </p:nvCxnSpPr>
        <p:spPr>
          <a:xfrm rot="5400000" flipH="1" flipV="1">
            <a:off x="3467666" y="3549585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a 58"/>
          <p:cNvSpPr>
            <a:spLocks noChangeAspect="1"/>
          </p:cNvSpPr>
          <p:nvPr/>
        </p:nvSpPr>
        <p:spPr>
          <a:xfrm>
            <a:off x="3871303" y="3766943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Elipsa 59"/>
          <p:cNvSpPr>
            <a:spLocks noChangeAspect="1"/>
          </p:cNvSpPr>
          <p:nvPr/>
        </p:nvSpPr>
        <p:spPr>
          <a:xfrm>
            <a:off x="3488716" y="312555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lipsa 61"/>
          <p:cNvSpPr>
            <a:spLocks noChangeAspect="1"/>
          </p:cNvSpPr>
          <p:nvPr/>
        </p:nvSpPr>
        <p:spPr>
          <a:xfrm>
            <a:off x="3488716" y="376694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Elipsa 63"/>
          <p:cNvSpPr>
            <a:spLocks noChangeAspect="1"/>
          </p:cNvSpPr>
          <p:nvPr/>
        </p:nvSpPr>
        <p:spPr>
          <a:xfrm>
            <a:off x="3871303" y="312555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Łącznik prosty 108"/>
          <p:cNvCxnSpPr/>
          <p:nvPr/>
        </p:nvCxnSpPr>
        <p:spPr>
          <a:xfrm rot="16200000" flipV="1">
            <a:off x="4147479" y="3236557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a 109"/>
          <p:cNvSpPr>
            <a:spLocks noChangeAspect="1"/>
          </p:cNvSpPr>
          <p:nvPr/>
        </p:nvSpPr>
        <p:spPr>
          <a:xfrm>
            <a:off x="4348783" y="3437676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Łącznik prosty 110"/>
          <p:cNvCxnSpPr/>
          <p:nvPr/>
        </p:nvCxnSpPr>
        <p:spPr>
          <a:xfrm rot="5400000" flipH="1" flipV="1">
            <a:off x="4328450" y="3235699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Łącznik prosty 111"/>
          <p:cNvCxnSpPr/>
          <p:nvPr/>
        </p:nvCxnSpPr>
        <p:spPr>
          <a:xfrm rot="16200000" flipH="1">
            <a:off x="4229359" y="3647704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ipsa 112"/>
          <p:cNvSpPr>
            <a:spLocks noChangeAspect="1"/>
          </p:cNvSpPr>
          <p:nvPr/>
        </p:nvSpPr>
        <p:spPr>
          <a:xfrm>
            <a:off x="4530617" y="312555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Elipsa 113"/>
          <p:cNvSpPr>
            <a:spLocks noChangeAspect="1"/>
          </p:cNvSpPr>
          <p:nvPr/>
        </p:nvSpPr>
        <p:spPr>
          <a:xfrm>
            <a:off x="4348783" y="376694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Elipsa 114"/>
          <p:cNvSpPr>
            <a:spLocks noChangeAspect="1"/>
          </p:cNvSpPr>
          <p:nvPr/>
        </p:nvSpPr>
        <p:spPr>
          <a:xfrm>
            <a:off x="4168667" y="312555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Łącznik prosty 147"/>
          <p:cNvCxnSpPr/>
          <p:nvPr/>
        </p:nvCxnSpPr>
        <p:spPr>
          <a:xfrm rot="16200000" flipV="1">
            <a:off x="4082408" y="4920049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Elipsa 148"/>
          <p:cNvSpPr>
            <a:spLocks noChangeAspect="1"/>
          </p:cNvSpPr>
          <p:nvPr/>
        </p:nvSpPr>
        <p:spPr>
          <a:xfrm>
            <a:off x="4292426" y="512987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0" name="Łącznik prosty 149"/>
          <p:cNvCxnSpPr/>
          <p:nvPr/>
        </p:nvCxnSpPr>
        <p:spPr>
          <a:xfrm rot="5400000" flipH="1" flipV="1">
            <a:off x="4273704" y="4925248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Łącznik prosty 150"/>
          <p:cNvCxnSpPr/>
          <p:nvPr/>
        </p:nvCxnSpPr>
        <p:spPr>
          <a:xfrm rot="16200000" flipH="1">
            <a:off x="4266170" y="5245937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Łącznik prosty 151"/>
          <p:cNvCxnSpPr/>
          <p:nvPr/>
        </p:nvCxnSpPr>
        <p:spPr>
          <a:xfrm rot="5400000" flipH="1" flipV="1">
            <a:off x="4074882" y="5240744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Elipsa 152"/>
          <p:cNvSpPr>
            <a:spLocks noChangeAspect="1"/>
          </p:cNvSpPr>
          <p:nvPr/>
        </p:nvSpPr>
        <p:spPr>
          <a:xfrm>
            <a:off x="4478519" y="545810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Elipsa 153"/>
          <p:cNvSpPr>
            <a:spLocks noChangeAspect="1"/>
          </p:cNvSpPr>
          <p:nvPr/>
        </p:nvSpPr>
        <p:spPr>
          <a:xfrm>
            <a:off x="4095932" y="481671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Elipsa 154"/>
          <p:cNvSpPr>
            <a:spLocks noChangeAspect="1"/>
          </p:cNvSpPr>
          <p:nvPr/>
        </p:nvSpPr>
        <p:spPr>
          <a:xfrm>
            <a:off x="4095932" y="545810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Elipsa 155"/>
          <p:cNvSpPr>
            <a:spLocks noChangeAspect="1"/>
          </p:cNvSpPr>
          <p:nvPr/>
        </p:nvSpPr>
        <p:spPr>
          <a:xfrm>
            <a:off x="4478519" y="481671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Łącznik prosty 156"/>
          <p:cNvCxnSpPr/>
          <p:nvPr/>
        </p:nvCxnSpPr>
        <p:spPr>
          <a:xfrm rot="16200000" flipV="1">
            <a:off x="3467528" y="4928764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Elipsa 157"/>
          <p:cNvSpPr>
            <a:spLocks noChangeAspect="1"/>
          </p:cNvSpPr>
          <p:nvPr/>
        </p:nvSpPr>
        <p:spPr>
          <a:xfrm>
            <a:off x="3668832" y="5129883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Łącznik prosty 158"/>
          <p:cNvCxnSpPr/>
          <p:nvPr/>
        </p:nvCxnSpPr>
        <p:spPr>
          <a:xfrm rot="5400000" flipH="1" flipV="1">
            <a:off x="3648499" y="4927906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y 159"/>
          <p:cNvCxnSpPr/>
          <p:nvPr/>
        </p:nvCxnSpPr>
        <p:spPr>
          <a:xfrm rot="16200000" flipH="1">
            <a:off x="3549408" y="5339911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Elipsa 160"/>
          <p:cNvSpPr>
            <a:spLocks noChangeAspect="1"/>
          </p:cNvSpPr>
          <p:nvPr/>
        </p:nvSpPr>
        <p:spPr>
          <a:xfrm>
            <a:off x="3850666" y="481776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Elipsa 161"/>
          <p:cNvSpPr>
            <a:spLocks noChangeAspect="1"/>
          </p:cNvSpPr>
          <p:nvPr/>
        </p:nvSpPr>
        <p:spPr>
          <a:xfrm>
            <a:off x="3668832" y="545915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Elipsa 162"/>
          <p:cNvSpPr>
            <a:spLocks noChangeAspect="1"/>
          </p:cNvSpPr>
          <p:nvPr/>
        </p:nvSpPr>
        <p:spPr>
          <a:xfrm>
            <a:off x="3488716" y="481776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Łącznik prosty 163"/>
          <p:cNvCxnSpPr/>
          <p:nvPr/>
        </p:nvCxnSpPr>
        <p:spPr>
          <a:xfrm rot="16200000" flipV="1">
            <a:off x="339685" y="3226122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Elipsa 164"/>
          <p:cNvSpPr>
            <a:spLocks noChangeAspect="1"/>
          </p:cNvSpPr>
          <p:nvPr/>
        </p:nvSpPr>
        <p:spPr>
          <a:xfrm>
            <a:off x="549703" y="343594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6" name="Łącznik prosty 165"/>
          <p:cNvCxnSpPr/>
          <p:nvPr/>
        </p:nvCxnSpPr>
        <p:spPr>
          <a:xfrm rot="5400000" flipH="1" flipV="1">
            <a:off x="530981" y="3231321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Łącznik prosty 166"/>
          <p:cNvCxnSpPr/>
          <p:nvPr/>
        </p:nvCxnSpPr>
        <p:spPr>
          <a:xfrm rot="16200000" flipH="1">
            <a:off x="523447" y="3552010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Łącznik prosty 167"/>
          <p:cNvCxnSpPr/>
          <p:nvPr/>
        </p:nvCxnSpPr>
        <p:spPr>
          <a:xfrm rot="5400000" flipH="1" flipV="1">
            <a:off x="332159" y="3546817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Elipsa 168"/>
          <p:cNvSpPr>
            <a:spLocks noChangeAspect="1"/>
          </p:cNvSpPr>
          <p:nvPr/>
        </p:nvSpPr>
        <p:spPr>
          <a:xfrm>
            <a:off x="735796" y="376417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Elipsa 169"/>
          <p:cNvSpPr>
            <a:spLocks noChangeAspect="1"/>
          </p:cNvSpPr>
          <p:nvPr/>
        </p:nvSpPr>
        <p:spPr>
          <a:xfrm>
            <a:off x="353209" y="312278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Elipsa 170"/>
          <p:cNvSpPr>
            <a:spLocks noChangeAspect="1"/>
          </p:cNvSpPr>
          <p:nvPr/>
        </p:nvSpPr>
        <p:spPr>
          <a:xfrm>
            <a:off x="353209" y="376417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Elipsa 171"/>
          <p:cNvSpPr>
            <a:spLocks noChangeAspect="1"/>
          </p:cNvSpPr>
          <p:nvPr/>
        </p:nvSpPr>
        <p:spPr>
          <a:xfrm>
            <a:off x="735796" y="312278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3" name="Łącznik prosty 172"/>
          <p:cNvCxnSpPr/>
          <p:nvPr/>
        </p:nvCxnSpPr>
        <p:spPr>
          <a:xfrm rot="16200000" flipV="1">
            <a:off x="1715211" y="3236551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Elipsa 173"/>
          <p:cNvSpPr>
            <a:spLocks noChangeAspect="1"/>
          </p:cNvSpPr>
          <p:nvPr/>
        </p:nvSpPr>
        <p:spPr>
          <a:xfrm>
            <a:off x="1916515" y="343767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Łącznik prosty 174"/>
          <p:cNvCxnSpPr/>
          <p:nvPr/>
        </p:nvCxnSpPr>
        <p:spPr>
          <a:xfrm rot="5400000" flipH="1" flipV="1">
            <a:off x="1896182" y="3235693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Łącznik prosty 175"/>
          <p:cNvCxnSpPr/>
          <p:nvPr/>
        </p:nvCxnSpPr>
        <p:spPr>
          <a:xfrm rot="16200000" flipH="1">
            <a:off x="1797091" y="3647698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Elipsa 176"/>
          <p:cNvSpPr>
            <a:spLocks noChangeAspect="1"/>
          </p:cNvSpPr>
          <p:nvPr/>
        </p:nvSpPr>
        <p:spPr>
          <a:xfrm>
            <a:off x="2098349" y="312554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Elipsa 177"/>
          <p:cNvSpPr>
            <a:spLocks noChangeAspect="1"/>
          </p:cNvSpPr>
          <p:nvPr/>
        </p:nvSpPr>
        <p:spPr>
          <a:xfrm>
            <a:off x="1916515" y="376693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Elipsa 178"/>
          <p:cNvSpPr>
            <a:spLocks noChangeAspect="1"/>
          </p:cNvSpPr>
          <p:nvPr/>
        </p:nvSpPr>
        <p:spPr>
          <a:xfrm>
            <a:off x="1736399" y="312554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ytuł 1"/>
          <p:cNvSpPr txBox="1">
            <a:spLocks/>
          </p:cNvSpPr>
          <p:nvPr/>
        </p:nvSpPr>
        <p:spPr>
          <a:xfrm>
            <a:off x="1109113" y="320169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*</a:t>
            </a:r>
          </a:p>
        </p:txBody>
      </p:sp>
      <p:cxnSp>
        <p:nvCxnSpPr>
          <p:cNvPr id="211" name="Łącznik prosty 210"/>
          <p:cNvCxnSpPr/>
          <p:nvPr/>
        </p:nvCxnSpPr>
        <p:spPr>
          <a:xfrm rot="16200000" flipV="1">
            <a:off x="6012409" y="5203512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Elipsa 211"/>
          <p:cNvSpPr>
            <a:spLocks noChangeAspect="1"/>
          </p:cNvSpPr>
          <p:nvPr/>
        </p:nvSpPr>
        <p:spPr>
          <a:xfrm>
            <a:off x="6222427" y="541333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3" name="Łącznik prosty 212"/>
          <p:cNvCxnSpPr/>
          <p:nvPr/>
        </p:nvCxnSpPr>
        <p:spPr>
          <a:xfrm rot="5400000" flipH="1" flipV="1">
            <a:off x="6204615" y="5209623"/>
            <a:ext cx="311349" cy="18609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y 213"/>
          <p:cNvCxnSpPr/>
          <p:nvPr/>
        </p:nvCxnSpPr>
        <p:spPr>
          <a:xfrm rot="16200000" flipH="1">
            <a:off x="6196171" y="5529400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Łącznik prosty 214"/>
          <p:cNvCxnSpPr/>
          <p:nvPr/>
        </p:nvCxnSpPr>
        <p:spPr>
          <a:xfrm rot="5400000" flipH="1" flipV="1">
            <a:off x="6004883" y="5524207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Elipsa 215"/>
          <p:cNvSpPr>
            <a:spLocks noChangeAspect="1"/>
          </p:cNvSpPr>
          <p:nvPr/>
        </p:nvSpPr>
        <p:spPr>
          <a:xfrm>
            <a:off x="6408520" y="574156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Elipsa 216"/>
          <p:cNvSpPr>
            <a:spLocks noChangeAspect="1"/>
          </p:cNvSpPr>
          <p:nvPr/>
        </p:nvSpPr>
        <p:spPr>
          <a:xfrm>
            <a:off x="6025933" y="510017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Elipsa 217"/>
          <p:cNvSpPr>
            <a:spLocks noChangeAspect="1"/>
          </p:cNvSpPr>
          <p:nvPr/>
        </p:nvSpPr>
        <p:spPr>
          <a:xfrm>
            <a:off x="6025933" y="574156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Łącznik prosty 218"/>
          <p:cNvCxnSpPr/>
          <p:nvPr/>
        </p:nvCxnSpPr>
        <p:spPr>
          <a:xfrm rot="16200000" flipV="1">
            <a:off x="6207216" y="4569792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Elipsa 219"/>
          <p:cNvSpPr>
            <a:spLocks noChangeAspect="1"/>
          </p:cNvSpPr>
          <p:nvPr/>
        </p:nvSpPr>
        <p:spPr>
          <a:xfrm>
            <a:off x="6408520" y="4770911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1" name="Łącznik prosty 220"/>
          <p:cNvCxnSpPr/>
          <p:nvPr/>
        </p:nvCxnSpPr>
        <p:spPr>
          <a:xfrm rot="5400000" flipH="1" flipV="1">
            <a:off x="6388187" y="4568934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Łącznik prosty 221"/>
          <p:cNvCxnSpPr/>
          <p:nvPr/>
        </p:nvCxnSpPr>
        <p:spPr>
          <a:xfrm rot="16200000" flipH="1">
            <a:off x="6289619" y="4980415"/>
            <a:ext cx="327433" cy="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Elipsa 222"/>
          <p:cNvSpPr>
            <a:spLocks noChangeAspect="1"/>
          </p:cNvSpPr>
          <p:nvPr/>
        </p:nvSpPr>
        <p:spPr>
          <a:xfrm>
            <a:off x="6590354" y="445879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Elipsa 223"/>
          <p:cNvSpPr>
            <a:spLocks noChangeAspect="1"/>
          </p:cNvSpPr>
          <p:nvPr/>
        </p:nvSpPr>
        <p:spPr>
          <a:xfrm>
            <a:off x="6228404" y="445878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Łącznik prosty 224"/>
          <p:cNvCxnSpPr/>
          <p:nvPr/>
        </p:nvCxnSpPr>
        <p:spPr>
          <a:xfrm rot="16200000" flipV="1">
            <a:off x="6288978" y="2865893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Elipsa 225"/>
          <p:cNvSpPr>
            <a:spLocks noChangeAspect="1"/>
          </p:cNvSpPr>
          <p:nvPr/>
        </p:nvSpPr>
        <p:spPr>
          <a:xfrm>
            <a:off x="6498996" y="307571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7" name="Łącznik prosty 226"/>
          <p:cNvCxnSpPr/>
          <p:nvPr/>
        </p:nvCxnSpPr>
        <p:spPr>
          <a:xfrm rot="5400000" flipH="1" flipV="1">
            <a:off x="6480274" y="2871092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Łącznik prosty 227"/>
          <p:cNvCxnSpPr/>
          <p:nvPr/>
        </p:nvCxnSpPr>
        <p:spPr>
          <a:xfrm rot="16200000" flipH="1">
            <a:off x="6472740" y="3191781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y 228"/>
          <p:cNvCxnSpPr/>
          <p:nvPr/>
        </p:nvCxnSpPr>
        <p:spPr>
          <a:xfrm rot="5400000" flipH="1" flipV="1">
            <a:off x="6283182" y="3190401"/>
            <a:ext cx="330305" cy="19095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Elipsa 229"/>
          <p:cNvSpPr>
            <a:spLocks noChangeAspect="1"/>
          </p:cNvSpPr>
          <p:nvPr/>
        </p:nvSpPr>
        <p:spPr>
          <a:xfrm>
            <a:off x="6685089" y="3403946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Elipsa 230"/>
          <p:cNvSpPr>
            <a:spLocks noChangeAspect="1"/>
          </p:cNvSpPr>
          <p:nvPr/>
        </p:nvSpPr>
        <p:spPr>
          <a:xfrm>
            <a:off x="6302502" y="276255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Elipsa 231"/>
          <p:cNvSpPr>
            <a:spLocks noChangeAspect="1"/>
          </p:cNvSpPr>
          <p:nvPr/>
        </p:nvSpPr>
        <p:spPr>
          <a:xfrm>
            <a:off x="6685089" y="276255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3" name="Łącznik prosty 232"/>
          <p:cNvCxnSpPr/>
          <p:nvPr/>
        </p:nvCxnSpPr>
        <p:spPr>
          <a:xfrm rot="16200000" flipV="1">
            <a:off x="5919364" y="3517030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Elipsa 233"/>
          <p:cNvSpPr>
            <a:spLocks noChangeAspect="1"/>
          </p:cNvSpPr>
          <p:nvPr/>
        </p:nvSpPr>
        <p:spPr>
          <a:xfrm>
            <a:off x="6120668" y="371814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" name="Łącznik prosty 234"/>
          <p:cNvCxnSpPr/>
          <p:nvPr/>
        </p:nvCxnSpPr>
        <p:spPr>
          <a:xfrm rot="5400000" flipH="1" flipV="1">
            <a:off x="6102065" y="3512360"/>
            <a:ext cx="314209" cy="187380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Łącznik prosty 235"/>
          <p:cNvCxnSpPr/>
          <p:nvPr/>
        </p:nvCxnSpPr>
        <p:spPr>
          <a:xfrm rot="16200000" flipH="1">
            <a:off x="6001244" y="3928177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Elipsa 236"/>
          <p:cNvSpPr>
            <a:spLocks noChangeAspect="1"/>
          </p:cNvSpPr>
          <p:nvPr/>
        </p:nvSpPr>
        <p:spPr>
          <a:xfrm>
            <a:off x="6120668" y="404741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Elipsa 237"/>
          <p:cNvSpPr>
            <a:spLocks noChangeAspect="1"/>
          </p:cNvSpPr>
          <p:nvPr/>
        </p:nvSpPr>
        <p:spPr>
          <a:xfrm>
            <a:off x="5940552" y="340602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Łącznik prosty 238"/>
          <p:cNvCxnSpPr/>
          <p:nvPr/>
        </p:nvCxnSpPr>
        <p:spPr>
          <a:xfrm rot="16200000" flipV="1">
            <a:off x="8219814" y="2870722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Elipsa 239"/>
          <p:cNvSpPr>
            <a:spLocks noChangeAspect="1"/>
          </p:cNvSpPr>
          <p:nvPr/>
        </p:nvSpPr>
        <p:spPr>
          <a:xfrm>
            <a:off x="8429832" y="308054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1" name="Łącznik prosty 240"/>
          <p:cNvCxnSpPr/>
          <p:nvPr/>
        </p:nvCxnSpPr>
        <p:spPr>
          <a:xfrm rot="5400000" flipH="1" flipV="1">
            <a:off x="8411110" y="2875921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/>
          <p:cNvCxnSpPr/>
          <p:nvPr/>
        </p:nvCxnSpPr>
        <p:spPr>
          <a:xfrm rot="16200000" flipH="1">
            <a:off x="8403576" y="3196609"/>
            <a:ext cx="328228" cy="1861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Łącznik prosty 242"/>
          <p:cNvCxnSpPr/>
          <p:nvPr/>
        </p:nvCxnSpPr>
        <p:spPr>
          <a:xfrm rot="5400000" flipH="1" flipV="1">
            <a:off x="8212145" y="3191274"/>
            <a:ext cx="328221" cy="19678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Elipsa 243"/>
          <p:cNvSpPr>
            <a:spLocks noChangeAspect="1"/>
          </p:cNvSpPr>
          <p:nvPr/>
        </p:nvSpPr>
        <p:spPr>
          <a:xfrm>
            <a:off x="8233338" y="276738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Elipsa 244"/>
          <p:cNvSpPr>
            <a:spLocks noChangeAspect="1"/>
          </p:cNvSpPr>
          <p:nvPr/>
        </p:nvSpPr>
        <p:spPr>
          <a:xfrm>
            <a:off x="8615925" y="276738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Łącznik prosty 245"/>
          <p:cNvCxnSpPr/>
          <p:nvPr/>
        </p:nvCxnSpPr>
        <p:spPr>
          <a:xfrm rot="16200000" flipV="1">
            <a:off x="8211867" y="3519778"/>
            <a:ext cx="312121" cy="18011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Elipsa 246"/>
          <p:cNvSpPr>
            <a:spLocks noChangeAspect="1"/>
          </p:cNvSpPr>
          <p:nvPr/>
        </p:nvSpPr>
        <p:spPr>
          <a:xfrm>
            <a:off x="8413170" y="3720896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8" name="Łącznik prosty 247"/>
          <p:cNvCxnSpPr/>
          <p:nvPr/>
        </p:nvCxnSpPr>
        <p:spPr>
          <a:xfrm rot="5400000" flipH="1" flipV="1">
            <a:off x="8403299" y="3508457"/>
            <a:ext cx="312127" cy="202764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y 248"/>
          <p:cNvCxnSpPr/>
          <p:nvPr/>
        </p:nvCxnSpPr>
        <p:spPr>
          <a:xfrm rot="16200000" flipH="1">
            <a:off x="8293746" y="3930924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Elipsa 249"/>
          <p:cNvSpPr>
            <a:spLocks noChangeAspect="1"/>
          </p:cNvSpPr>
          <p:nvPr/>
        </p:nvSpPr>
        <p:spPr>
          <a:xfrm>
            <a:off x="8413170" y="405016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ytuł 1"/>
          <p:cNvSpPr txBox="1">
            <a:spLocks/>
          </p:cNvSpPr>
          <p:nvPr/>
        </p:nvSpPr>
        <p:spPr>
          <a:xfrm>
            <a:off x="2821898" y="311289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cxnSp>
        <p:nvCxnSpPr>
          <p:cNvPr id="265" name="Łącznik prosty 264"/>
          <p:cNvCxnSpPr/>
          <p:nvPr/>
        </p:nvCxnSpPr>
        <p:spPr>
          <a:xfrm rot="16200000" flipV="1">
            <a:off x="1722876" y="4926118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Elipsa 265"/>
          <p:cNvSpPr>
            <a:spLocks noChangeAspect="1"/>
          </p:cNvSpPr>
          <p:nvPr/>
        </p:nvSpPr>
        <p:spPr>
          <a:xfrm>
            <a:off x="1932894" y="5135943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7" name="Łącznik prosty 266"/>
          <p:cNvCxnSpPr/>
          <p:nvPr/>
        </p:nvCxnSpPr>
        <p:spPr>
          <a:xfrm rot="5400000" flipH="1" flipV="1">
            <a:off x="1914172" y="4931317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Łącznik prosty 267"/>
          <p:cNvCxnSpPr/>
          <p:nvPr/>
        </p:nvCxnSpPr>
        <p:spPr>
          <a:xfrm rot="16200000" flipH="1">
            <a:off x="1906638" y="5252006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Łącznik prosty 268"/>
          <p:cNvCxnSpPr/>
          <p:nvPr/>
        </p:nvCxnSpPr>
        <p:spPr>
          <a:xfrm rot="5400000" flipH="1" flipV="1">
            <a:off x="1715350" y="5246813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Elipsa 269"/>
          <p:cNvSpPr>
            <a:spLocks noChangeAspect="1"/>
          </p:cNvSpPr>
          <p:nvPr/>
        </p:nvSpPr>
        <p:spPr>
          <a:xfrm>
            <a:off x="2118987" y="546417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Elipsa 270"/>
          <p:cNvSpPr>
            <a:spLocks noChangeAspect="1"/>
          </p:cNvSpPr>
          <p:nvPr/>
        </p:nvSpPr>
        <p:spPr>
          <a:xfrm>
            <a:off x="1736400" y="482277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Elipsa 271"/>
          <p:cNvSpPr>
            <a:spLocks noChangeAspect="1"/>
          </p:cNvSpPr>
          <p:nvPr/>
        </p:nvSpPr>
        <p:spPr>
          <a:xfrm>
            <a:off x="1736400" y="546417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2118987" y="482277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4" name="Łącznik prosty 273"/>
          <p:cNvCxnSpPr/>
          <p:nvPr/>
        </p:nvCxnSpPr>
        <p:spPr>
          <a:xfrm rot="16200000" flipV="1">
            <a:off x="332021" y="4927713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Elipsa 274"/>
          <p:cNvSpPr>
            <a:spLocks noChangeAspect="1"/>
          </p:cNvSpPr>
          <p:nvPr/>
        </p:nvSpPr>
        <p:spPr>
          <a:xfrm>
            <a:off x="533325" y="5128832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6" name="Łącznik prosty 275"/>
          <p:cNvCxnSpPr/>
          <p:nvPr/>
        </p:nvCxnSpPr>
        <p:spPr>
          <a:xfrm rot="5400000" flipH="1" flipV="1">
            <a:off x="512992" y="4926855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Łącznik prosty 276"/>
          <p:cNvCxnSpPr/>
          <p:nvPr/>
        </p:nvCxnSpPr>
        <p:spPr>
          <a:xfrm rot="16200000" flipH="1">
            <a:off x="413901" y="5338860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Elipsa 277"/>
          <p:cNvSpPr>
            <a:spLocks noChangeAspect="1"/>
          </p:cNvSpPr>
          <p:nvPr/>
        </p:nvSpPr>
        <p:spPr>
          <a:xfrm>
            <a:off x="715159" y="481671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Elipsa 278"/>
          <p:cNvSpPr>
            <a:spLocks noChangeAspect="1"/>
          </p:cNvSpPr>
          <p:nvPr/>
        </p:nvSpPr>
        <p:spPr>
          <a:xfrm>
            <a:off x="533325" y="545810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353209" y="481670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Tytuł 1"/>
          <p:cNvSpPr txBox="1">
            <a:spLocks/>
          </p:cNvSpPr>
          <p:nvPr/>
        </p:nvSpPr>
        <p:spPr>
          <a:xfrm>
            <a:off x="1109113" y="4878884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*</a:t>
            </a:r>
          </a:p>
        </p:txBody>
      </p:sp>
      <p:sp>
        <p:nvSpPr>
          <p:cNvPr id="282" name="Tytuł 1"/>
          <p:cNvSpPr txBox="1">
            <a:spLocks/>
          </p:cNvSpPr>
          <p:nvPr/>
        </p:nvSpPr>
        <p:spPr>
          <a:xfrm>
            <a:off x="2821898" y="4760783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sp>
        <p:nvSpPr>
          <p:cNvPr id="283" name="Tytuł 1"/>
          <p:cNvSpPr txBox="1">
            <a:spLocks/>
          </p:cNvSpPr>
          <p:nvPr/>
        </p:nvSpPr>
        <p:spPr>
          <a:xfrm>
            <a:off x="5359215" y="4897354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284" name="Tytuł 1"/>
          <p:cNvSpPr txBox="1">
            <a:spLocks/>
          </p:cNvSpPr>
          <p:nvPr/>
        </p:nvSpPr>
        <p:spPr>
          <a:xfrm>
            <a:off x="4870635" y="483505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289" name="Tytuł 1"/>
          <p:cNvSpPr txBox="1">
            <a:spLocks/>
          </p:cNvSpPr>
          <p:nvPr/>
        </p:nvSpPr>
        <p:spPr>
          <a:xfrm>
            <a:off x="7533658" y="3182498"/>
            <a:ext cx="488580" cy="641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290" name="Tytuł 1"/>
          <p:cNvSpPr txBox="1">
            <a:spLocks/>
          </p:cNvSpPr>
          <p:nvPr/>
        </p:nvSpPr>
        <p:spPr>
          <a:xfrm>
            <a:off x="7084817" y="317055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291" name="Tytuł 1"/>
          <p:cNvSpPr txBox="1">
            <a:spLocks/>
          </p:cNvSpPr>
          <p:nvPr/>
        </p:nvSpPr>
        <p:spPr>
          <a:xfrm>
            <a:off x="5277119" y="316364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4</a:t>
            </a:r>
          </a:p>
        </p:txBody>
      </p:sp>
      <p:sp>
        <p:nvSpPr>
          <p:cNvPr id="292" name="Tytuł 1"/>
          <p:cNvSpPr txBox="1">
            <a:spLocks/>
          </p:cNvSpPr>
          <p:nvPr/>
        </p:nvSpPr>
        <p:spPr>
          <a:xfrm>
            <a:off x="4870635" y="3141532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119" name="Tytuł 1"/>
          <p:cNvSpPr txBox="1">
            <a:spLocks/>
          </p:cNvSpPr>
          <p:nvPr/>
        </p:nvSpPr>
        <p:spPr>
          <a:xfrm>
            <a:off x="6639339" y="5799816"/>
            <a:ext cx="2504661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dirty="0" err="1" smtClean="0">
                <a:ea typeface="+mj-ea"/>
                <a:cs typeface="+mj-cs"/>
              </a:rPr>
              <a:t>Noncommutative</a:t>
            </a:r>
            <a:r>
              <a:rPr lang="en-US" sz="2000" i="1" dirty="0" smtClean="0">
                <a:ea typeface="+mj-ea"/>
                <a:cs typeface="+mj-cs"/>
              </a:rPr>
              <a:t> !!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31" name="Tytuł 1"/>
          <p:cNvSpPr txBox="1">
            <a:spLocks/>
          </p:cNvSpPr>
          <p:nvPr/>
        </p:nvSpPr>
        <p:spPr>
          <a:xfrm>
            <a:off x="4430560" y="3259131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132" name="Tytuł 1"/>
          <p:cNvSpPr txBox="1">
            <a:spLocks/>
          </p:cNvSpPr>
          <p:nvPr/>
        </p:nvSpPr>
        <p:spPr>
          <a:xfrm>
            <a:off x="3777252" y="3259131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33" name="Tytuł 1"/>
          <p:cNvSpPr txBox="1">
            <a:spLocks/>
          </p:cNvSpPr>
          <p:nvPr/>
        </p:nvSpPr>
        <p:spPr>
          <a:xfrm>
            <a:off x="6210297" y="3542484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134" name="Tytuł 1"/>
          <p:cNvSpPr txBox="1">
            <a:spLocks/>
          </p:cNvSpPr>
          <p:nvPr/>
        </p:nvSpPr>
        <p:spPr>
          <a:xfrm>
            <a:off x="6596576" y="2899261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35" name="Tytuł 1"/>
          <p:cNvSpPr txBox="1">
            <a:spLocks/>
          </p:cNvSpPr>
          <p:nvPr/>
        </p:nvSpPr>
        <p:spPr>
          <a:xfrm>
            <a:off x="4382055" y="4953417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136" name="Tytuł 1"/>
          <p:cNvSpPr txBox="1">
            <a:spLocks/>
          </p:cNvSpPr>
          <p:nvPr/>
        </p:nvSpPr>
        <p:spPr>
          <a:xfrm>
            <a:off x="3758461" y="4953417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37" name="Tytuł 1"/>
          <p:cNvSpPr txBox="1">
            <a:spLocks/>
          </p:cNvSpPr>
          <p:nvPr/>
        </p:nvSpPr>
        <p:spPr>
          <a:xfrm>
            <a:off x="8502799" y="3545479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138" name="Tytuł 1"/>
          <p:cNvSpPr txBox="1">
            <a:spLocks/>
          </p:cNvSpPr>
          <p:nvPr/>
        </p:nvSpPr>
        <p:spPr>
          <a:xfrm>
            <a:off x="8519461" y="2887613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39" name="Tytuł 1"/>
          <p:cNvSpPr txBox="1">
            <a:spLocks/>
          </p:cNvSpPr>
          <p:nvPr/>
        </p:nvSpPr>
        <p:spPr>
          <a:xfrm>
            <a:off x="6326424" y="5233344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140" name="Tytuł 1"/>
          <p:cNvSpPr txBox="1">
            <a:spLocks/>
          </p:cNvSpPr>
          <p:nvPr/>
        </p:nvSpPr>
        <p:spPr>
          <a:xfrm>
            <a:off x="6507678" y="4595254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cxnSp>
        <p:nvCxnSpPr>
          <p:cNvPr id="141" name="Łącznik prosty 140"/>
          <p:cNvCxnSpPr/>
          <p:nvPr/>
        </p:nvCxnSpPr>
        <p:spPr>
          <a:xfrm rot="16200000" flipV="1">
            <a:off x="1494540" y="1682467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Elipsa 141"/>
          <p:cNvSpPr>
            <a:spLocks noChangeAspect="1"/>
          </p:cNvSpPr>
          <p:nvPr/>
        </p:nvSpPr>
        <p:spPr>
          <a:xfrm>
            <a:off x="1704558" y="1892292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Łącznik prosty 142"/>
          <p:cNvCxnSpPr/>
          <p:nvPr/>
        </p:nvCxnSpPr>
        <p:spPr>
          <a:xfrm rot="5400000" flipH="1" flipV="1">
            <a:off x="1685836" y="1687666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Łącznik prosty 143"/>
          <p:cNvCxnSpPr/>
          <p:nvPr/>
        </p:nvCxnSpPr>
        <p:spPr>
          <a:xfrm rot="16200000" flipH="1">
            <a:off x="1678302" y="2008355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Łącznik prosty 144"/>
          <p:cNvCxnSpPr/>
          <p:nvPr/>
        </p:nvCxnSpPr>
        <p:spPr>
          <a:xfrm rot="5400000" flipH="1" flipV="1">
            <a:off x="1487014" y="2003162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a 145"/>
          <p:cNvSpPr>
            <a:spLocks noChangeAspect="1"/>
          </p:cNvSpPr>
          <p:nvPr/>
        </p:nvSpPr>
        <p:spPr>
          <a:xfrm>
            <a:off x="1890651" y="222052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Elipsa 146"/>
          <p:cNvSpPr>
            <a:spLocks noChangeAspect="1"/>
          </p:cNvSpPr>
          <p:nvPr/>
        </p:nvSpPr>
        <p:spPr>
          <a:xfrm>
            <a:off x="1508064" y="157912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Elipsa 180"/>
          <p:cNvSpPr>
            <a:spLocks noChangeAspect="1"/>
          </p:cNvSpPr>
          <p:nvPr/>
        </p:nvSpPr>
        <p:spPr>
          <a:xfrm>
            <a:off x="1508064" y="222051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Elipsa 181"/>
          <p:cNvSpPr>
            <a:spLocks noChangeAspect="1"/>
          </p:cNvSpPr>
          <p:nvPr/>
        </p:nvSpPr>
        <p:spPr>
          <a:xfrm>
            <a:off x="1890651" y="157912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Łącznik prosty 182"/>
          <p:cNvCxnSpPr/>
          <p:nvPr/>
        </p:nvCxnSpPr>
        <p:spPr>
          <a:xfrm rot="16200000" flipV="1">
            <a:off x="3765041" y="1690129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Elipsa 183"/>
          <p:cNvSpPr>
            <a:spLocks noChangeAspect="1"/>
          </p:cNvSpPr>
          <p:nvPr/>
        </p:nvSpPr>
        <p:spPr>
          <a:xfrm>
            <a:off x="3966345" y="189124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5" name="Łącznik prosty 184"/>
          <p:cNvCxnSpPr/>
          <p:nvPr/>
        </p:nvCxnSpPr>
        <p:spPr>
          <a:xfrm rot="5400000" flipH="1" flipV="1">
            <a:off x="3946012" y="1689271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Łącznik prosty 185"/>
          <p:cNvCxnSpPr/>
          <p:nvPr/>
        </p:nvCxnSpPr>
        <p:spPr>
          <a:xfrm rot="16200000" flipH="1">
            <a:off x="3846921" y="2101276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Elipsa 186"/>
          <p:cNvSpPr>
            <a:spLocks noChangeAspect="1"/>
          </p:cNvSpPr>
          <p:nvPr/>
        </p:nvSpPr>
        <p:spPr>
          <a:xfrm>
            <a:off x="4148179" y="157912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Elipsa 187"/>
          <p:cNvSpPr>
            <a:spLocks noChangeAspect="1"/>
          </p:cNvSpPr>
          <p:nvPr/>
        </p:nvSpPr>
        <p:spPr>
          <a:xfrm>
            <a:off x="3966345" y="2220517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Elipsa 188"/>
          <p:cNvSpPr>
            <a:spLocks noChangeAspect="1"/>
          </p:cNvSpPr>
          <p:nvPr/>
        </p:nvSpPr>
        <p:spPr>
          <a:xfrm>
            <a:off x="3786229" y="157912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Tytuł 1"/>
          <p:cNvSpPr txBox="1">
            <a:spLocks/>
          </p:cNvSpPr>
          <p:nvPr/>
        </p:nvSpPr>
        <p:spPr>
          <a:xfrm>
            <a:off x="605450" y="1594676"/>
            <a:ext cx="1330016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  <a:sym typeface="Mathematica1"/>
              </a:rPr>
              <a:t></a:t>
            </a:r>
            <a:r>
              <a:rPr lang="pl-PL" sz="2400" i="1" baseline="-25000" dirty="0" smtClean="0">
                <a:ea typeface="+mj-ea"/>
                <a:cs typeface="+mj-cs"/>
                <a:sym typeface="Mathematica1"/>
              </a:rPr>
              <a:t>1   </a:t>
            </a:r>
            <a:r>
              <a:rPr lang="pl-PL" sz="2400" i="1" dirty="0" smtClean="0">
                <a:ea typeface="+mj-ea"/>
                <a:cs typeface="+mj-cs"/>
                <a:sym typeface="Symbol"/>
              </a:rPr>
              <a:t></a:t>
            </a:r>
            <a:endParaRPr lang="pl-PL" sz="2400" i="1" dirty="0" smtClean="0">
              <a:ea typeface="+mj-ea"/>
              <a:cs typeface="+mj-cs"/>
            </a:endParaRPr>
          </a:p>
        </p:txBody>
      </p:sp>
      <p:sp>
        <p:nvSpPr>
          <p:cNvPr id="210" name="Tytuł 1"/>
          <p:cNvSpPr txBox="1">
            <a:spLocks/>
          </p:cNvSpPr>
          <p:nvPr/>
        </p:nvSpPr>
        <p:spPr>
          <a:xfrm>
            <a:off x="2809341" y="1594676"/>
            <a:ext cx="1330016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  <a:sym typeface="Mathematica1"/>
              </a:rPr>
              <a:t></a:t>
            </a:r>
            <a:r>
              <a:rPr lang="pl-PL" sz="2400" i="1" baseline="-25000" dirty="0" smtClean="0">
                <a:ea typeface="+mj-ea"/>
                <a:cs typeface="+mj-cs"/>
                <a:sym typeface="Mathematica1"/>
              </a:rPr>
              <a:t>2 </a:t>
            </a:r>
            <a:r>
              <a:rPr lang="pl-PL" sz="2400" i="1" dirty="0" smtClean="0">
                <a:sym typeface="Symbol"/>
              </a:rPr>
              <a:t>  </a:t>
            </a:r>
            <a:endParaRPr lang="pl-PL" sz="2400" i="1" dirty="0" smtClean="0">
              <a:ea typeface="+mj-ea"/>
              <a:cs typeface="+mj-cs"/>
            </a:endParaRPr>
          </a:p>
        </p:txBody>
      </p:sp>
      <p:sp>
        <p:nvSpPr>
          <p:cNvPr id="251" name="Tytuł 1"/>
          <p:cNvSpPr txBox="1">
            <a:spLocks/>
          </p:cNvSpPr>
          <p:nvPr/>
        </p:nvSpPr>
        <p:spPr>
          <a:xfrm>
            <a:off x="6019800" y="1611469"/>
            <a:ext cx="2640933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sym typeface="Mathematica1"/>
              </a:rPr>
              <a:t></a:t>
            </a:r>
            <a:r>
              <a:rPr lang="pl-PL" sz="2400" i="1" baseline="-25000" dirty="0" smtClean="0">
                <a:sym typeface="Mathematica1"/>
              </a:rPr>
              <a:t>1 </a:t>
            </a:r>
            <a:r>
              <a:rPr lang="pl-PL" sz="2400" i="1" baseline="-25000" dirty="0" smtClean="0">
                <a:sym typeface="Symbol"/>
              </a:rPr>
              <a:t> </a:t>
            </a:r>
            <a:r>
              <a:rPr lang="pl-PL" sz="2400" i="1" dirty="0" smtClean="0">
                <a:sym typeface="Symbol"/>
              </a:rPr>
              <a:t> </a:t>
            </a:r>
            <a:r>
              <a:rPr lang="pl-PL" sz="2400" i="1" dirty="0" smtClean="0">
                <a:ea typeface="+mj-ea"/>
                <a:cs typeface="+mj-cs"/>
                <a:sym typeface="Mathematica1"/>
              </a:rPr>
              <a:t></a:t>
            </a:r>
            <a:r>
              <a:rPr lang="pl-PL" sz="2400" i="1" baseline="-25000" dirty="0" smtClean="0">
                <a:ea typeface="+mj-ea"/>
                <a:cs typeface="+mj-cs"/>
                <a:sym typeface="Mathematica1"/>
              </a:rPr>
              <a:t>2 </a:t>
            </a:r>
            <a:r>
              <a:rPr lang="pl-PL" sz="2400" i="1" dirty="0" smtClean="0">
                <a:sym typeface="Symbol"/>
              </a:rPr>
              <a:t>  </a:t>
            </a:r>
            <a:r>
              <a:rPr lang="pl-PL" sz="2400" i="1" dirty="0" smtClean="0">
                <a:sym typeface="Mathematica1"/>
              </a:rPr>
              <a:t>   </a:t>
            </a:r>
            <a:r>
              <a:rPr lang="pl-PL" sz="2400" i="1" baseline="-25000" dirty="0" smtClean="0">
                <a:sym typeface="Mathematica1"/>
              </a:rPr>
              <a:t>2 </a:t>
            </a:r>
            <a:r>
              <a:rPr lang="pl-PL" sz="2400" i="1" baseline="-25000" dirty="0" smtClean="0">
                <a:sym typeface="Symbol"/>
              </a:rPr>
              <a:t> </a:t>
            </a:r>
            <a:r>
              <a:rPr lang="pl-PL" sz="2400" i="1" dirty="0" smtClean="0">
                <a:sym typeface="Symbol"/>
              </a:rPr>
              <a:t> </a:t>
            </a:r>
            <a:r>
              <a:rPr lang="pl-PL" sz="2400" i="1" dirty="0" smtClean="0">
                <a:sym typeface="Mathematica1"/>
              </a:rPr>
              <a:t></a:t>
            </a:r>
            <a:r>
              <a:rPr lang="pl-PL" sz="2400" i="1" baseline="-25000" dirty="0" smtClean="0">
                <a:sym typeface="Mathematica1"/>
              </a:rPr>
              <a:t>1</a:t>
            </a:r>
            <a:r>
              <a:rPr lang="pl-PL" sz="2400" i="1" dirty="0" smtClean="0">
                <a:sym typeface="Symbol"/>
              </a:rPr>
              <a:t>  </a:t>
            </a:r>
            <a:endParaRPr lang="pl-PL" sz="2400" i="1" dirty="0" smtClean="0">
              <a:ea typeface="+mj-ea"/>
              <a:cs typeface="+mj-cs"/>
            </a:endParaRPr>
          </a:p>
        </p:txBody>
      </p:sp>
      <p:sp>
        <p:nvSpPr>
          <p:cNvPr id="253" name="Prostokąt 252"/>
          <p:cNvSpPr/>
          <p:nvPr/>
        </p:nvSpPr>
        <p:spPr>
          <a:xfrm>
            <a:off x="2293299" y="1796582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sym typeface="Mathematica1"/>
              </a:rPr>
              <a:t>,</a:t>
            </a:r>
            <a:endParaRPr lang="en-US" dirty="0"/>
          </a:p>
        </p:txBody>
      </p:sp>
      <p:sp>
        <p:nvSpPr>
          <p:cNvPr id="254" name="Prostokąt 253"/>
          <p:cNvSpPr/>
          <p:nvPr/>
        </p:nvSpPr>
        <p:spPr>
          <a:xfrm>
            <a:off x="4877986" y="1704249"/>
            <a:ext cx="6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i="1" dirty="0" smtClean="0">
                <a:sym typeface="Mathematica1"/>
              </a:rPr>
              <a:t></a:t>
            </a:r>
            <a:endParaRPr lang="en-US" sz="2400" dirty="0"/>
          </a:p>
        </p:txBody>
      </p:sp>
      <p:cxnSp>
        <p:nvCxnSpPr>
          <p:cNvPr id="296" name="Łącznik prosty 295"/>
          <p:cNvCxnSpPr/>
          <p:nvPr/>
        </p:nvCxnSpPr>
        <p:spPr>
          <a:xfrm rot="16200000" flipV="1">
            <a:off x="3820550" y="3291507"/>
            <a:ext cx="337418" cy="10294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Łącznik prosty 296"/>
          <p:cNvCxnSpPr/>
          <p:nvPr/>
        </p:nvCxnSpPr>
        <p:spPr>
          <a:xfrm rot="10800000">
            <a:off x="3795991" y="3285284"/>
            <a:ext cx="244734" cy="2253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Łącznik prosty 297"/>
          <p:cNvCxnSpPr/>
          <p:nvPr/>
        </p:nvCxnSpPr>
        <p:spPr>
          <a:xfrm flipV="1">
            <a:off x="4043617" y="3285284"/>
            <a:ext cx="256847" cy="22640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Elipsa 298"/>
          <p:cNvSpPr>
            <a:spLocks noChangeAspect="1"/>
          </p:cNvSpPr>
          <p:nvPr/>
        </p:nvSpPr>
        <p:spPr>
          <a:xfrm>
            <a:off x="3725321" y="3219922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Elipsa 299"/>
          <p:cNvSpPr>
            <a:spLocks noChangeAspect="1"/>
          </p:cNvSpPr>
          <p:nvPr/>
        </p:nvSpPr>
        <p:spPr>
          <a:xfrm>
            <a:off x="3887788" y="3128615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Łącznik prosty 300"/>
          <p:cNvCxnSpPr/>
          <p:nvPr/>
        </p:nvCxnSpPr>
        <p:spPr>
          <a:xfrm rot="5400000" flipH="1" flipV="1">
            <a:off x="3921483" y="3293519"/>
            <a:ext cx="336356" cy="9786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Elipsa 301"/>
          <p:cNvSpPr>
            <a:spLocks noChangeAspect="1"/>
          </p:cNvSpPr>
          <p:nvPr/>
        </p:nvSpPr>
        <p:spPr>
          <a:xfrm>
            <a:off x="4254998" y="3219922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Elipsa 302"/>
          <p:cNvSpPr>
            <a:spLocks noChangeAspect="1"/>
          </p:cNvSpPr>
          <p:nvPr/>
        </p:nvSpPr>
        <p:spPr>
          <a:xfrm>
            <a:off x="4093126" y="3128615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4" name="Łącznik prosty 303"/>
          <p:cNvCxnSpPr/>
          <p:nvPr/>
        </p:nvCxnSpPr>
        <p:spPr>
          <a:xfrm rot="16200000" flipV="1">
            <a:off x="3874455" y="3685960"/>
            <a:ext cx="336359" cy="19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Łącznik prosty 304"/>
          <p:cNvCxnSpPr/>
          <p:nvPr/>
        </p:nvCxnSpPr>
        <p:spPr>
          <a:xfrm rot="16200000" flipV="1">
            <a:off x="3995535" y="3559772"/>
            <a:ext cx="296968" cy="2008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Łącznik prosty 305"/>
          <p:cNvCxnSpPr/>
          <p:nvPr/>
        </p:nvCxnSpPr>
        <p:spPr>
          <a:xfrm rot="5400000" flipH="1" flipV="1">
            <a:off x="3800502" y="3558804"/>
            <a:ext cx="288404" cy="1920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Elipsa 306"/>
          <p:cNvSpPr>
            <a:spLocks noChangeAspect="1"/>
          </p:cNvSpPr>
          <p:nvPr/>
        </p:nvSpPr>
        <p:spPr>
          <a:xfrm>
            <a:off x="3796861" y="3753374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Elipsa 307"/>
          <p:cNvSpPr>
            <a:spLocks noChangeAspect="1"/>
          </p:cNvSpPr>
          <p:nvPr/>
        </p:nvSpPr>
        <p:spPr>
          <a:xfrm>
            <a:off x="3995260" y="3808657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Elipsa 308"/>
          <p:cNvSpPr>
            <a:spLocks noChangeAspect="1"/>
          </p:cNvSpPr>
          <p:nvPr/>
        </p:nvSpPr>
        <p:spPr>
          <a:xfrm>
            <a:off x="4198955" y="3763003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Elipsa 309"/>
          <p:cNvSpPr>
            <a:spLocks noChangeAspect="1"/>
          </p:cNvSpPr>
          <p:nvPr/>
        </p:nvSpPr>
        <p:spPr>
          <a:xfrm>
            <a:off x="3998150" y="3464973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2" name="Łącznik prosty 311"/>
          <p:cNvCxnSpPr/>
          <p:nvPr/>
        </p:nvCxnSpPr>
        <p:spPr>
          <a:xfrm rot="16200000" flipV="1">
            <a:off x="8201497" y="3246479"/>
            <a:ext cx="291768" cy="2073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Elipsa 312"/>
          <p:cNvSpPr>
            <a:spLocks noChangeAspect="1"/>
          </p:cNvSpPr>
          <p:nvPr/>
        </p:nvSpPr>
        <p:spPr>
          <a:xfrm>
            <a:off x="8198240" y="3158611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4" name="Łącznik prosty 313"/>
          <p:cNvCxnSpPr/>
          <p:nvPr/>
        </p:nvCxnSpPr>
        <p:spPr>
          <a:xfrm rot="5400000" flipH="1" flipV="1">
            <a:off x="8402825" y="3252488"/>
            <a:ext cx="290707" cy="1942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Elipsa 314"/>
          <p:cNvSpPr>
            <a:spLocks noChangeAspect="1"/>
          </p:cNvSpPr>
          <p:nvPr/>
        </p:nvSpPr>
        <p:spPr>
          <a:xfrm>
            <a:off x="8599838" y="3158612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6" name="Łącznik prosty 315"/>
          <p:cNvCxnSpPr/>
          <p:nvPr/>
        </p:nvCxnSpPr>
        <p:spPr>
          <a:xfrm rot="16200000" flipV="1">
            <a:off x="8276883" y="3669142"/>
            <a:ext cx="355267" cy="692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Elipsa 316"/>
          <p:cNvSpPr>
            <a:spLocks noChangeAspect="1"/>
          </p:cNvSpPr>
          <p:nvPr/>
        </p:nvSpPr>
        <p:spPr>
          <a:xfrm>
            <a:off x="8412514" y="3785931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Elipsa 317"/>
          <p:cNvSpPr>
            <a:spLocks noChangeAspect="1"/>
          </p:cNvSpPr>
          <p:nvPr/>
        </p:nvSpPr>
        <p:spPr>
          <a:xfrm>
            <a:off x="8405581" y="3447450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Łącznik prosty 318"/>
          <p:cNvCxnSpPr/>
          <p:nvPr/>
        </p:nvCxnSpPr>
        <p:spPr>
          <a:xfrm rot="16200000" flipV="1">
            <a:off x="3829110" y="4932841"/>
            <a:ext cx="337418" cy="10294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/>
          <p:cNvCxnSpPr/>
          <p:nvPr/>
        </p:nvCxnSpPr>
        <p:spPr>
          <a:xfrm rot="10800000">
            <a:off x="3804551" y="4926618"/>
            <a:ext cx="244734" cy="2253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Łącznik prosty 320"/>
          <p:cNvCxnSpPr/>
          <p:nvPr/>
        </p:nvCxnSpPr>
        <p:spPr>
          <a:xfrm flipV="1">
            <a:off x="4052177" y="4926618"/>
            <a:ext cx="256847" cy="22640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3733881" y="4861256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Elipsa 322"/>
          <p:cNvSpPr>
            <a:spLocks noChangeAspect="1"/>
          </p:cNvSpPr>
          <p:nvPr/>
        </p:nvSpPr>
        <p:spPr>
          <a:xfrm>
            <a:off x="3896348" y="4769949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4" name="Łącznik prosty 323"/>
          <p:cNvCxnSpPr/>
          <p:nvPr/>
        </p:nvCxnSpPr>
        <p:spPr>
          <a:xfrm rot="5400000" flipH="1" flipV="1">
            <a:off x="3930043" y="4934853"/>
            <a:ext cx="336356" cy="9786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Elipsa 324"/>
          <p:cNvSpPr>
            <a:spLocks noChangeAspect="1"/>
          </p:cNvSpPr>
          <p:nvPr/>
        </p:nvSpPr>
        <p:spPr>
          <a:xfrm>
            <a:off x="4263558" y="4861256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Elipsa 325"/>
          <p:cNvSpPr>
            <a:spLocks noChangeAspect="1"/>
          </p:cNvSpPr>
          <p:nvPr/>
        </p:nvSpPr>
        <p:spPr>
          <a:xfrm>
            <a:off x="4101686" y="4769949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7" name="Łącznik prosty 326"/>
          <p:cNvCxnSpPr/>
          <p:nvPr/>
        </p:nvCxnSpPr>
        <p:spPr>
          <a:xfrm rot="16200000" flipV="1">
            <a:off x="3883015" y="5327294"/>
            <a:ext cx="336359" cy="19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Łącznik prosty 327"/>
          <p:cNvCxnSpPr/>
          <p:nvPr/>
        </p:nvCxnSpPr>
        <p:spPr>
          <a:xfrm rot="16200000" flipV="1">
            <a:off x="4004095" y="5201106"/>
            <a:ext cx="296968" cy="2008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Łącznik prosty 328"/>
          <p:cNvCxnSpPr/>
          <p:nvPr/>
        </p:nvCxnSpPr>
        <p:spPr>
          <a:xfrm rot="5400000" flipH="1" flipV="1">
            <a:off x="3809062" y="5200138"/>
            <a:ext cx="288404" cy="1920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Elipsa 329"/>
          <p:cNvSpPr>
            <a:spLocks noChangeAspect="1"/>
          </p:cNvSpPr>
          <p:nvPr/>
        </p:nvSpPr>
        <p:spPr>
          <a:xfrm>
            <a:off x="3805421" y="5394708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Elipsa 330"/>
          <p:cNvSpPr>
            <a:spLocks noChangeAspect="1"/>
          </p:cNvSpPr>
          <p:nvPr/>
        </p:nvSpPr>
        <p:spPr>
          <a:xfrm>
            <a:off x="4003820" y="5449991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Elipsa 331"/>
          <p:cNvSpPr>
            <a:spLocks noChangeAspect="1"/>
          </p:cNvSpPr>
          <p:nvPr/>
        </p:nvSpPr>
        <p:spPr>
          <a:xfrm>
            <a:off x="4207515" y="5404337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Elipsa 344"/>
          <p:cNvSpPr>
            <a:spLocks noChangeAspect="1"/>
          </p:cNvSpPr>
          <p:nvPr/>
        </p:nvSpPr>
        <p:spPr>
          <a:xfrm>
            <a:off x="4006710" y="5106307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9" name="Grupa 388"/>
          <p:cNvGrpSpPr>
            <a:grpSpLocks noChangeAspect="1"/>
          </p:cNvGrpSpPr>
          <p:nvPr/>
        </p:nvGrpSpPr>
        <p:grpSpPr>
          <a:xfrm>
            <a:off x="6034409" y="4790016"/>
            <a:ext cx="477631" cy="740410"/>
            <a:chOff x="3533512" y="2413923"/>
            <a:chExt cx="430031" cy="666625"/>
          </a:xfrm>
        </p:grpSpPr>
        <p:cxnSp>
          <p:nvCxnSpPr>
            <p:cNvPr id="378" name="Łącznik prosty 377"/>
            <p:cNvCxnSpPr/>
            <p:nvPr/>
          </p:nvCxnSpPr>
          <p:spPr>
            <a:xfrm rot="5400000" flipH="1" flipV="1">
              <a:off x="3605854" y="2600106"/>
              <a:ext cx="294308" cy="1588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Łącznik prosty 378"/>
            <p:cNvCxnSpPr/>
            <p:nvPr/>
          </p:nvCxnSpPr>
          <p:spPr>
            <a:xfrm rot="16200000" flipV="1">
              <a:off x="3544190" y="2539109"/>
              <a:ext cx="242544" cy="17350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Łącznik prosty 379"/>
            <p:cNvCxnSpPr/>
            <p:nvPr/>
          </p:nvCxnSpPr>
          <p:spPr>
            <a:xfrm rot="5400000" flipH="1" flipV="1">
              <a:off x="3710808" y="2534973"/>
              <a:ext cx="254487" cy="17167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Elipsa 380"/>
            <p:cNvSpPr>
              <a:spLocks noChangeAspect="1"/>
            </p:cNvSpPr>
            <p:nvPr/>
          </p:nvSpPr>
          <p:spPr>
            <a:xfrm>
              <a:off x="3533512" y="2453744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Elipsa 381"/>
            <p:cNvSpPr>
              <a:spLocks noChangeAspect="1"/>
            </p:cNvSpPr>
            <p:nvPr/>
          </p:nvSpPr>
          <p:spPr>
            <a:xfrm>
              <a:off x="3714141" y="2413923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Elipsa 382"/>
            <p:cNvSpPr>
              <a:spLocks noChangeAspect="1"/>
            </p:cNvSpPr>
            <p:nvPr/>
          </p:nvSpPr>
          <p:spPr>
            <a:xfrm>
              <a:off x="3884230" y="2453742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4" name="Łącznik prosty 383"/>
            <p:cNvCxnSpPr/>
            <p:nvPr/>
          </p:nvCxnSpPr>
          <p:spPr>
            <a:xfrm rot="16200000" flipV="1">
              <a:off x="3659783" y="2839555"/>
              <a:ext cx="309878" cy="12501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Łącznik prosty 384"/>
            <p:cNvCxnSpPr/>
            <p:nvPr/>
          </p:nvCxnSpPr>
          <p:spPr>
            <a:xfrm rot="5400000" flipH="1" flipV="1">
              <a:off x="3532555" y="2837343"/>
              <a:ext cx="309870" cy="12944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6" name="Elipsa 385"/>
            <p:cNvSpPr>
              <a:spLocks noChangeAspect="1"/>
            </p:cNvSpPr>
            <p:nvPr/>
          </p:nvSpPr>
          <p:spPr>
            <a:xfrm>
              <a:off x="3583114" y="3000904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Elipsa 386"/>
            <p:cNvSpPr>
              <a:spLocks noChangeAspect="1"/>
            </p:cNvSpPr>
            <p:nvPr/>
          </p:nvSpPr>
          <p:spPr>
            <a:xfrm>
              <a:off x="3837579" y="3000907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Elipsa 387"/>
            <p:cNvSpPr>
              <a:spLocks noChangeAspect="1"/>
            </p:cNvSpPr>
            <p:nvPr/>
          </p:nvSpPr>
          <p:spPr>
            <a:xfrm>
              <a:off x="3712573" y="2707301"/>
              <a:ext cx="79313" cy="79641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0" name="Prostokąt zaokrąglony 389"/>
          <p:cNvSpPr/>
          <p:nvPr/>
        </p:nvSpPr>
        <p:spPr>
          <a:xfrm>
            <a:off x="5875798" y="3016835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1" name="Grupa 390"/>
          <p:cNvGrpSpPr>
            <a:grpSpLocks noChangeAspect="1"/>
          </p:cNvGrpSpPr>
          <p:nvPr/>
        </p:nvGrpSpPr>
        <p:grpSpPr>
          <a:xfrm>
            <a:off x="6161519" y="3147646"/>
            <a:ext cx="477631" cy="740410"/>
            <a:chOff x="3533512" y="2413923"/>
            <a:chExt cx="430031" cy="666625"/>
          </a:xfrm>
        </p:grpSpPr>
        <p:cxnSp>
          <p:nvCxnSpPr>
            <p:cNvPr id="392" name="Łącznik prosty 391"/>
            <p:cNvCxnSpPr/>
            <p:nvPr/>
          </p:nvCxnSpPr>
          <p:spPr>
            <a:xfrm rot="5400000" flipH="1" flipV="1">
              <a:off x="3605854" y="2600106"/>
              <a:ext cx="294308" cy="1588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Łącznik prosty 392"/>
            <p:cNvCxnSpPr/>
            <p:nvPr/>
          </p:nvCxnSpPr>
          <p:spPr>
            <a:xfrm rot="16200000" flipV="1">
              <a:off x="3544190" y="2539109"/>
              <a:ext cx="242544" cy="17350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Łącznik prosty 393"/>
            <p:cNvCxnSpPr/>
            <p:nvPr/>
          </p:nvCxnSpPr>
          <p:spPr>
            <a:xfrm rot="5400000" flipH="1" flipV="1">
              <a:off x="3710808" y="2534973"/>
              <a:ext cx="254487" cy="17167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Elipsa 394"/>
            <p:cNvSpPr>
              <a:spLocks noChangeAspect="1"/>
            </p:cNvSpPr>
            <p:nvPr/>
          </p:nvSpPr>
          <p:spPr>
            <a:xfrm>
              <a:off x="3533512" y="2453744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Elipsa 395"/>
            <p:cNvSpPr>
              <a:spLocks noChangeAspect="1"/>
            </p:cNvSpPr>
            <p:nvPr/>
          </p:nvSpPr>
          <p:spPr>
            <a:xfrm>
              <a:off x="3714141" y="2413923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Elipsa 396"/>
            <p:cNvSpPr>
              <a:spLocks noChangeAspect="1"/>
            </p:cNvSpPr>
            <p:nvPr/>
          </p:nvSpPr>
          <p:spPr>
            <a:xfrm>
              <a:off x="3884230" y="2453742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8" name="Łącznik prosty 397"/>
            <p:cNvCxnSpPr/>
            <p:nvPr/>
          </p:nvCxnSpPr>
          <p:spPr>
            <a:xfrm rot="16200000" flipV="1">
              <a:off x="3659783" y="2839555"/>
              <a:ext cx="309878" cy="12501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Łącznik prosty 398"/>
            <p:cNvCxnSpPr/>
            <p:nvPr/>
          </p:nvCxnSpPr>
          <p:spPr>
            <a:xfrm rot="5400000" flipH="1" flipV="1">
              <a:off x="3532555" y="2837343"/>
              <a:ext cx="309870" cy="12944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Elipsa 399"/>
            <p:cNvSpPr>
              <a:spLocks noChangeAspect="1"/>
            </p:cNvSpPr>
            <p:nvPr/>
          </p:nvSpPr>
          <p:spPr>
            <a:xfrm>
              <a:off x="3583114" y="3000904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Elipsa 400"/>
            <p:cNvSpPr>
              <a:spLocks noChangeAspect="1"/>
            </p:cNvSpPr>
            <p:nvPr/>
          </p:nvSpPr>
          <p:spPr>
            <a:xfrm>
              <a:off x="3837579" y="3000907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Elipsa 401"/>
            <p:cNvSpPr>
              <a:spLocks noChangeAspect="1"/>
            </p:cNvSpPr>
            <p:nvPr/>
          </p:nvSpPr>
          <p:spPr>
            <a:xfrm>
              <a:off x="3712573" y="2707301"/>
              <a:ext cx="79313" cy="79641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000"/>
                            </p:stCondLst>
                            <p:childTnLst>
                              <p:par>
                                <p:cTn id="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8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0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3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2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5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8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1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8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1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500"/>
                            </p:stCondLst>
                            <p:childTnLst>
                              <p:par>
                                <p:cTn id="5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5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1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4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0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3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6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9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5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8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1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4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7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0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>
                            <p:stCondLst>
                              <p:cond delay="1000"/>
                            </p:stCondLst>
                            <p:childTnLst>
                              <p:par>
                                <p:cTn id="6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8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1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" grpId="0" animBg="1"/>
      <p:bldP spid="362" grpId="0" animBg="1"/>
      <p:bldP spid="363" grpId="0" animBg="1"/>
      <p:bldP spid="364" grpId="0" animBg="1"/>
      <p:bldP spid="365" grpId="0" animBg="1"/>
      <p:bldP spid="366" grpId="1" animBg="1"/>
      <p:bldP spid="367" grpId="0" animBg="1"/>
      <p:bldP spid="295" grpId="1" animBg="1"/>
      <p:bldP spid="55" grpId="0" animBg="1"/>
      <p:bldP spid="55" grpId="1" animBg="1"/>
      <p:bldP spid="59" grpId="0" animBg="1"/>
      <p:bldP spid="59" grpId="1" animBg="1"/>
      <p:bldP spid="60" grpId="0" animBg="1"/>
      <p:bldP spid="60" grpId="1" animBg="1"/>
      <p:bldP spid="62" grpId="0" animBg="1"/>
      <p:bldP spid="62" grpId="1" animBg="1"/>
      <p:bldP spid="64" grpId="0" animBg="1"/>
      <p:bldP spid="64" grpId="1" animBg="1"/>
      <p:bldP spid="110" grpId="0" animBg="1"/>
      <p:bldP spid="110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49" grpId="0" animBg="1"/>
      <p:bldP spid="149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8" grpId="0" animBg="1"/>
      <p:bldP spid="158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212" grpId="0" animBg="1"/>
      <p:bldP spid="212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20" grpId="0" animBg="1"/>
      <p:bldP spid="220" grpId="1" animBg="1"/>
      <p:bldP spid="223" grpId="0" animBg="1"/>
      <p:bldP spid="223" grpId="1" animBg="1"/>
      <p:bldP spid="224" grpId="0" animBg="1"/>
      <p:bldP spid="224" grpId="1" animBg="1"/>
      <p:bldP spid="226" grpId="0" animBg="1"/>
      <p:bldP spid="226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4" grpId="0" animBg="1"/>
      <p:bldP spid="234" grpId="1" animBg="1"/>
      <p:bldP spid="237" grpId="0" animBg="1"/>
      <p:bldP spid="237" grpId="1" animBg="1"/>
      <p:bldP spid="238" grpId="0" animBg="1"/>
      <p:bldP spid="238" grpId="1" animBg="1"/>
      <p:bldP spid="240" grpId="0" animBg="1"/>
      <p:bldP spid="240" grpId="1" animBg="1"/>
      <p:bldP spid="244" grpId="0" animBg="1"/>
      <p:bldP spid="244" grpId="1" animBg="1"/>
      <p:bldP spid="245" grpId="0" animBg="1"/>
      <p:bldP spid="245" grpId="1" animBg="1"/>
      <p:bldP spid="247" grpId="0" animBg="1"/>
      <p:bldP spid="247" grpId="1" animBg="1"/>
      <p:bldP spid="250" grpId="0" animBg="1"/>
      <p:bldP spid="283" grpId="0"/>
      <p:bldP spid="284" grpId="0"/>
      <p:bldP spid="119" grpId="0"/>
      <p:bldP spid="131" grpId="0"/>
      <p:bldP spid="132" grpId="0"/>
      <p:bldP spid="133" grpId="0"/>
      <p:bldP spid="134" grpId="0"/>
      <p:bldP spid="135" grpId="0"/>
      <p:bldP spid="135" grpId="1"/>
      <p:bldP spid="136" grpId="0"/>
      <p:bldP spid="136" grpId="1"/>
      <p:bldP spid="137" grpId="0"/>
      <p:bldP spid="138" grpId="0"/>
      <p:bldP spid="139" grpId="0"/>
      <p:bldP spid="139" grpId="1"/>
      <p:bldP spid="140" grpId="0"/>
      <p:bldP spid="140" grpId="1"/>
      <p:bldP spid="251" grpId="0"/>
      <p:bldP spid="254" grpId="0"/>
      <p:bldP spid="299" grpId="0" animBg="1"/>
      <p:bldP spid="300" grpId="0" animBg="1"/>
      <p:bldP spid="302" grpId="0" animBg="1"/>
      <p:bldP spid="303" grpId="0" animBg="1"/>
      <p:bldP spid="307" grpId="0" animBg="1"/>
      <p:bldP spid="308" grpId="0" animBg="1"/>
      <p:bldP spid="309" grpId="0" animBg="1"/>
      <p:bldP spid="310" grpId="0" animBg="1"/>
      <p:bldP spid="313" grpId="0" animBg="1"/>
      <p:bldP spid="315" grpId="0" animBg="1"/>
      <p:bldP spid="317" grpId="0" animBg="1"/>
      <p:bldP spid="318" grpId="0" animBg="1"/>
      <p:bldP spid="322" grpId="0" animBg="1"/>
      <p:bldP spid="323" grpId="0" animBg="1"/>
      <p:bldP spid="325" grpId="0" animBg="1"/>
      <p:bldP spid="326" grpId="0" animBg="1"/>
      <p:bldP spid="330" grpId="0" animBg="1"/>
      <p:bldP spid="331" grpId="0" animBg="1"/>
      <p:bldP spid="332" grpId="0" animBg="1"/>
      <p:bldP spid="345" grpId="0" animBg="1"/>
      <p:bldP spid="3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Operators vs Graphs I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121" name="pole tekstowe 120"/>
          <p:cNvSpPr txBox="1"/>
          <p:nvPr/>
        </p:nvSpPr>
        <p:spPr>
          <a:xfrm>
            <a:off x="3908425" y="3368495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i="1" dirty="0" smtClean="0"/>
              <a:t>1:1 </a:t>
            </a:r>
            <a:endParaRPr lang="en-US" sz="1400" i="1" dirty="0"/>
          </a:p>
        </p:txBody>
      </p:sp>
      <p:cxnSp>
        <p:nvCxnSpPr>
          <p:cNvPr id="152" name="Łącznik prosty ze strzałką 151"/>
          <p:cNvCxnSpPr/>
          <p:nvPr/>
        </p:nvCxnSpPr>
        <p:spPr>
          <a:xfrm flipV="1">
            <a:off x="3124200" y="3756000"/>
            <a:ext cx="1960627" cy="2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ytuł 1"/>
          <p:cNvSpPr txBox="1">
            <a:spLocks/>
          </p:cNvSpPr>
          <p:nvPr/>
        </p:nvSpPr>
        <p:spPr>
          <a:xfrm>
            <a:off x="1019643" y="3356695"/>
            <a:ext cx="1622057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3200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3200" i="1" baseline="30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+ k</a:t>
            </a:r>
            <a:r>
              <a:rPr lang="pl-PL" sz="3200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3200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3200" i="1" baseline="300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l</a:t>
            </a:r>
            <a:endParaRPr kumimoji="0" lang="en-GB" sz="32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1" name="Łącznik prosty 70"/>
          <p:cNvCxnSpPr/>
          <p:nvPr/>
        </p:nvCxnSpPr>
        <p:spPr>
          <a:xfrm rot="10800000">
            <a:off x="6013515" y="3220013"/>
            <a:ext cx="613841" cy="57581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a 71"/>
          <p:cNvSpPr>
            <a:spLocks noChangeAspect="1"/>
          </p:cNvSpPr>
          <p:nvPr/>
        </p:nvSpPr>
        <p:spPr>
          <a:xfrm>
            <a:off x="6543885" y="3713114"/>
            <a:ext cx="163573" cy="16425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Łącznik prosty 72"/>
          <p:cNvCxnSpPr/>
          <p:nvPr/>
        </p:nvCxnSpPr>
        <p:spPr>
          <a:xfrm rot="10800000" flipV="1">
            <a:off x="6627361" y="3368495"/>
            <a:ext cx="720672" cy="42733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rot="16200000" flipV="1">
            <a:off x="6086853" y="3255318"/>
            <a:ext cx="831135" cy="24989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74"/>
          <p:cNvCxnSpPr/>
          <p:nvPr/>
        </p:nvCxnSpPr>
        <p:spPr>
          <a:xfrm rot="5400000" flipH="1" flipV="1">
            <a:off x="6336730" y="3260754"/>
            <a:ext cx="825699" cy="24445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 rot="16200000" flipH="1">
            <a:off x="6491556" y="3937074"/>
            <a:ext cx="695318" cy="42370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rot="5400000">
            <a:off x="6258410" y="4166349"/>
            <a:ext cx="734027" cy="386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5400000" flipH="1" flipV="1">
            <a:off x="6017142" y="3855588"/>
            <a:ext cx="664540" cy="55589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ipsa 78"/>
          <p:cNvSpPr>
            <a:spLocks noChangeAspect="1"/>
          </p:cNvSpPr>
          <p:nvPr/>
        </p:nvSpPr>
        <p:spPr>
          <a:xfrm>
            <a:off x="5980610" y="4384852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Elipsa 79"/>
          <p:cNvSpPr>
            <a:spLocks noChangeAspect="1"/>
          </p:cNvSpPr>
          <p:nvPr/>
        </p:nvSpPr>
        <p:spPr>
          <a:xfrm>
            <a:off x="5926597" y="3137888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Elipsa 80"/>
          <p:cNvSpPr>
            <a:spLocks noChangeAspect="1"/>
          </p:cNvSpPr>
          <p:nvPr/>
        </p:nvSpPr>
        <p:spPr>
          <a:xfrm>
            <a:off x="6784585" y="2915840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Elipsa 81"/>
          <p:cNvSpPr>
            <a:spLocks/>
          </p:cNvSpPr>
          <p:nvPr/>
        </p:nvSpPr>
        <p:spPr>
          <a:xfrm>
            <a:off x="7266246" y="3280938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Elipsa 82"/>
          <p:cNvSpPr>
            <a:spLocks noChangeAspect="1"/>
          </p:cNvSpPr>
          <p:nvPr/>
        </p:nvSpPr>
        <p:spPr>
          <a:xfrm>
            <a:off x="6969283" y="4414461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Elipsa 83"/>
          <p:cNvSpPr>
            <a:spLocks noChangeAspect="1"/>
          </p:cNvSpPr>
          <p:nvPr/>
        </p:nvSpPr>
        <p:spPr>
          <a:xfrm>
            <a:off x="6541703" y="4531178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Elipsa 84"/>
          <p:cNvSpPr>
            <a:spLocks noChangeAspect="1"/>
          </p:cNvSpPr>
          <p:nvPr/>
        </p:nvSpPr>
        <p:spPr>
          <a:xfrm>
            <a:off x="6299614" y="2918002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pole tekstowe 85"/>
          <p:cNvSpPr txBox="1"/>
          <p:nvPr/>
        </p:nvSpPr>
        <p:spPr>
          <a:xfrm>
            <a:off x="7429819" y="2361842"/>
            <a:ext cx="1483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  outputs</a:t>
            </a:r>
            <a:endParaRPr lang="en-US" i="1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</p:txBody>
      </p:sp>
      <p:sp>
        <p:nvSpPr>
          <p:cNvPr id="87" name="Łuk 86"/>
          <p:cNvSpPr/>
          <p:nvPr/>
        </p:nvSpPr>
        <p:spPr>
          <a:xfrm>
            <a:off x="6239858" y="3346766"/>
            <a:ext cx="836562" cy="625688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trzałka kolista 87"/>
          <p:cNvSpPr/>
          <p:nvPr/>
        </p:nvSpPr>
        <p:spPr>
          <a:xfrm>
            <a:off x="6299609" y="3363063"/>
            <a:ext cx="858294" cy="706189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Łuk 88"/>
          <p:cNvSpPr/>
          <p:nvPr/>
        </p:nvSpPr>
        <p:spPr>
          <a:xfrm rot="10800000">
            <a:off x="6332197" y="3841097"/>
            <a:ext cx="526930" cy="392095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Strzałka kolista 89"/>
          <p:cNvSpPr/>
          <p:nvPr/>
        </p:nvSpPr>
        <p:spPr>
          <a:xfrm rot="10800000">
            <a:off x="6245286" y="3585786"/>
            <a:ext cx="858294" cy="706189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1" name="pole tekstowe 90"/>
          <p:cNvSpPr txBox="1"/>
          <p:nvPr/>
        </p:nvSpPr>
        <p:spPr>
          <a:xfrm>
            <a:off x="5381395" y="5104747"/>
            <a:ext cx="1316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  inputs</a:t>
            </a:r>
            <a:endParaRPr lang="en-US" sz="2000" i="1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cs typeface="Times New Roman" pitchFamily="18" charset="0"/>
            </a:endParaRPr>
          </a:p>
        </p:txBody>
      </p:sp>
      <p:sp>
        <p:nvSpPr>
          <p:cNvPr id="97" name="Elipsa 96"/>
          <p:cNvSpPr/>
          <p:nvPr/>
        </p:nvSpPr>
        <p:spPr>
          <a:xfrm>
            <a:off x="6993396" y="3036946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Elipsa 98"/>
          <p:cNvSpPr/>
          <p:nvPr/>
        </p:nvSpPr>
        <p:spPr>
          <a:xfrm>
            <a:off x="7092564" y="3099507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Elipsa 99"/>
          <p:cNvSpPr/>
          <p:nvPr/>
        </p:nvSpPr>
        <p:spPr>
          <a:xfrm>
            <a:off x="7266771" y="3255795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Elipsa 100"/>
          <p:cNvSpPr/>
          <p:nvPr/>
        </p:nvSpPr>
        <p:spPr>
          <a:xfrm>
            <a:off x="7189506" y="3171833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Elipsa 101"/>
          <p:cNvSpPr/>
          <p:nvPr/>
        </p:nvSpPr>
        <p:spPr>
          <a:xfrm>
            <a:off x="6181647" y="4538527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Elipsa 102"/>
          <p:cNvSpPr/>
          <p:nvPr/>
        </p:nvSpPr>
        <p:spPr>
          <a:xfrm>
            <a:off x="6318957" y="4587482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Elipsa 103"/>
          <p:cNvSpPr/>
          <p:nvPr/>
        </p:nvSpPr>
        <p:spPr>
          <a:xfrm>
            <a:off x="6480380" y="4610245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Prostokąt 104"/>
          <p:cNvSpPr/>
          <p:nvPr/>
        </p:nvSpPr>
        <p:spPr>
          <a:xfrm>
            <a:off x="5667185" y="2850681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i="1" baseline="30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6" name="Prostokąt 105"/>
          <p:cNvSpPr/>
          <p:nvPr/>
        </p:nvSpPr>
        <p:spPr>
          <a:xfrm>
            <a:off x="7057465" y="451076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7" name="Prostokąt 106"/>
          <p:cNvSpPr/>
          <p:nvPr/>
        </p:nvSpPr>
        <p:spPr>
          <a:xfrm>
            <a:off x="5759456" y="451076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8" name="Prostokąt 107"/>
          <p:cNvSpPr/>
          <p:nvPr/>
        </p:nvSpPr>
        <p:spPr>
          <a:xfrm>
            <a:off x="6491175" y="46954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0" name="Prostokąt 109"/>
          <p:cNvSpPr/>
          <p:nvPr/>
        </p:nvSpPr>
        <p:spPr>
          <a:xfrm>
            <a:off x="6167445" y="2546508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i="1" baseline="30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1" name="Prostokąt 110"/>
          <p:cNvSpPr/>
          <p:nvPr/>
        </p:nvSpPr>
        <p:spPr>
          <a:xfrm>
            <a:off x="6791257" y="2546508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i="1" baseline="30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2" name="Prostokąt 111"/>
          <p:cNvSpPr/>
          <p:nvPr/>
        </p:nvSpPr>
        <p:spPr>
          <a:xfrm>
            <a:off x="7429819" y="2999163"/>
            <a:ext cx="404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i="1" baseline="300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+</a:t>
            </a:r>
            <a:endParaRPr lang="en-US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3" name="Tytuł 1"/>
          <p:cNvSpPr txBox="1">
            <a:spLocks/>
          </p:cNvSpPr>
          <p:nvPr/>
        </p:nvSpPr>
        <p:spPr>
          <a:xfrm>
            <a:off x="1019643" y="2250433"/>
            <a:ext cx="2104557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smtClean="0">
                <a:ea typeface="+mj-ea"/>
                <a:cs typeface="+mj-cs"/>
              </a:rPr>
              <a:t>Operator</a:t>
            </a:r>
            <a:endParaRPr kumimoji="0" lang="en-US" sz="2400" b="0" i="1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14" name="Tytuł 1"/>
          <p:cNvSpPr txBox="1">
            <a:spLocks/>
          </p:cNvSpPr>
          <p:nvPr/>
        </p:nvSpPr>
        <p:spPr>
          <a:xfrm>
            <a:off x="5926597" y="1574316"/>
            <a:ext cx="161851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smtClean="0">
                <a:ea typeface="+mj-ea"/>
                <a:cs typeface="+mj-cs"/>
              </a:rPr>
              <a:t>Graph</a:t>
            </a:r>
            <a:endParaRPr kumimoji="0" lang="en-US" sz="2400" b="0" i="1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58" name="Tytuł 1"/>
          <p:cNvSpPr txBox="1">
            <a:spLocks/>
          </p:cNvSpPr>
          <p:nvPr/>
        </p:nvSpPr>
        <p:spPr>
          <a:xfrm>
            <a:off x="615366" y="5661025"/>
            <a:ext cx="7218731" cy="695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spc="300" dirty="0" smtClean="0">
                <a:ea typeface="+mj-ea"/>
                <a:cs typeface="+mj-cs"/>
              </a:rPr>
              <a:t>Basic  quantum  process  and  its  picture.</a:t>
            </a:r>
            <a:endParaRPr kumimoji="0" lang="en-US" sz="2400" b="0" i="1" u="none" strike="noStrike" kern="1200" cap="none" spc="30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Operators vs Graphs II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2284413" y="5688761"/>
            <a:ext cx="663575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  </a:t>
            </a:r>
            <a:r>
              <a:rPr lang="pl-PL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athematica6" pitchFamily="2" charset="2"/>
                <a:ea typeface="+mj-ea"/>
                <a:cs typeface="+mj-cs"/>
              </a:rPr>
              <a:t>A</a:t>
            </a:r>
            <a:endParaRPr kumimoji="0" lang="en-GB" sz="30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53" name="Tytuł 1"/>
          <p:cNvSpPr txBox="1">
            <a:spLocks/>
          </p:cNvSpPr>
          <p:nvPr/>
        </p:nvSpPr>
        <p:spPr>
          <a:xfrm>
            <a:off x="4395788" y="4355261"/>
            <a:ext cx="494904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athematica6" pitchFamily="2" charset="2"/>
                <a:ea typeface="+mj-ea"/>
                <a:cs typeface="+mj-cs"/>
              </a:rPr>
              <a:t>G</a:t>
            </a:r>
            <a:endParaRPr kumimoji="0" lang="en-GB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54" name="Tytuł 1"/>
          <p:cNvSpPr txBox="1">
            <a:spLocks/>
          </p:cNvSpPr>
          <p:nvPr/>
        </p:nvSpPr>
        <p:spPr>
          <a:xfrm>
            <a:off x="6038849" y="5688761"/>
            <a:ext cx="528637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athematica5" pitchFamily="2" charset="2"/>
                <a:ea typeface="+mj-ea"/>
                <a:cs typeface="+mj-cs"/>
              </a:rPr>
              <a:t>G</a:t>
            </a:r>
            <a:endParaRPr kumimoji="0" lang="en-GB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hematica5" pitchFamily="2" charset="2"/>
              <a:ea typeface="+mj-ea"/>
              <a:cs typeface="+mj-cs"/>
            </a:endParaRPr>
          </a:p>
        </p:txBody>
      </p:sp>
      <p:cxnSp>
        <p:nvCxnSpPr>
          <p:cNvPr id="56" name="Łącznik prosty ze strzałką 55"/>
          <p:cNvCxnSpPr>
            <a:stCxn id="52" idx="3"/>
            <a:endCxn id="54" idx="1"/>
          </p:cNvCxnSpPr>
          <p:nvPr/>
        </p:nvCxnSpPr>
        <p:spPr>
          <a:xfrm>
            <a:off x="2947988" y="6022136"/>
            <a:ext cx="3090861" cy="1588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ze strzałką 59"/>
          <p:cNvCxnSpPr/>
          <p:nvPr/>
        </p:nvCxnSpPr>
        <p:spPr>
          <a:xfrm flipV="1">
            <a:off x="2947988" y="4806111"/>
            <a:ext cx="1447799" cy="928688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Łącznik prosty ze strzałką 63"/>
          <p:cNvCxnSpPr/>
          <p:nvPr/>
        </p:nvCxnSpPr>
        <p:spPr>
          <a:xfrm>
            <a:off x="4878388" y="4806111"/>
            <a:ext cx="1160461" cy="91440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8" name="Obiekt 117"/>
          <p:cNvGraphicFramePr>
            <a:graphicFrameLocks noChangeAspect="1"/>
          </p:cNvGraphicFramePr>
          <p:nvPr/>
        </p:nvGraphicFramePr>
        <p:xfrm>
          <a:off x="661011" y="3412019"/>
          <a:ext cx="2135613" cy="711209"/>
        </p:xfrm>
        <a:graphic>
          <a:graphicData uri="http://schemas.openxmlformats.org/presentationml/2006/ole">
            <p:oleObj spid="_x0000_s57345" name="Equation" r:id="rId3" imgW="1066680" imgH="355320" progId="Equation.DSMT4">
              <p:embed/>
            </p:oleObj>
          </a:graphicData>
        </a:graphic>
      </p:graphicFrame>
      <p:graphicFrame>
        <p:nvGraphicFramePr>
          <p:cNvPr id="119" name="Object 3"/>
          <p:cNvGraphicFramePr>
            <a:graphicFrameLocks noChangeAspect="1"/>
          </p:cNvGraphicFramePr>
          <p:nvPr/>
        </p:nvGraphicFramePr>
        <p:xfrm>
          <a:off x="6334490" y="3441121"/>
          <a:ext cx="1500188" cy="711200"/>
        </p:xfrm>
        <a:graphic>
          <a:graphicData uri="http://schemas.openxmlformats.org/presentationml/2006/ole">
            <p:oleObj spid="_x0000_s57346" name="Equation" r:id="rId4" imgW="749160" imgH="355320" progId="Equation.DSMT4">
              <p:embed/>
            </p:oleObj>
          </a:graphicData>
        </a:graphic>
      </p:graphicFrame>
      <p:sp>
        <p:nvSpPr>
          <p:cNvPr id="121" name="pole tekstowe 120"/>
          <p:cNvSpPr txBox="1"/>
          <p:nvPr/>
        </p:nvSpPr>
        <p:spPr>
          <a:xfrm>
            <a:off x="4381503" y="3414019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1:1 </a:t>
            </a:r>
            <a:endParaRPr lang="en-US" sz="1200" i="1" dirty="0"/>
          </a:p>
        </p:txBody>
      </p:sp>
      <p:cxnSp>
        <p:nvCxnSpPr>
          <p:cNvPr id="123" name="Łącznik prosty 122"/>
          <p:cNvCxnSpPr/>
          <p:nvPr/>
        </p:nvCxnSpPr>
        <p:spPr>
          <a:xfrm rot="10800000">
            <a:off x="7744985" y="3447471"/>
            <a:ext cx="269081" cy="2524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a 123"/>
          <p:cNvSpPr>
            <a:spLocks noChangeAspect="1"/>
          </p:cNvSpPr>
          <p:nvPr/>
        </p:nvSpPr>
        <p:spPr>
          <a:xfrm>
            <a:off x="7977476" y="3663625"/>
            <a:ext cx="71703" cy="72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Łącznik prosty 124"/>
          <p:cNvCxnSpPr/>
          <p:nvPr/>
        </p:nvCxnSpPr>
        <p:spPr>
          <a:xfrm rot="10800000" flipV="1">
            <a:off x="8014068" y="3512559"/>
            <a:ext cx="315911" cy="1873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 prosty 125"/>
          <p:cNvCxnSpPr/>
          <p:nvPr/>
        </p:nvCxnSpPr>
        <p:spPr>
          <a:xfrm rot="16200000" flipV="1">
            <a:off x="7777133" y="3462947"/>
            <a:ext cx="364333" cy="1095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Łącznik prosty 126"/>
          <p:cNvCxnSpPr/>
          <p:nvPr/>
        </p:nvCxnSpPr>
        <p:spPr>
          <a:xfrm rot="5400000" flipH="1" flipV="1">
            <a:off x="7886668" y="3465330"/>
            <a:ext cx="361950" cy="10715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127"/>
          <p:cNvCxnSpPr/>
          <p:nvPr/>
        </p:nvCxnSpPr>
        <p:spPr>
          <a:xfrm rot="16200000" flipH="1">
            <a:off x="7954537" y="3761799"/>
            <a:ext cx="304797" cy="18573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128"/>
          <p:cNvCxnSpPr/>
          <p:nvPr/>
        </p:nvCxnSpPr>
        <p:spPr>
          <a:xfrm rot="5400000">
            <a:off x="7852336" y="3862303"/>
            <a:ext cx="321765" cy="169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Łącznik prosty 129"/>
          <p:cNvCxnSpPr/>
          <p:nvPr/>
        </p:nvCxnSpPr>
        <p:spPr>
          <a:xfrm rot="5400000" flipH="1" flipV="1">
            <a:off x="7746575" y="3726079"/>
            <a:ext cx="291305" cy="243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Elipsa 130"/>
          <p:cNvSpPr>
            <a:spLocks noChangeAspect="1"/>
          </p:cNvSpPr>
          <p:nvPr/>
        </p:nvSpPr>
        <p:spPr>
          <a:xfrm>
            <a:off x="7730561" y="3957804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7706884" y="3411765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a 132"/>
          <p:cNvSpPr>
            <a:spLocks noChangeAspect="1"/>
          </p:cNvSpPr>
          <p:nvPr/>
        </p:nvSpPr>
        <p:spPr>
          <a:xfrm>
            <a:off x="8082988" y="3314135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Elipsa 133"/>
          <p:cNvSpPr>
            <a:spLocks/>
          </p:cNvSpPr>
          <p:nvPr/>
        </p:nvSpPr>
        <p:spPr>
          <a:xfrm>
            <a:off x="8291405" y="3474241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Elipsa 134"/>
          <p:cNvSpPr>
            <a:spLocks noChangeAspect="1"/>
          </p:cNvSpPr>
          <p:nvPr/>
        </p:nvSpPr>
        <p:spPr>
          <a:xfrm>
            <a:off x="8163951" y="3974321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Elipsa 135"/>
          <p:cNvSpPr>
            <a:spLocks noChangeAspect="1"/>
          </p:cNvSpPr>
          <p:nvPr/>
        </p:nvSpPr>
        <p:spPr>
          <a:xfrm>
            <a:off x="7979857" y="4022228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Elipsa 136"/>
          <p:cNvSpPr>
            <a:spLocks noChangeAspect="1"/>
          </p:cNvSpPr>
          <p:nvPr/>
        </p:nvSpPr>
        <p:spPr>
          <a:xfrm>
            <a:off x="7870398" y="3319561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pole tekstowe 137"/>
          <p:cNvSpPr txBox="1"/>
          <p:nvPr/>
        </p:nvSpPr>
        <p:spPr>
          <a:xfrm>
            <a:off x="8144242" y="3560184"/>
            <a:ext cx="109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Łuk 138"/>
          <p:cNvSpPr/>
          <p:nvPr/>
        </p:nvSpPr>
        <p:spPr>
          <a:xfrm>
            <a:off x="7844204" y="3503034"/>
            <a:ext cx="366712" cy="274274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pole tekstowe 139"/>
          <p:cNvSpPr txBox="1"/>
          <p:nvPr/>
        </p:nvSpPr>
        <p:spPr>
          <a:xfrm>
            <a:off x="7764926" y="3690677"/>
            <a:ext cx="928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Strzałka kolista 140"/>
          <p:cNvSpPr/>
          <p:nvPr/>
        </p:nvSpPr>
        <p:spPr>
          <a:xfrm>
            <a:off x="7870396" y="3510178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2" name="Łuk 141"/>
          <p:cNvSpPr/>
          <p:nvPr/>
        </p:nvSpPr>
        <p:spPr>
          <a:xfrm rot="10800000">
            <a:off x="7884681" y="3719727"/>
            <a:ext cx="230983" cy="171877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Strzałka kolista 142"/>
          <p:cNvSpPr/>
          <p:nvPr/>
        </p:nvSpPr>
        <p:spPr>
          <a:xfrm rot="10800000">
            <a:off x="7846583" y="3607810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2" name="Łącznik prosty ze strzałką 151"/>
          <p:cNvCxnSpPr/>
          <p:nvPr/>
        </p:nvCxnSpPr>
        <p:spPr>
          <a:xfrm>
            <a:off x="3493477" y="3702268"/>
            <a:ext cx="2215175" cy="1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37"/>
          <p:cNvCxnSpPr/>
          <p:nvPr/>
        </p:nvCxnSpPr>
        <p:spPr>
          <a:xfrm rot="10800000">
            <a:off x="6504132" y="2389479"/>
            <a:ext cx="269081" cy="2524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ytuł 1"/>
          <p:cNvSpPr txBox="1">
            <a:spLocks/>
          </p:cNvSpPr>
          <p:nvPr/>
        </p:nvSpPr>
        <p:spPr>
          <a:xfrm>
            <a:off x="334931" y="1259212"/>
            <a:ext cx="4014819" cy="785018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2400" dirty="0" smtClean="0">
                <a:effectLst>
                  <a:reflection blurRad="6350" stA="50000" endA="300" endPos="50000" dist="29997" dir="5400000" sy="-100000" algn="bl" rotWithShape="0"/>
                </a:effectLst>
                <a:latin typeface="Mathematica6" pitchFamily="2" charset="2"/>
                <a:ea typeface="+mj-ea"/>
                <a:cs typeface="+mj-cs"/>
              </a:rPr>
              <a:t>A</a:t>
            </a:r>
            <a:r>
              <a:rPr lang="en-US" sz="2400" dirty="0" smtClean="0">
                <a:effectLst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- algebra of operators</a:t>
            </a:r>
            <a:endParaRPr lang="en-US" sz="2400" dirty="0" smtClean="0">
              <a:effectLst>
                <a:reflection blurRad="6350" stA="50000" endA="300" endPos="50000" dist="29997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4" name="Tytuł 1"/>
          <p:cNvSpPr txBox="1">
            <a:spLocks/>
          </p:cNvSpPr>
          <p:nvPr/>
        </p:nvSpPr>
        <p:spPr>
          <a:xfrm>
            <a:off x="1728818" y="2353773"/>
            <a:ext cx="186528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dirty="0" smtClean="0">
                <a:ea typeface="+mj-ea"/>
                <a:cs typeface="+mj-cs"/>
              </a:rPr>
              <a:t>-  basis in</a:t>
            </a:r>
            <a:r>
              <a:rPr lang="en-US" sz="2000" i="1" dirty="0" smtClean="0">
                <a:effectLst>
                  <a:reflection blurRad="6350" stA="50000" endA="300" endPos="50000" dist="29997" dir="5400000" sy="-100000" algn="bl" rotWithShape="0"/>
                </a:effectLst>
                <a:latin typeface="Mathematica6" pitchFamily="2" charset="2"/>
              </a:rPr>
              <a:t>  </a:t>
            </a:r>
            <a:r>
              <a:rPr lang="en-US" sz="2000" dirty="0" smtClean="0">
                <a:effectLst/>
                <a:latin typeface="Mathematica6" pitchFamily="2" charset="2"/>
              </a:rPr>
              <a:t>A</a:t>
            </a:r>
            <a:r>
              <a:rPr lang="en-US" sz="2000" i="1" dirty="0" smtClean="0">
                <a:effectLst/>
                <a:ea typeface="+mj-ea"/>
                <a:cs typeface="+mj-cs"/>
              </a:rPr>
              <a:t> 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45" name="Elipsa 44"/>
          <p:cNvSpPr>
            <a:spLocks noChangeAspect="1"/>
          </p:cNvSpPr>
          <p:nvPr/>
        </p:nvSpPr>
        <p:spPr>
          <a:xfrm>
            <a:off x="6736623" y="2605633"/>
            <a:ext cx="71703" cy="72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Łącznik prosty 45"/>
          <p:cNvCxnSpPr/>
          <p:nvPr/>
        </p:nvCxnSpPr>
        <p:spPr>
          <a:xfrm rot="10800000" flipV="1">
            <a:off x="6773215" y="2454567"/>
            <a:ext cx="315911" cy="1873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46"/>
          <p:cNvCxnSpPr/>
          <p:nvPr/>
        </p:nvCxnSpPr>
        <p:spPr>
          <a:xfrm rot="16200000" flipV="1">
            <a:off x="6536280" y="2404955"/>
            <a:ext cx="364333" cy="1095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rot="5400000" flipH="1" flipV="1">
            <a:off x="6645815" y="2407338"/>
            <a:ext cx="361950" cy="10715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 rot="16200000" flipH="1">
            <a:off x="6713684" y="2703807"/>
            <a:ext cx="304797" cy="18573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49"/>
          <p:cNvCxnSpPr/>
          <p:nvPr/>
        </p:nvCxnSpPr>
        <p:spPr>
          <a:xfrm rot="5400000">
            <a:off x="6611483" y="2804311"/>
            <a:ext cx="321765" cy="169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50"/>
          <p:cNvCxnSpPr/>
          <p:nvPr/>
        </p:nvCxnSpPr>
        <p:spPr>
          <a:xfrm rot="5400000" flipH="1" flipV="1">
            <a:off x="6505722" y="2668087"/>
            <a:ext cx="291305" cy="243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ipsa 54"/>
          <p:cNvSpPr>
            <a:spLocks noChangeAspect="1"/>
          </p:cNvSpPr>
          <p:nvPr/>
        </p:nvSpPr>
        <p:spPr>
          <a:xfrm>
            <a:off x="6489708" y="2899812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lipsa 56"/>
          <p:cNvSpPr>
            <a:spLocks noChangeAspect="1"/>
          </p:cNvSpPr>
          <p:nvPr/>
        </p:nvSpPr>
        <p:spPr>
          <a:xfrm>
            <a:off x="6466031" y="2353773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lipsa 57"/>
          <p:cNvSpPr>
            <a:spLocks noChangeAspect="1"/>
          </p:cNvSpPr>
          <p:nvPr/>
        </p:nvSpPr>
        <p:spPr>
          <a:xfrm>
            <a:off x="6842135" y="2256143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Elipsa 58"/>
          <p:cNvSpPr>
            <a:spLocks/>
          </p:cNvSpPr>
          <p:nvPr/>
        </p:nvSpPr>
        <p:spPr>
          <a:xfrm>
            <a:off x="7050552" y="2416249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Elipsa 60"/>
          <p:cNvSpPr>
            <a:spLocks noChangeAspect="1"/>
          </p:cNvSpPr>
          <p:nvPr/>
        </p:nvSpPr>
        <p:spPr>
          <a:xfrm>
            <a:off x="6923098" y="2916329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lipsa 61"/>
          <p:cNvSpPr>
            <a:spLocks noChangeAspect="1"/>
          </p:cNvSpPr>
          <p:nvPr/>
        </p:nvSpPr>
        <p:spPr>
          <a:xfrm>
            <a:off x="6739004" y="2964236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Elipsa 62"/>
          <p:cNvSpPr>
            <a:spLocks noChangeAspect="1"/>
          </p:cNvSpPr>
          <p:nvPr/>
        </p:nvSpPr>
        <p:spPr>
          <a:xfrm>
            <a:off x="6629545" y="2261569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pole tekstowe 64"/>
          <p:cNvSpPr txBox="1"/>
          <p:nvPr/>
        </p:nvSpPr>
        <p:spPr>
          <a:xfrm>
            <a:off x="6903389" y="2502192"/>
            <a:ext cx="109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Łuk 65"/>
          <p:cNvSpPr/>
          <p:nvPr/>
        </p:nvSpPr>
        <p:spPr>
          <a:xfrm>
            <a:off x="6603351" y="2445042"/>
            <a:ext cx="366712" cy="274274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pole tekstowe 66"/>
          <p:cNvSpPr txBox="1"/>
          <p:nvPr/>
        </p:nvSpPr>
        <p:spPr>
          <a:xfrm>
            <a:off x="6524073" y="2632685"/>
            <a:ext cx="928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Strzałka kolista 67"/>
          <p:cNvSpPr/>
          <p:nvPr/>
        </p:nvSpPr>
        <p:spPr>
          <a:xfrm>
            <a:off x="6629543" y="2452186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Łuk 68"/>
          <p:cNvSpPr/>
          <p:nvPr/>
        </p:nvSpPr>
        <p:spPr>
          <a:xfrm rot="10800000">
            <a:off x="6643828" y="2661735"/>
            <a:ext cx="230983" cy="171877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trzałka kolista 69"/>
          <p:cNvSpPr/>
          <p:nvPr/>
        </p:nvSpPr>
        <p:spPr>
          <a:xfrm rot="10800000">
            <a:off x="6605730" y="2549818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" name="Tytuł 1"/>
          <p:cNvSpPr txBox="1">
            <a:spLocks/>
          </p:cNvSpPr>
          <p:nvPr/>
        </p:nvSpPr>
        <p:spPr>
          <a:xfrm>
            <a:off x="6089001" y="2348204"/>
            <a:ext cx="162877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 </a:t>
            </a:r>
            <a:r>
              <a:rPr kumimoji="0" lang="pl-PL" sz="3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</a:t>
            </a: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     </a:t>
            </a:r>
            <a:endParaRPr kumimoji="0" lang="en-GB" sz="3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93" name="Tytuł 1"/>
          <p:cNvSpPr txBox="1">
            <a:spLocks/>
          </p:cNvSpPr>
          <p:nvPr/>
        </p:nvSpPr>
        <p:spPr>
          <a:xfrm>
            <a:off x="457200" y="2365263"/>
            <a:ext cx="198874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 </a:t>
            </a:r>
            <a:r>
              <a:rPr kumimoji="0" lang="pl-PL" sz="3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</a:t>
            </a: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     </a:t>
            </a:r>
            <a:endParaRPr kumimoji="0" lang="en-GB" sz="3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94" name="Tytuł 1"/>
          <p:cNvSpPr txBox="1">
            <a:spLocks/>
          </p:cNvSpPr>
          <p:nvPr/>
        </p:nvSpPr>
        <p:spPr>
          <a:xfrm>
            <a:off x="554437" y="2353773"/>
            <a:ext cx="1152126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a</a:t>
            </a:r>
            <a:r>
              <a:rPr lang="pl-PL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k</a:t>
            </a: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a</a:t>
            </a:r>
            <a:r>
              <a:rPr lang="pl-PL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l</a:t>
            </a:r>
            <a:endParaRPr kumimoji="0" lang="en-GB" sz="2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5" name="Łącznik prosty ze strzałką 94"/>
          <p:cNvCxnSpPr/>
          <p:nvPr/>
        </p:nvCxnSpPr>
        <p:spPr>
          <a:xfrm>
            <a:off x="3771900" y="2655005"/>
            <a:ext cx="1644650" cy="1588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pole tekstowe 95"/>
          <p:cNvSpPr txBox="1"/>
          <p:nvPr/>
        </p:nvSpPr>
        <p:spPr>
          <a:xfrm>
            <a:off x="4381502" y="2316460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1:1 </a:t>
            </a:r>
            <a:endParaRPr lang="en-US" sz="1200" i="1" dirty="0"/>
          </a:p>
        </p:txBody>
      </p:sp>
      <p:sp>
        <p:nvSpPr>
          <p:cNvPr id="99" name="Tytuł 1"/>
          <p:cNvSpPr txBox="1">
            <a:spLocks/>
          </p:cNvSpPr>
          <p:nvPr/>
        </p:nvSpPr>
        <p:spPr>
          <a:xfrm>
            <a:off x="7450477" y="2316460"/>
            <a:ext cx="151586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smtClean="0">
                <a:ea typeface="+mj-ea"/>
                <a:cs typeface="+mj-cs"/>
              </a:rPr>
              <a:t>-  basis in</a:t>
            </a:r>
            <a:r>
              <a:rPr lang="en-US" sz="2000" i="1" smtClean="0">
                <a:effectLst>
                  <a:reflection blurRad="6350" stA="50000" endA="300" endPos="50000" dist="29997" dir="5400000" sy="-100000" algn="bl" rotWithShape="0"/>
                </a:effectLst>
                <a:latin typeface="Mathematica6" pitchFamily="2" charset="2"/>
              </a:rPr>
              <a:t>  </a:t>
            </a:r>
            <a:r>
              <a:rPr lang="en-US" sz="2000" smtClean="0">
                <a:effectLst/>
                <a:latin typeface="Mathematica5" pitchFamily="2" charset="2"/>
              </a:rPr>
              <a:t>G</a:t>
            </a:r>
            <a:r>
              <a:rPr lang="en-US" sz="2000" i="1" smtClean="0">
                <a:effectLst/>
                <a:ea typeface="+mj-ea"/>
                <a:cs typeface="+mj-cs"/>
              </a:rPr>
              <a:t> 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00" name="Tytuł 1"/>
          <p:cNvSpPr txBox="1">
            <a:spLocks/>
          </p:cNvSpPr>
          <p:nvPr/>
        </p:nvSpPr>
        <p:spPr>
          <a:xfrm>
            <a:off x="5708652" y="1329850"/>
            <a:ext cx="3004092" cy="71438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Mathematica5" pitchFamily="2" charset="2"/>
                <a:ea typeface="+mj-ea"/>
                <a:cs typeface="+mj-cs"/>
              </a:rPr>
              <a:t>G</a:t>
            </a:r>
            <a:r>
              <a:rPr kumimoji="0" lang="en-US" sz="2400" b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Mathematica5" pitchFamily="2" charset="2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algebra of graphs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6" name="Tytuł 1"/>
          <p:cNvSpPr txBox="1">
            <a:spLocks/>
          </p:cNvSpPr>
          <p:nvPr/>
        </p:nvSpPr>
        <p:spPr>
          <a:xfrm rot="2280000">
            <a:off x="5311713" y="4856636"/>
            <a:ext cx="575254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  <a:sym typeface="Euclid Symbol"/>
              </a:rPr>
              <a:t></a:t>
            </a:r>
            <a:endParaRPr kumimoji="0" lang="en-US" sz="2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87" name="Tytuł 1"/>
          <p:cNvSpPr txBox="1">
            <a:spLocks/>
          </p:cNvSpPr>
          <p:nvPr/>
        </p:nvSpPr>
        <p:spPr>
          <a:xfrm rot="-1980000">
            <a:off x="3331809" y="4732894"/>
            <a:ext cx="728497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  <a:sym typeface="Euclid Symbol"/>
              </a:rPr>
              <a:t></a:t>
            </a:r>
            <a:endParaRPr kumimoji="0" lang="en-US" sz="2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88" name="pole tekstowe 87"/>
          <p:cNvSpPr txBox="1"/>
          <p:nvPr/>
        </p:nvSpPr>
        <p:spPr>
          <a:xfrm>
            <a:off x="4329246" y="5649941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1:1 </a:t>
            </a:r>
            <a:endParaRPr lang="en-US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Łącznik prosty 110"/>
          <p:cNvCxnSpPr/>
          <p:nvPr/>
        </p:nvCxnSpPr>
        <p:spPr>
          <a:xfrm rot="16200000" flipH="1">
            <a:off x="6322858" y="4455480"/>
            <a:ext cx="461794" cy="266869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Łącznik prosty 111"/>
          <p:cNvCxnSpPr/>
          <p:nvPr/>
        </p:nvCxnSpPr>
        <p:spPr>
          <a:xfrm rot="5400000">
            <a:off x="6120851" y="4654798"/>
            <a:ext cx="596246" cy="2688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rot="16200000" flipV="1">
            <a:off x="6405073" y="4966823"/>
            <a:ext cx="454713" cy="429597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136"/>
          <p:cNvCxnSpPr/>
          <p:nvPr/>
        </p:nvCxnSpPr>
        <p:spPr>
          <a:xfrm rot="16200000" flipV="1">
            <a:off x="6472629" y="5034373"/>
            <a:ext cx="589168" cy="16004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882650" y="2571750"/>
          <a:ext cx="6070600" cy="863600"/>
        </p:xfrm>
        <a:graphic>
          <a:graphicData uri="http://schemas.openxmlformats.org/presentationml/2006/ole">
            <p:oleObj spid="_x0000_s22541" name="Equation" r:id="rId3" imgW="3035160" imgH="431640" progId="Equation.DSMT4">
              <p:embed/>
            </p:oleObj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‘Proof’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Łącznik prosty 9"/>
          <p:cNvCxnSpPr/>
          <p:nvPr/>
        </p:nvCxnSpPr>
        <p:spPr>
          <a:xfrm rot="10800000">
            <a:off x="785037" y="4502520"/>
            <a:ext cx="426564" cy="4001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a 10"/>
          <p:cNvSpPr>
            <a:spLocks noChangeAspect="1"/>
          </p:cNvSpPr>
          <p:nvPr/>
        </p:nvSpPr>
        <p:spPr>
          <a:xfrm>
            <a:off x="1153596" y="4845180"/>
            <a:ext cx="113668" cy="114139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Łącznik prosty 11"/>
          <p:cNvCxnSpPr/>
          <p:nvPr/>
        </p:nvCxnSpPr>
        <p:spPr>
          <a:xfrm rot="10800000" flipV="1">
            <a:off x="1211604" y="4605701"/>
            <a:ext cx="500802" cy="29695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 rot="16200000" flipV="1">
            <a:off x="836000" y="4527053"/>
            <a:ext cx="577563" cy="17365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 rot="5400000" flipH="1" flipV="1">
            <a:off x="1009642" y="4530831"/>
            <a:ext cx="573786" cy="16987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 rot="16200000" flipH="1">
            <a:off x="1117232" y="5000812"/>
            <a:ext cx="483183" cy="29443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rot="5400000">
            <a:off x="955217" y="5160137"/>
            <a:ext cx="510082" cy="268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rot="5400000" flipH="1" flipV="1">
            <a:off x="787558" y="4944186"/>
            <a:ext cx="461795" cy="386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a 17"/>
          <p:cNvSpPr>
            <a:spLocks noChangeAspect="1"/>
          </p:cNvSpPr>
          <p:nvPr/>
        </p:nvSpPr>
        <p:spPr>
          <a:xfrm>
            <a:off x="762171" y="5311977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a 18"/>
          <p:cNvSpPr>
            <a:spLocks noChangeAspect="1"/>
          </p:cNvSpPr>
          <p:nvPr/>
        </p:nvSpPr>
        <p:spPr>
          <a:xfrm>
            <a:off x="724637" y="4445450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a 19"/>
          <p:cNvSpPr>
            <a:spLocks noChangeAspect="1"/>
          </p:cNvSpPr>
          <p:nvPr/>
        </p:nvSpPr>
        <p:spPr>
          <a:xfrm>
            <a:off x="1320861" y="4291147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a 20"/>
          <p:cNvSpPr>
            <a:spLocks/>
          </p:cNvSpPr>
          <p:nvPr/>
        </p:nvSpPr>
        <p:spPr>
          <a:xfrm>
            <a:off x="1655572" y="4544857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ipsa 21"/>
          <p:cNvSpPr>
            <a:spLocks noChangeAspect="1"/>
          </p:cNvSpPr>
          <p:nvPr/>
        </p:nvSpPr>
        <p:spPr>
          <a:xfrm>
            <a:off x="1449209" y="5332552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a 22"/>
          <p:cNvSpPr>
            <a:spLocks noChangeAspect="1"/>
          </p:cNvSpPr>
          <p:nvPr/>
        </p:nvSpPr>
        <p:spPr>
          <a:xfrm>
            <a:off x="1152080" y="5413660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a 23"/>
          <p:cNvSpPr>
            <a:spLocks noChangeAspect="1"/>
          </p:cNvSpPr>
          <p:nvPr/>
        </p:nvSpPr>
        <p:spPr>
          <a:xfrm>
            <a:off x="983850" y="4292649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Łuk 24"/>
          <p:cNvSpPr/>
          <p:nvPr/>
        </p:nvSpPr>
        <p:spPr>
          <a:xfrm>
            <a:off x="942325" y="4590601"/>
            <a:ext cx="581335" cy="434796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trzałka kolista 25"/>
          <p:cNvSpPr/>
          <p:nvPr/>
        </p:nvSpPr>
        <p:spPr>
          <a:xfrm>
            <a:off x="983847" y="4601926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Łuk 26"/>
          <p:cNvSpPr/>
          <p:nvPr/>
        </p:nvSpPr>
        <p:spPr>
          <a:xfrm rot="10800000">
            <a:off x="1006492" y="4934117"/>
            <a:ext cx="366169" cy="272470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trzałka kolista 27"/>
          <p:cNvSpPr/>
          <p:nvPr/>
        </p:nvSpPr>
        <p:spPr>
          <a:xfrm rot="10800000">
            <a:off x="946097" y="4756699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1465966" y="4375305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lipsa 29"/>
          <p:cNvSpPr/>
          <p:nvPr/>
        </p:nvSpPr>
        <p:spPr>
          <a:xfrm>
            <a:off x="1534878" y="4418779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lipsa 30"/>
          <p:cNvSpPr/>
          <p:nvPr/>
        </p:nvSpPr>
        <p:spPr>
          <a:xfrm>
            <a:off x="1655936" y="4527385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lipsa 31"/>
          <p:cNvSpPr/>
          <p:nvPr/>
        </p:nvSpPr>
        <p:spPr>
          <a:xfrm>
            <a:off x="1602244" y="4469039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lipsa 32"/>
          <p:cNvSpPr/>
          <p:nvPr/>
        </p:nvSpPr>
        <p:spPr>
          <a:xfrm>
            <a:off x="901874" y="5418767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a 33"/>
          <p:cNvSpPr/>
          <p:nvPr/>
        </p:nvSpPr>
        <p:spPr>
          <a:xfrm>
            <a:off x="997292" y="5452786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a 34"/>
          <p:cNvSpPr/>
          <p:nvPr/>
        </p:nvSpPr>
        <p:spPr>
          <a:xfrm>
            <a:off x="1109466" y="5468604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rostokąt 36"/>
          <p:cNvSpPr/>
          <p:nvPr/>
        </p:nvSpPr>
        <p:spPr>
          <a:xfrm>
            <a:off x="1434529" y="4658996"/>
            <a:ext cx="2551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1400"/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2396948" y="1417638"/>
          <a:ext cx="4063982" cy="674026"/>
        </p:xfrm>
        <a:graphic>
          <a:graphicData uri="http://schemas.openxmlformats.org/presentationml/2006/ole">
            <p:oleObj spid="_x0000_s22542" name="Equation" r:id="rId4" imgW="2603160" imgH="431640" progId="Equation.DSMT4">
              <p:embed/>
            </p:oleObj>
          </a:graphicData>
        </a:graphic>
      </p:graphicFrame>
      <p:sp>
        <p:nvSpPr>
          <p:cNvPr id="46" name="Prostokąt 45"/>
          <p:cNvSpPr/>
          <p:nvPr/>
        </p:nvSpPr>
        <p:spPr>
          <a:xfrm>
            <a:off x="762171" y="4939659"/>
            <a:ext cx="2551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1400"/>
          </a:p>
        </p:txBody>
      </p:sp>
      <p:cxnSp>
        <p:nvCxnSpPr>
          <p:cNvPr id="75" name="Łącznik prosty 74"/>
          <p:cNvCxnSpPr/>
          <p:nvPr/>
        </p:nvCxnSpPr>
        <p:spPr>
          <a:xfrm rot="10800000">
            <a:off x="2653558" y="4502522"/>
            <a:ext cx="426564" cy="4001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a 75"/>
          <p:cNvSpPr>
            <a:spLocks noChangeAspect="1"/>
          </p:cNvSpPr>
          <p:nvPr/>
        </p:nvSpPr>
        <p:spPr>
          <a:xfrm>
            <a:off x="3022117" y="4845182"/>
            <a:ext cx="113668" cy="114139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Łącznik prosty 76"/>
          <p:cNvCxnSpPr/>
          <p:nvPr/>
        </p:nvCxnSpPr>
        <p:spPr>
          <a:xfrm rot="10800000" flipV="1">
            <a:off x="3080125" y="4605703"/>
            <a:ext cx="500802" cy="29695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16200000" flipV="1">
            <a:off x="2704521" y="4527055"/>
            <a:ext cx="577563" cy="17365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rot="5400000" flipH="1" flipV="1">
            <a:off x="2878163" y="4530833"/>
            <a:ext cx="573786" cy="16987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rot="16200000" flipH="1">
            <a:off x="2985753" y="5000814"/>
            <a:ext cx="483183" cy="29443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Łącznik prosty 80"/>
          <p:cNvCxnSpPr/>
          <p:nvPr/>
        </p:nvCxnSpPr>
        <p:spPr>
          <a:xfrm rot="5400000">
            <a:off x="2823738" y="5160139"/>
            <a:ext cx="510082" cy="268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81"/>
          <p:cNvCxnSpPr/>
          <p:nvPr/>
        </p:nvCxnSpPr>
        <p:spPr>
          <a:xfrm rot="5400000" flipH="1" flipV="1">
            <a:off x="2656079" y="4944188"/>
            <a:ext cx="461795" cy="386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a 82"/>
          <p:cNvSpPr>
            <a:spLocks noChangeAspect="1"/>
          </p:cNvSpPr>
          <p:nvPr/>
        </p:nvSpPr>
        <p:spPr>
          <a:xfrm>
            <a:off x="2630692" y="5311979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Elipsa 83"/>
          <p:cNvSpPr>
            <a:spLocks noChangeAspect="1"/>
          </p:cNvSpPr>
          <p:nvPr/>
        </p:nvSpPr>
        <p:spPr>
          <a:xfrm>
            <a:off x="2593158" y="4445452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Elipsa 84"/>
          <p:cNvSpPr>
            <a:spLocks noChangeAspect="1"/>
          </p:cNvSpPr>
          <p:nvPr/>
        </p:nvSpPr>
        <p:spPr>
          <a:xfrm>
            <a:off x="3189382" y="4291149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Elipsa 85"/>
          <p:cNvSpPr>
            <a:spLocks/>
          </p:cNvSpPr>
          <p:nvPr/>
        </p:nvSpPr>
        <p:spPr>
          <a:xfrm>
            <a:off x="3524093" y="4544859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Elipsa 86"/>
          <p:cNvSpPr>
            <a:spLocks noChangeAspect="1"/>
          </p:cNvSpPr>
          <p:nvPr/>
        </p:nvSpPr>
        <p:spPr>
          <a:xfrm>
            <a:off x="3317730" y="5332554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Elipsa 87"/>
          <p:cNvSpPr>
            <a:spLocks noChangeAspect="1"/>
          </p:cNvSpPr>
          <p:nvPr/>
        </p:nvSpPr>
        <p:spPr>
          <a:xfrm>
            <a:off x="3020601" y="5413662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Elipsa 88"/>
          <p:cNvSpPr>
            <a:spLocks noChangeAspect="1"/>
          </p:cNvSpPr>
          <p:nvPr/>
        </p:nvSpPr>
        <p:spPr>
          <a:xfrm>
            <a:off x="2852371" y="4292651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Łuk 89"/>
          <p:cNvSpPr/>
          <p:nvPr/>
        </p:nvSpPr>
        <p:spPr>
          <a:xfrm>
            <a:off x="2810846" y="4590603"/>
            <a:ext cx="581335" cy="434796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Strzałka kolista 90"/>
          <p:cNvSpPr/>
          <p:nvPr/>
        </p:nvSpPr>
        <p:spPr>
          <a:xfrm>
            <a:off x="2852368" y="4601928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" name="Łuk 91"/>
          <p:cNvSpPr/>
          <p:nvPr/>
        </p:nvSpPr>
        <p:spPr>
          <a:xfrm rot="10800000">
            <a:off x="2875013" y="4934119"/>
            <a:ext cx="366169" cy="272470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Strzałka kolista 92"/>
          <p:cNvSpPr/>
          <p:nvPr/>
        </p:nvSpPr>
        <p:spPr>
          <a:xfrm rot="10800000">
            <a:off x="2814618" y="4756701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Elipsa 93"/>
          <p:cNvSpPr/>
          <p:nvPr/>
        </p:nvSpPr>
        <p:spPr>
          <a:xfrm>
            <a:off x="3334487" y="4375307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Elipsa 94"/>
          <p:cNvSpPr/>
          <p:nvPr/>
        </p:nvSpPr>
        <p:spPr>
          <a:xfrm>
            <a:off x="3403399" y="4418781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Elipsa 95"/>
          <p:cNvSpPr/>
          <p:nvPr/>
        </p:nvSpPr>
        <p:spPr>
          <a:xfrm>
            <a:off x="3524457" y="4527387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Elipsa 96"/>
          <p:cNvSpPr/>
          <p:nvPr/>
        </p:nvSpPr>
        <p:spPr>
          <a:xfrm>
            <a:off x="3470765" y="4469041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Elipsa 97"/>
          <p:cNvSpPr/>
          <p:nvPr/>
        </p:nvSpPr>
        <p:spPr>
          <a:xfrm>
            <a:off x="2770395" y="5418769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Elipsa 98"/>
          <p:cNvSpPr/>
          <p:nvPr/>
        </p:nvSpPr>
        <p:spPr>
          <a:xfrm>
            <a:off x="2865813" y="5452788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Elipsa 99"/>
          <p:cNvSpPr/>
          <p:nvPr/>
        </p:nvSpPr>
        <p:spPr>
          <a:xfrm>
            <a:off x="2977987" y="5468606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Prostokąt 100"/>
          <p:cNvSpPr/>
          <p:nvPr/>
        </p:nvSpPr>
        <p:spPr>
          <a:xfrm>
            <a:off x="3303050" y="4691293"/>
            <a:ext cx="2648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400" dirty="0"/>
          </a:p>
        </p:txBody>
      </p:sp>
      <p:sp>
        <p:nvSpPr>
          <p:cNvPr id="102" name="Prostokąt 101"/>
          <p:cNvSpPr/>
          <p:nvPr/>
        </p:nvSpPr>
        <p:spPr>
          <a:xfrm>
            <a:off x="2653215" y="4934119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400" dirty="0"/>
          </a:p>
        </p:txBody>
      </p:sp>
      <p:sp>
        <p:nvSpPr>
          <p:cNvPr id="103" name="Tytuł 1"/>
          <p:cNvSpPr txBox="1">
            <a:spLocks/>
          </p:cNvSpPr>
          <p:nvPr/>
        </p:nvSpPr>
        <p:spPr>
          <a:xfrm>
            <a:off x="1994270" y="4587846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*</a:t>
            </a:r>
          </a:p>
        </p:txBody>
      </p:sp>
      <p:sp>
        <p:nvSpPr>
          <p:cNvPr id="104" name="Tytuł 1"/>
          <p:cNvSpPr txBox="1">
            <a:spLocks/>
          </p:cNvSpPr>
          <p:nvPr/>
        </p:nvSpPr>
        <p:spPr>
          <a:xfrm>
            <a:off x="4045320" y="452207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cxnSp>
        <p:nvCxnSpPr>
          <p:cNvPr id="106" name="Łącznik prosty 105"/>
          <p:cNvCxnSpPr/>
          <p:nvPr/>
        </p:nvCxnSpPr>
        <p:spPr>
          <a:xfrm rot="10800000">
            <a:off x="5993753" y="3954099"/>
            <a:ext cx="426564" cy="4001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Elipsa 106"/>
          <p:cNvSpPr>
            <a:spLocks noChangeAspect="1"/>
          </p:cNvSpPr>
          <p:nvPr/>
        </p:nvSpPr>
        <p:spPr>
          <a:xfrm>
            <a:off x="6362312" y="4296759"/>
            <a:ext cx="113668" cy="114139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Łącznik prosty 107"/>
          <p:cNvCxnSpPr/>
          <p:nvPr/>
        </p:nvCxnSpPr>
        <p:spPr>
          <a:xfrm rot="10800000" flipV="1">
            <a:off x="6420320" y="4057280"/>
            <a:ext cx="500802" cy="29695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y 108"/>
          <p:cNvCxnSpPr/>
          <p:nvPr/>
        </p:nvCxnSpPr>
        <p:spPr>
          <a:xfrm rot="16200000" flipV="1">
            <a:off x="6044716" y="3978632"/>
            <a:ext cx="577563" cy="17365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Łącznik prosty 109"/>
          <p:cNvCxnSpPr/>
          <p:nvPr/>
        </p:nvCxnSpPr>
        <p:spPr>
          <a:xfrm rot="5400000" flipH="1" flipV="1">
            <a:off x="6218358" y="3982410"/>
            <a:ext cx="573786" cy="16987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112"/>
          <p:cNvCxnSpPr/>
          <p:nvPr/>
        </p:nvCxnSpPr>
        <p:spPr>
          <a:xfrm rot="5400000" flipH="1" flipV="1">
            <a:off x="5996274" y="4395765"/>
            <a:ext cx="461795" cy="386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Elipsa 113"/>
          <p:cNvSpPr>
            <a:spLocks noChangeAspect="1"/>
          </p:cNvSpPr>
          <p:nvPr/>
        </p:nvSpPr>
        <p:spPr>
          <a:xfrm>
            <a:off x="5970887" y="4763556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Elipsa 114"/>
          <p:cNvSpPr>
            <a:spLocks noChangeAspect="1"/>
          </p:cNvSpPr>
          <p:nvPr/>
        </p:nvSpPr>
        <p:spPr>
          <a:xfrm>
            <a:off x="5933353" y="3897029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Elipsa 115"/>
          <p:cNvSpPr>
            <a:spLocks noChangeAspect="1"/>
          </p:cNvSpPr>
          <p:nvPr/>
        </p:nvSpPr>
        <p:spPr>
          <a:xfrm>
            <a:off x="6529577" y="3742726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ipsa 116"/>
          <p:cNvSpPr>
            <a:spLocks/>
          </p:cNvSpPr>
          <p:nvPr/>
        </p:nvSpPr>
        <p:spPr>
          <a:xfrm>
            <a:off x="6864288" y="3996436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Elipsa 119"/>
          <p:cNvSpPr>
            <a:spLocks noChangeAspect="1"/>
          </p:cNvSpPr>
          <p:nvPr/>
        </p:nvSpPr>
        <p:spPr>
          <a:xfrm>
            <a:off x="6192566" y="3744228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Łuk 120"/>
          <p:cNvSpPr/>
          <p:nvPr/>
        </p:nvSpPr>
        <p:spPr>
          <a:xfrm>
            <a:off x="6151041" y="4042180"/>
            <a:ext cx="581335" cy="434796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Strzałka kolista 121"/>
          <p:cNvSpPr/>
          <p:nvPr/>
        </p:nvSpPr>
        <p:spPr>
          <a:xfrm>
            <a:off x="6192563" y="4053505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Łuk 122"/>
          <p:cNvSpPr/>
          <p:nvPr/>
        </p:nvSpPr>
        <p:spPr>
          <a:xfrm rot="10800000">
            <a:off x="6215208" y="4385696"/>
            <a:ext cx="366169" cy="272470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Strzałka kolista 123"/>
          <p:cNvSpPr/>
          <p:nvPr/>
        </p:nvSpPr>
        <p:spPr>
          <a:xfrm rot="10800000">
            <a:off x="6154813" y="4208278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Elipsa 124"/>
          <p:cNvSpPr/>
          <p:nvPr/>
        </p:nvSpPr>
        <p:spPr>
          <a:xfrm>
            <a:off x="6674682" y="3826884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Elipsa 125"/>
          <p:cNvSpPr/>
          <p:nvPr/>
        </p:nvSpPr>
        <p:spPr>
          <a:xfrm>
            <a:off x="6743594" y="3870358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Elipsa 126"/>
          <p:cNvSpPr/>
          <p:nvPr/>
        </p:nvSpPr>
        <p:spPr>
          <a:xfrm>
            <a:off x="6864652" y="3978964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Elipsa 127"/>
          <p:cNvSpPr/>
          <p:nvPr/>
        </p:nvSpPr>
        <p:spPr>
          <a:xfrm>
            <a:off x="6810960" y="3920618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Elipsa 128"/>
          <p:cNvSpPr/>
          <p:nvPr/>
        </p:nvSpPr>
        <p:spPr>
          <a:xfrm>
            <a:off x="6110590" y="4870346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Elipsa 129"/>
          <p:cNvSpPr/>
          <p:nvPr/>
        </p:nvSpPr>
        <p:spPr>
          <a:xfrm>
            <a:off x="6206008" y="4904365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a 130"/>
          <p:cNvSpPr/>
          <p:nvPr/>
        </p:nvSpPr>
        <p:spPr>
          <a:xfrm>
            <a:off x="6318182" y="4920183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Elipsa 134"/>
          <p:cNvSpPr>
            <a:spLocks noChangeAspect="1"/>
          </p:cNvSpPr>
          <p:nvPr/>
        </p:nvSpPr>
        <p:spPr>
          <a:xfrm>
            <a:off x="6789220" y="5351497"/>
            <a:ext cx="113668" cy="114139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Łącznik prosty 135"/>
          <p:cNvCxnSpPr/>
          <p:nvPr/>
        </p:nvCxnSpPr>
        <p:spPr>
          <a:xfrm rot="10800000" flipV="1">
            <a:off x="6847228" y="5112018"/>
            <a:ext cx="500802" cy="29695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Łącznik prosty 137"/>
          <p:cNvCxnSpPr/>
          <p:nvPr/>
        </p:nvCxnSpPr>
        <p:spPr>
          <a:xfrm rot="5400000" flipH="1" flipV="1">
            <a:off x="6645266" y="5037148"/>
            <a:ext cx="573786" cy="16987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Łącznik prosty 138"/>
          <p:cNvCxnSpPr/>
          <p:nvPr/>
        </p:nvCxnSpPr>
        <p:spPr>
          <a:xfrm rot="16200000" flipH="1">
            <a:off x="6752856" y="5507129"/>
            <a:ext cx="483183" cy="29443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y 139"/>
          <p:cNvCxnSpPr/>
          <p:nvPr/>
        </p:nvCxnSpPr>
        <p:spPr>
          <a:xfrm rot="5400000">
            <a:off x="6590841" y="5666454"/>
            <a:ext cx="510082" cy="268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140"/>
          <p:cNvCxnSpPr/>
          <p:nvPr/>
        </p:nvCxnSpPr>
        <p:spPr>
          <a:xfrm rot="5400000" flipH="1" flipV="1">
            <a:off x="6423182" y="5450503"/>
            <a:ext cx="461795" cy="386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Elipsa 141"/>
          <p:cNvSpPr>
            <a:spLocks noChangeAspect="1"/>
          </p:cNvSpPr>
          <p:nvPr/>
        </p:nvSpPr>
        <p:spPr>
          <a:xfrm>
            <a:off x="6397795" y="5818294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Elipsa 143"/>
          <p:cNvSpPr>
            <a:spLocks noChangeAspect="1"/>
          </p:cNvSpPr>
          <p:nvPr/>
        </p:nvSpPr>
        <p:spPr>
          <a:xfrm>
            <a:off x="6956485" y="4797464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Elipsa 144"/>
          <p:cNvSpPr>
            <a:spLocks/>
          </p:cNvSpPr>
          <p:nvPr/>
        </p:nvSpPr>
        <p:spPr>
          <a:xfrm>
            <a:off x="7291196" y="5051174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Elipsa 145"/>
          <p:cNvSpPr>
            <a:spLocks noChangeAspect="1"/>
          </p:cNvSpPr>
          <p:nvPr/>
        </p:nvSpPr>
        <p:spPr>
          <a:xfrm>
            <a:off x="7084833" y="5838869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Elipsa 146"/>
          <p:cNvSpPr>
            <a:spLocks noChangeAspect="1"/>
          </p:cNvSpPr>
          <p:nvPr/>
        </p:nvSpPr>
        <p:spPr>
          <a:xfrm>
            <a:off x="6787704" y="5919977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Łuk 148"/>
          <p:cNvSpPr/>
          <p:nvPr/>
        </p:nvSpPr>
        <p:spPr>
          <a:xfrm>
            <a:off x="6577949" y="5096918"/>
            <a:ext cx="581335" cy="434796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Strzałka kolista 149"/>
          <p:cNvSpPr/>
          <p:nvPr/>
        </p:nvSpPr>
        <p:spPr>
          <a:xfrm>
            <a:off x="6619471" y="5108243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1" name="Łuk 150"/>
          <p:cNvSpPr/>
          <p:nvPr/>
        </p:nvSpPr>
        <p:spPr>
          <a:xfrm rot="10800000">
            <a:off x="6642116" y="5440434"/>
            <a:ext cx="366169" cy="272470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Strzałka kolista 151"/>
          <p:cNvSpPr/>
          <p:nvPr/>
        </p:nvSpPr>
        <p:spPr>
          <a:xfrm rot="10800000">
            <a:off x="6581721" y="5263016"/>
            <a:ext cx="596437" cy="490737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3" name="Elipsa 152"/>
          <p:cNvSpPr/>
          <p:nvPr/>
        </p:nvSpPr>
        <p:spPr>
          <a:xfrm>
            <a:off x="7101590" y="4881622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Elipsa 153"/>
          <p:cNvSpPr/>
          <p:nvPr/>
        </p:nvSpPr>
        <p:spPr>
          <a:xfrm>
            <a:off x="7170502" y="4925096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Elipsa 154"/>
          <p:cNvSpPr/>
          <p:nvPr/>
        </p:nvSpPr>
        <p:spPr>
          <a:xfrm>
            <a:off x="7291560" y="5033702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Elipsa 155"/>
          <p:cNvSpPr/>
          <p:nvPr/>
        </p:nvSpPr>
        <p:spPr>
          <a:xfrm>
            <a:off x="7237868" y="4975356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Elipsa 156"/>
          <p:cNvSpPr/>
          <p:nvPr/>
        </p:nvSpPr>
        <p:spPr>
          <a:xfrm>
            <a:off x="6537498" y="5925084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Elipsa 157"/>
          <p:cNvSpPr/>
          <p:nvPr/>
        </p:nvSpPr>
        <p:spPr>
          <a:xfrm>
            <a:off x="6632916" y="5959103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Elipsa 158"/>
          <p:cNvSpPr/>
          <p:nvPr/>
        </p:nvSpPr>
        <p:spPr>
          <a:xfrm>
            <a:off x="6745090" y="5974921"/>
            <a:ext cx="12508" cy="1250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Prostokąt 159"/>
          <p:cNvSpPr/>
          <p:nvPr/>
        </p:nvSpPr>
        <p:spPr>
          <a:xfrm>
            <a:off x="7721600" y="3646322"/>
            <a:ext cx="965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spc="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i="1" spc="3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en-US" sz="1400" i="1" spc="3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400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sz="1400" i="1" spc="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1400" spc="300" dirty="0"/>
          </a:p>
        </p:txBody>
      </p:sp>
      <p:sp>
        <p:nvSpPr>
          <p:cNvPr id="172" name="Prostokąt 171"/>
          <p:cNvSpPr/>
          <p:nvPr/>
        </p:nvSpPr>
        <p:spPr>
          <a:xfrm>
            <a:off x="6796899" y="4354760"/>
            <a:ext cx="1183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i="1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cs typeface="Times New Roman" pitchFamily="18" charset="0"/>
              </a:rPr>
              <a:t>  connections</a:t>
            </a:r>
            <a:endParaRPr lang="en-US" sz="1400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4125136" y="4342001"/>
          <a:ext cx="2293935" cy="1026234"/>
        </p:xfrm>
        <a:graphic>
          <a:graphicData uri="http://schemas.openxmlformats.org/presentationml/2006/ole">
            <p:oleObj spid="_x0000_s22544" name="Equation" r:id="rId5" imgW="965160" imgH="431640" progId="Equation.DSMT4">
              <p:embed/>
            </p:oleObj>
          </a:graphicData>
        </a:graphic>
      </p:graphicFrame>
      <p:sp>
        <p:nvSpPr>
          <p:cNvPr id="174" name="Prostokąt 173"/>
          <p:cNvSpPr/>
          <p:nvPr/>
        </p:nvSpPr>
        <p:spPr>
          <a:xfrm>
            <a:off x="8014016" y="5431275"/>
            <a:ext cx="965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spc="300" smtClean="0">
                <a:latin typeface="Times New Roman" pitchFamily="18" charset="0"/>
                <a:cs typeface="Times New Roman" pitchFamily="18" charset="0"/>
              </a:rPr>
              <a:t>: s</a:t>
            </a:r>
            <a:r>
              <a:rPr lang="en-US" sz="1400" spc="3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</a:t>
            </a:r>
            <a:r>
              <a:rPr lang="en-US" sz="1400" i="1" spc="30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400" spc="3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sz="1400" i="1" spc="30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1400" spc="300"/>
          </a:p>
        </p:txBody>
      </p:sp>
      <p:sp>
        <p:nvSpPr>
          <p:cNvPr id="175" name="Elipsa 174"/>
          <p:cNvSpPr>
            <a:spLocks noChangeAspect="1"/>
          </p:cNvSpPr>
          <p:nvPr/>
        </p:nvSpPr>
        <p:spPr>
          <a:xfrm>
            <a:off x="7590513" y="3750906"/>
            <a:ext cx="113668" cy="11413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Elipsa 175"/>
          <p:cNvSpPr>
            <a:spLocks noChangeAspect="1"/>
          </p:cNvSpPr>
          <p:nvPr/>
        </p:nvSpPr>
        <p:spPr>
          <a:xfrm>
            <a:off x="7882929" y="5532566"/>
            <a:ext cx="113668" cy="114139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ytuł 1"/>
          <p:cNvSpPr txBox="1">
            <a:spLocks/>
          </p:cNvSpPr>
          <p:nvPr/>
        </p:nvSpPr>
        <p:spPr>
          <a:xfrm>
            <a:off x="353659" y="1434324"/>
            <a:ext cx="1944671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smtClean="0">
                <a:ea typeface="+mj-ea"/>
                <a:cs typeface="+mj-cs"/>
              </a:rPr>
              <a:t>Commutator:</a:t>
            </a:r>
            <a:endParaRPr kumimoji="0" lang="en-US" sz="2000" b="0" i="1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32" name="Prostokąt 131"/>
          <p:cNvSpPr/>
          <p:nvPr/>
        </p:nvSpPr>
        <p:spPr>
          <a:xfrm>
            <a:off x="6881851" y="5304073"/>
            <a:ext cx="362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i="1" spc="300" dirty="0" smtClean="0">
                <a:cs typeface="Times New Roman" pitchFamily="18" charset="0"/>
              </a:rPr>
              <a:t>1</a:t>
            </a:r>
            <a:endParaRPr lang="en-US" sz="1200" spc="300" dirty="0"/>
          </a:p>
        </p:txBody>
      </p:sp>
      <p:sp>
        <p:nvSpPr>
          <p:cNvPr id="133" name="Prostokąt 132"/>
          <p:cNvSpPr/>
          <p:nvPr/>
        </p:nvSpPr>
        <p:spPr>
          <a:xfrm>
            <a:off x="6468373" y="4249764"/>
            <a:ext cx="362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i="1" spc="300" dirty="0" smtClean="0">
                <a:cs typeface="Times New Roman" pitchFamily="18" charset="0"/>
              </a:rPr>
              <a:t>2</a:t>
            </a:r>
            <a:endParaRPr lang="en-US" sz="1200" spc="3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Content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17" name="Tytuł 1"/>
          <p:cNvSpPr txBox="1">
            <a:spLocks/>
          </p:cNvSpPr>
          <p:nvPr/>
        </p:nvSpPr>
        <p:spPr>
          <a:xfrm>
            <a:off x="458229" y="1436352"/>
            <a:ext cx="1309380" cy="79849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u="none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Theme:</a:t>
            </a:r>
            <a:endParaRPr kumimoji="0" lang="en-US" sz="2400" b="1" i="0" u="none" strike="noStrike" kern="1200" normalizeH="0" baseline="0" dirty="0" smtClean="0">
              <a:uLnTx/>
              <a:uFillTx/>
              <a:ea typeface="+mj-ea"/>
              <a:cs typeface="+mj-cs"/>
            </a:endParaRPr>
          </a:p>
        </p:txBody>
      </p:sp>
      <p:sp>
        <p:nvSpPr>
          <p:cNvPr id="18" name="Tytuł 1"/>
          <p:cNvSpPr txBox="1">
            <a:spLocks/>
          </p:cNvSpPr>
          <p:nvPr/>
        </p:nvSpPr>
        <p:spPr>
          <a:xfrm>
            <a:off x="506413" y="2273300"/>
            <a:ext cx="4331801" cy="838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Introduction</a:t>
            </a:r>
          </a:p>
        </p:txBody>
      </p:sp>
      <p:sp>
        <p:nvSpPr>
          <p:cNvPr id="19" name="Podtytuł 2"/>
          <p:cNvSpPr txBox="1">
            <a:spLocks/>
          </p:cNvSpPr>
          <p:nvPr/>
        </p:nvSpPr>
        <p:spPr>
          <a:xfrm>
            <a:off x="2047025" y="1544721"/>
            <a:ext cx="4470400" cy="685800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1" strike="noStrike" kern="1200" spc="150" normalizeH="0" baseline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See  operators  as  graphs</a:t>
            </a:r>
            <a:endParaRPr kumimoji="0" lang="en-US" sz="2800" b="1" i="1" strike="noStrike" kern="1200" spc="150" normalizeH="0" baseline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ytuł 1"/>
          <p:cNvSpPr txBox="1">
            <a:spLocks/>
          </p:cNvSpPr>
          <p:nvPr/>
        </p:nvSpPr>
        <p:spPr>
          <a:xfrm>
            <a:off x="935038" y="2882901"/>
            <a:ext cx="7162800" cy="495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l-PL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Operators  in  Quantum</a:t>
            </a:r>
            <a:r>
              <a:rPr kumimoji="0" lang="en-US" sz="20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Mechanics</a:t>
            </a:r>
            <a:endParaRPr kumimoji="0" lang="en-US" sz="2400" b="0" i="1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3" name="Tytuł 1"/>
          <p:cNvSpPr txBox="1">
            <a:spLocks/>
          </p:cNvSpPr>
          <p:nvPr/>
        </p:nvSpPr>
        <p:spPr>
          <a:xfrm>
            <a:off x="935038" y="3289301"/>
            <a:ext cx="7683500" cy="495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Occupation</a:t>
            </a:r>
            <a:r>
              <a:rPr kumimoji="0" lang="en-US" sz="20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lang="pl-PL" sz="2000" i="1" dirty="0" smtClean="0">
                <a:ea typeface="+mj-ea"/>
                <a:cs typeface="+mj-cs"/>
              </a:rPr>
              <a:t>n</a:t>
            </a:r>
            <a:r>
              <a:rPr kumimoji="0" lang="en-US" sz="20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umber representation</a:t>
            </a:r>
            <a:endParaRPr kumimoji="0" lang="en-US" sz="2400" b="0" i="1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4" name="Tytuł 1"/>
          <p:cNvSpPr txBox="1">
            <a:spLocks/>
          </p:cNvSpPr>
          <p:nvPr/>
        </p:nvSpPr>
        <p:spPr>
          <a:xfrm>
            <a:off x="506413" y="3733800"/>
            <a:ext cx="4331801" cy="838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Graphs</a:t>
            </a:r>
          </a:p>
        </p:txBody>
      </p:sp>
      <p:sp>
        <p:nvSpPr>
          <p:cNvPr id="25" name="Tytuł 1"/>
          <p:cNvSpPr txBox="1">
            <a:spLocks/>
          </p:cNvSpPr>
          <p:nvPr/>
        </p:nvSpPr>
        <p:spPr>
          <a:xfrm>
            <a:off x="935038" y="4356101"/>
            <a:ext cx="7162800" cy="495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l-PL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Definitions and </a:t>
            </a:r>
            <a:r>
              <a:rPr lang="pl-PL" sz="2000" i="1" dirty="0" smtClean="0">
                <a:ea typeface="+mj-ea"/>
                <a:cs typeface="+mj-cs"/>
              </a:rPr>
              <a:t>E</a:t>
            </a:r>
            <a:r>
              <a:rPr kumimoji="0" lang="en-US" sz="2000" b="0" i="1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xamples</a:t>
            </a:r>
            <a:endParaRPr kumimoji="0" lang="en-US" sz="2400" b="0" i="1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6" name="Tytuł 1"/>
          <p:cNvSpPr txBox="1">
            <a:spLocks/>
          </p:cNvSpPr>
          <p:nvPr/>
        </p:nvSpPr>
        <p:spPr>
          <a:xfrm>
            <a:off x="935038" y="4762501"/>
            <a:ext cx="7683500" cy="495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l-PL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Algebra of graph composition</a:t>
            </a:r>
            <a:endParaRPr kumimoji="0" lang="en-US" sz="2400" b="0" i="1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7" name="Tytuł 1"/>
          <p:cNvSpPr txBox="1">
            <a:spLocks/>
          </p:cNvSpPr>
          <p:nvPr/>
        </p:nvSpPr>
        <p:spPr>
          <a:xfrm>
            <a:off x="506413" y="5168900"/>
            <a:ext cx="4331801" cy="838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l-PL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Operators  </a:t>
            </a:r>
            <a:r>
              <a:rPr kumimoji="0" lang="en-US" sz="24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vs</a:t>
            </a:r>
            <a:r>
              <a: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 Graphs</a:t>
            </a:r>
          </a:p>
        </p:txBody>
      </p:sp>
      <p:sp>
        <p:nvSpPr>
          <p:cNvPr id="28" name="Tytuł 1"/>
          <p:cNvSpPr txBox="1">
            <a:spLocks/>
          </p:cNvSpPr>
          <p:nvPr/>
        </p:nvSpPr>
        <p:spPr>
          <a:xfrm>
            <a:off x="935038" y="5803901"/>
            <a:ext cx="7162800" cy="495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Equivalence</a:t>
            </a:r>
            <a:r>
              <a:rPr kumimoji="0" lang="pl-PL" sz="2000" b="0" i="1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and </a:t>
            </a:r>
            <a:r>
              <a:rPr kumimoji="0" lang="pl-PL" sz="2000" b="0" i="1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calculus</a:t>
            </a:r>
            <a:endParaRPr kumimoji="0" lang="en-US" sz="2400" b="0" i="1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Example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I</a:t>
            </a:r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Product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20</a:t>
            </a:fld>
            <a:endParaRPr lang="pl-PL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901075" y="3157006"/>
          <a:ext cx="4972163" cy="408205"/>
        </p:xfrm>
        <a:graphic>
          <a:graphicData uri="http://schemas.openxmlformats.org/presentationml/2006/ole">
            <p:oleObj spid="_x0000_s67587" name="Equation" r:id="rId3" imgW="2781000" imgH="228600" progId="Equation.DSMT4">
              <p:embed/>
            </p:oleObj>
          </a:graphicData>
        </a:graphic>
      </p:graphicFrame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949496" y="1629670"/>
          <a:ext cx="1144585" cy="373266"/>
        </p:xfrm>
        <a:graphic>
          <a:graphicData uri="http://schemas.openxmlformats.org/presentationml/2006/ole">
            <p:oleObj spid="_x0000_s67585" name="Equation" r:id="rId4" imgW="622080" imgH="203040" progId="Equation.DSMT4">
              <p:embed/>
            </p:oleObj>
          </a:graphicData>
        </a:graphic>
      </p:graphicFrame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5437032" y="1629670"/>
          <a:ext cx="1051269" cy="373266"/>
        </p:xfrm>
        <a:graphic>
          <a:graphicData uri="http://schemas.openxmlformats.org/presentationml/2006/ole">
            <p:oleObj spid="_x0000_s67586" name="Equation" r:id="rId5" imgW="571320" imgH="203040" progId="Equation.DSMT4">
              <p:embed/>
            </p:oleObj>
          </a:graphicData>
        </a:graphic>
      </p:graphicFrame>
      <p:cxnSp>
        <p:nvCxnSpPr>
          <p:cNvPr id="122" name="Łącznik prosty ze strzałką 121"/>
          <p:cNvCxnSpPr/>
          <p:nvPr/>
        </p:nvCxnSpPr>
        <p:spPr>
          <a:xfrm>
            <a:off x="2343839" y="1836100"/>
            <a:ext cx="677316" cy="1459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/>
          <p:cNvCxnSpPr/>
          <p:nvPr/>
        </p:nvCxnSpPr>
        <p:spPr>
          <a:xfrm rot="16200000" flipV="1">
            <a:off x="3416321" y="1640962"/>
            <a:ext cx="287633" cy="1804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Elipsa 124"/>
          <p:cNvSpPr>
            <a:spLocks noChangeAspect="1"/>
          </p:cNvSpPr>
          <p:nvPr/>
        </p:nvSpPr>
        <p:spPr>
          <a:xfrm>
            <a:off x="3609216" y="1834411"/>
            <a:ext cx="82322" cy="82662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Łącznik prosty 125"/>
          <p:cNvCxnSpPr/>
          <p:nvPr/>
        </p:nvCxnSpPr>
        <p:spPr>
          <a:xfrm rot="5400000" flipH="1" flipV="1">
            <a:off x="3592020" y="1645737"/>
            <a:ext cx="287634" cy="17092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Łącznik prosty 126"/>
          <p:cNvCxnSpPr/>
          <p:nvPr/>
        </p:nvCxnSpPr>
        <p:spPr>
          <a:xfrm rot="16200000" flipH="1">
            <a:off x="3585101" y="1940280"/>
            <a:ext cx="301466" cy="17092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127"/>
          <p:cNvCxnSpPr/>
          <p:nvPr/>
        </p:nvCxnSpPr>
        <p:spPr>
          <a:xfrm rot="5400000" flipH="1" flipV="1">
            <a:off x="3409408" y="1935510"/>
            <a:ext cx="301462" cy="1804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Elipsa 128"/>
          <p:cNvSpPr>
            <a:spLocks noChangeAspect="1"/>
          </p:cNvSpPr>
          <p:nvPr/>
        </p:nvSpPr>
        <p:spPr>
          <a:xfrm>
            <a:off x="3780137" y="2135147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3428742" y="154604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3428742" y="2135146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3780137" y="154604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Łącznik prosty ze strzałką 132"/>
          <p:cNvCxnSpPr/>
          <p:nvPr/>
        </p:nvCxnSpPr>
        <p:spPr>
          <a:xfrm flipV="1">
            <a:off x="6831672" y="1832724"/>
            <a:ext cx="677316" cy="959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rot="16200000" flipV="1">
            <a:off x="7978004" y="1648962"/>
            <a:ext cx="286675" cy="16543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Elipsa 134"/>
          <p:cNvSpPr>
            <a:spLocks noChangeAspect="1"/>
          </p:cNvSpPr>
          <p:nvPr/>
        </p:nvSpPr>
        <p:spPr>
          <a:xfrm>
            <a:off x="8162895" y="1833683"/>
            <a:ext cx="82322" cy="82662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Łącznik prosty 135"/>
          <p:cNvCxnSpPr/>
          <p:nvPr/>
        </p:nvCxnSpPr>
        <p:spPr>
          <a:xfrm rot="5400000" flipH="1" flipV="1">
            <a:off x="8144220" y="1648173"/>
            <a:ext cx="286678" cy="1670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136"/>
          <p:cNvCxnSpPr/>
          <p:nvPr/>
        </p:nvCxnSpPr>
        <p:spPr>
          <a:xfrm rot="16200000" flipH="1">
            <a:off x="8053208" y="2026588"/>
            <a:ext cx="301694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Elipsa 137"/>
          <p:cNvSpPr>
            <a:spLocks noChangeAspect="1"/>
          </p:cNvSpPr>
          <p:nvPr/>
        </p:nvSpPr>
        <p:spPr>
          <a:xfrm>
            <a:off x="8329904" y="1547010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Elipsa 138"/>
          <p:cNvSpPr>
            <a:spLocks noChangeAspect="1"/>
          </p:cNvSpPr>
          <p:nvPr/>
        </p:nvSpPr>
        <p:spPr>
          <a:xfrm>
            <a:off x="8162895" y="2136107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Elipsa 139"/>
          <p:cNvSpPr>
            <a:spLocks noChangeAspect="1"/>
          </p:cNvSpPr>
          <p:nvPr/>
        </p:nvSpPr>
        <p:spPr>
          <a:xfrm>
            <a:off x="7997464" y="154700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ytuł 1"/>
          <p:cNvSpPr txBox="1">
            <a:spLocks/>
          </p:cNvSpPr>
          <p:nvPr/>
        </p:nvSpPr>
        <p:spPr>
          <a:xfrm>
            <a:off x="4430634" y="1588340"/>
            <a:ext cx="466747" cy="571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&amp;</a:t>
            </a:r>
            <a:endParaRPr kumimoji="0" lang="en-GB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50" name="Tytuł 1"/>
          <p:cNvSpPr txBox="1">
            <a:spLocks/>
          </p:cNvSpPr>
          <p:nvPr/>
        </p:nvSpPr>
        <p:spPr>
          <a:xfrm>
            <a:off x="123825" y="2459954"/>
            <a:ext cx="3010269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Product in </a:t>
            </a:r>
            <a:r>
              <a:rPr lang="en-US" sz="2000" i="1" dirty="0" smtClean="0">
                <a:latin typeface="Mathematica6" pitchFamily="2" charset="2"/>
                <a:ea typeface="+mj-ea"/>
                <a:cs typeface="+mj-cs"/>
              </a:rPr>
              <a:t>A </a:t>
            </a:r>
            <a:r>
              <a:rPr lang="en-US" sz="2000" i="1" dirty="0" smtClean="0">
                <a:ea typeface="+mj-ea"/>
                <a:cs typeface="+mj-cs"/>
              </a:rPr>
              <a:t>: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151" name="Tytuł 1"/>
          <p:cNvSpPr txBox="1">
            <a:spLocks/>
          </p:cNvSpPr>
          <p:nvPr/>
        </p:nvSpPr>
        <p:spPr>
          <a:xfrm>
            <a:off x="123825" y="3665517"/>
            <a:ext cx="184869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Product in </a:t>
            </a:r>
            <a:r>
              <a:rPr lang="en-US" sz="2000" i="1" dirty="0" smtClean="0">
                <a:latin typeface="Mathematica6" pitchFamily="2" charset="2"/>
                <a:ea typeface="+mj-ea"/>
                <a:cs typeface="+mj-cs"/>
              </a:rPr>
              <a:t>G </a:t>
            </a:r>
            <a:r>
              <a:rPr lang="en-US" sz="2000" i="1" dirty="0" smtClean="0">
                <a:ea typeface="+mj-ea"/>
                <a:cs typeface="+mj-cs"/>
              </a:rPr>
              <a:t>: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230" name="Prostokąt zaokrąglony 229"/>
          <p:cNvSpPr/>
          <p:nvPr/>
        </p:nvSpPr>
        <p:spPr>
          <a:xfrm>
            <a:off x="3463119" y="4454455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rostokąt zaokrąglony 230"/>
          <p:cNvSpPr/>
          <p:nvPr/>
        </p:nvSpPr>
        <p:spPr>
          <a:xfrm>
            <a:off x="7877482" y="4457366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Prostokąt zaokrąglony 231"/>
          <p:cNvSpPr/>
          <p:nvPr/>
        </p:nvSpPr>
        <p:spPr>
          <a:xfrm>
            <a:off x="132872" y="4454455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rostokąt zaokrąglony 232"/>
          <p:cNvSpPr/>
          <p:nvPr/>
        </p:nvSpPr>
        <p:spPr>
          <a:xfrm>
            <a:off x="1509620" y="4454455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Łącznik prosty 233"/>
          <p:cNvCxnSpPr/>
          <p:nvPr/>
        </p:nvCxnSpPr>
        <p:spPr>
          <a:xfrm rot="16200000" flipV="1">
            <a:off x="3419225" y="4670445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Elipsa 234"/>
          <p:cNvSpPr>
            <a:spLocks noChangeAspect="1"/>
          </p:cNvSpPr>
          <p:nvPr/>
        </p:nvSpPr>
        <p:spPr>
          <a:xfrm>
            <a:off x="3629243" y="488027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Łącznik prosty 235"/>
          <p:cNvCxnSpPr/>
          <p:nvPr/>
        </p:nvCxnSpPr>
        <p:spPr>
          <a:xfrm rot="5400000" flipH="1" flipV="1">
            <a:off x="3610521" y="4675644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Łącznik prosty 236"/>
          <p:cNvCxnSpPr/>
          <p:nvPr/>
        </p:nvCxnSpPr>
        <p:spPr>
          <a:xfrm rot="16200000" flipH="1">
            <a:off x="3602987" y="4996333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/>
          <p:cNvCxnSpPr/>
          <p:nvPr/>
        </p:nvCxnSpPr>
        <p:spPr>
          <a:xfrm rot="5400000" flipH="1" flipV="1">
            <a:off x="3411699" y="4991140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Elipsa 238"/>
          <p:cNvSpPr>
            <a:spLocks noChangeAspect="1"/>
          </p:cNvSpPr>
          <p:nvPr/>
        </p:nvSpPr>
        <p:spPr>
          <a:xfrm>
            <a:off x="3815336" y="520849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3432749" y="456710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3432749" y="5208497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3815336" y="456710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Łącznik prosty 242"/>
          <p:cNvCxnSpPr/>
          <p:nvPr/>
        </p:nvCxnSpPr>
        <p:spPr>
          <a:xfrm rot="16200000" flipV="1">
            <a:off x="4091512" y="4678112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Elipsa 243"/>
          <p:cNvSpPr>
            <a:spLocks noChangeAspect="1"/>
          </p:cNvSpPr>
          <p:nvPr/>
        </p:nvSpPr>
        <p:spPr>
          <a:xfrm>
            <a:off x="4292816" y="4879231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Łącznik prosty 244"/>
          <p:cNvCxnSpPr/>
          <p:nvPr/>
        </p:nvCxnSpPr>
        <p:spPr>
          <a:xfrm rot="5400000" flipH="1" flipV="1">
            <a:off x="4272483" y="4677254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/>
          <p:cNvCxnSpPr/>
          <p:nvPr/>
        </p:nvCxnSpPr>
        <p:spPr>
          <a:xfrm rot="16200000" flipH="1">
            <a:off x="4173392" y="5089259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Elipsa 246"/>
          <p:cNvSpPr>
            <a:spLocks noChangeAspect="1"/>
          </p:cNvSpPr>
          <p:nvPr/>
        </p:nvSpPr>
        <p:spPr>
          <a:xfrm>
            <a:off x="4474650" y="456711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4292816" y="520850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Elipsa 248"/>
          <p:cNvSpPr>
            <a:spLocks noChangeAspect="1"/>
          </p:cNvSpPr>
          <p:nvPr/>
        </p:nvSpPr>
        <p:spPr>
          <a:xfrm>
            <a:off x="4112700" y="456710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Łącznik prosty 249"/>
          <p:cNvCxnSpPr/>
          <p:nvPr/>
        </p:nvCxnSpPr>
        <p:spPr>
          <a:xfrm rot="16200000" flipV="1">
            <a:off x="412506" y="4667677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Elipsa 250"/>
          <p:cNvSpPr>
            <a:spLocks noChangeAspect="1"/>
          </p:cNvSpPr>
          <p:nvPr/>
        </p:nvSpPr>
        <p:spPr>
          <a:xfrm>
            <a:off x="622524" y="4877502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Łącznik prosty 251"/>
          <p:cNvCxnSpPr/>
          <p:nvPr/>
        </p:nvCxnSpPr>
        <p:spPr>
          <a:xfrm rot="5400000" flipH="1" flipV="1">
            <a:off x="603802" y="4672876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y 252"/>
          <p:cNvCxnSpPr/>
          <p:nvPr/>
        </p:nvCxnSpPr>
        <p:spPr>
          <a:xfrm rot="16200000" flipH="1">
            <a:off x="596268" y="4993565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y 253"/>
          <p:cNvCxnSpPr/>
          <p:nvPr/>
        </p:nvCxnSpPr>
        <p:spPr>
          <a:xfrm rot="5400000" flipH="1" flipV="1">
            <a:off x="404980" y="4988372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Elipsa 254"/>
          <p:cNvSpPr>
            <a:spLocks noChangeAspect="1"/>
          </p:cNvSpPr>
          <p:nvPr/>
        </p:nvSpPr>
        <p:spPr>
          <a:xfrm>
            <a:off x="808617" y="520573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Elipsa 255"/>
          <p:cNvSpPr>
            <a:spLocks noChangeAspect="1"/>
          </p:cNvSpPr>
          <p:nvPr/>
        </p:nvSpPr>
        <p:spPr>
          <a:xfrm>
            <a:off x="426030" y="456433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Elipsa 256"/>
          <p:cNvSpPr>
            <a:spLocks noChangeAspect="1"/>
          </p:cNvSpPr>
          <p:nvPr/>
        </p:nvSpPr>
        <p:spPr>
          <a:xfrm>
            <a:off x="426030" y="520572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Elipsa 257"/>
          <p:cNvSpPr>
            <a:spLocks noChangeAspect="1"/>
          </p:cNvSpPr>
          <p:nvPr/>
        </p:nvSpPr>
        <p:spPr>
          <a:xfrm>
            <a:off x="808617" y="456433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9" name="Łącznik prosty 258"/>
          <p:cNvCxnSpPr/>
          <p:nvPr/>
        </p:nvCxnSpPr>
        <p:spPr>
          <a:xfrm rot="16200000" flipV="1">
            <a:off x="1788032" y="4678106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Elipsa 259"/>
          <p:cNvSpPr>
            <a:spLocks noChangeAspect="1"/>
          </p:cNvSpPr>
          <p:nvPr/>
        </p:nvSpPr>
        <p:spPr>
          <a:xfrm>
            <a:off x="1989336" y="4879225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Łącznik prosty 260"/>
          <p:cNvCxnSpPr/>
          <p:nvPr/>
        </p:nvCxnSpPr>
        <p:spPr>
          <a:xfrm rot="5400000" flipH="1" flipV="1">
            <a:off x="1969003" y="4677248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/>
          <p:cNvCxnSpPr/>
          <p:nvPr/>
        </p:nvCxnSpPr>
        <p:spPr>
          <a:xfrm rot="16200000" flipH="1">
            <a:off x="1869912" y="5089253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Elipsa 262"/>
          <p:cNvSpPr>
            <a:spLocks noChangeAspect="1"/>
          </p:cNvSpPr>
          <p:nvPr/>
        </p:nvSpPr>
        <p:spPr>
          <a:xfrm>
            <a:off x="2171170" y="456710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Elipsa 263"/>
          <p:cNvSpPr>
            <a:spLocks noChangeAspect="1"/>
          </p:cNvSpPr>
          <p:nvPr/>
        </p:nvSpPr>
        <p:spPr>
          <a:xfrm>
            <a:off x="1989336" y="520849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Elipsa 264"/>
          <p:cNvSpPr>
            <a:spLocks noChangeAspect="1"/>
          </p:cNvSpPr>
          <p:nvPr/>
        </p:nvSpPr>
        <p:spPr>
          <a:xfrm>
            <a:off x="1809220" y="456710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Tytuł 1"/>
          <p:cNvSpPr txBox="1">
            <a:spLocks/>
          </p:cNvSpPr>
          <p:nvPr/>
        </p:nvSpPr>
        <p:spPr>
          <a:xfrm>
            <a:off x="1181934" y="464324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*</a:t>
            </a:r>
          </a:p>
        </p:txBody>
      </p:sp>
      <p:cxnSp>
        <p:nvCxnSpPr>
          <p:cNvPr id="267" name="Łącznik prosty 266"/>
          <p:cNvCxnSpPr/>
          <p:nvPr/>
        </p:nvCxnSpPr>
        <p:spPr>
          <a:xfrm rot="16200000" flipV="1">
            <a:off x="6233011" y="4307448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Elipsa 267"/>
          <p:cNvSpPr>
            <a:spLocks noChangeAspect="1"/>
          </p:cNvSpPr>
          <p:nvPr/>
        </p:nvSpPr>
        <p:spPr>
          <a:xfrm>
            <a:off x="6443029" y="4517273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Łącznik prosty 268"/>
          <p:cNvCxnSpPr/>
          <p:nvPr/>
        </p:nvCxnSpPr>
        <p:spPr>
          <a:xfrm rot="5400000" flipH="1" flipV="1">
            <a:off x="6424307" y="4312647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/>
          <p:cNvCxnSpPr/>
          <p:nvPr/>
        </p:nvCxnSpPr>
        <p:spPr>
          <a:xfrm rot="16200000" flipH="1">
            <a:off x="6416773" y="4633336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y 270"/>
          <p:cNvCxnSpPr/>
          <p:nvPr/>
        </p:nvCxnSpPr>
        <p:spPr>
          <a:xfrm rot="5400000" flipH="1" flipV="1">
            <a:off x="6227215" y="4631956"/>
            <a:ext cx="330305" cy="19095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a 271"/>
          <p:cNvSpPr>
            <a:spLocks noChangeAspect="1"/>
          </p:cNvSpPr>
          <p:nvPr/>
        </p:nvSpPr>
        <p:spPr>
          <a:xfrm>
            <a:off x="6629122" y="484550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6246535" y="420410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Elipsa 273"/>
          <p:cNvSpPr>
            <a:spLocks noChangeAspect="1"/>
          </p:cNvSpPr>
          <p:nvPr/>
        </p:nvSpPr>
        <p:spPr>
          <a:xfrm>
            <a:off x="6629122" y="420410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Łącznik prosty 274"/>
          <p:cNvCxnSpPr/>
          <p:nvPr/>
        </p:nvCxnSpPr>
        <p:spPr>
          <a:xfrm rot="16200000" flipV="1">
            <a:off x="5863397" y="4958585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6064701" y="515970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Łącznik prosty 276"/>
          <p:cNvCxnSpPr/>
          <p:nvPr/>
        </p:nvCxnSpPr>
        <p:spPr>
          <a:xfrm rot="5400000" flipH="1" flipV="1">
            <a:off x="6046098" y="4953915"/>
            <a:ext cx="314209" cy="187380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Łącznik prosty 277"/>
          <p:cNvCxnSpPr/>
          <p:nvPr/>
        </p:nvCxnSpPr>
        <p:spPr>
          <a:xfrm rot="16200000" flipH="1">
            <a:off x="5945277" y="5369732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6064701" y="5488973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5884585" y="484758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1" name="Łącznik prosty 280"/>
          <p:cNvCxnSpPr/>
          <p:nvPr/>
        </p:nvCxnSpPr>
        <p:spPr>
          <a:xfrm rot="16200000" flipV="1">
            <a:off x="8163847" y="4312277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Elipsa 281"/>
          <p:cNvSpPr>
            <a:spLocks noChangeAspect="1"/>
          </p:cNvSpPr>
          <p:nvPr/>
        </p:nvSpPr>
        <p:spPr>
          <a:xfrm>
            <a:off x="8373865" y="4522102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5400000" flipH="1" flipV="1">
            <a:off x="8355143" y="4317476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Łącznik prosty 283"/>
          <p:cNvCxnSpPr/>
          <p:nvPr/>
        </p:nvCxnSpPr>
        <p:spPr>
          <a:xfrm rot="16200000" flipH="1">
            <a:off x="8347609" y="4638164"/>
            <a:ext cx="328228" cy="1861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Łącznik prosty 284"/>
          <p:cNvCxnSpPr/>
          <p:nvPr/>
        </p:nvCxnSpPr>
        <p:spPr>
          <a:xfrm rot="5400000" flipH="1" flipV="1">
            <a:off x="8156178" y="4632829"/>
            <a:ext cx="328221" cy="19678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Elipsa 285"/>
          <p:cNvSpPr>
            <a:spLocks noChangeAspect="1"/>
          </p:cNvSpPr>
          <p:nvPr/>
        </p:nvSpPr>
        <p:spPr>
          <a:xfrm>
            <a:off x="8177371" y="420893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Elipsa 286"/>
          <p:cNvSpPr>
            <a:spLocks noChangeAspect="1"/>
          </p:cNvSpPr>
          <p:nvPr/>
        </p:nvSpPr>
        <p:spPr>
          <a:xfrm>
            <a:off x="8559958" y="420893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8" name="Łącznik prosty 287"/>
          <p:cNvCxnSpPr/>
          <p:nvPr/>
        </p:nvCxnSpPr>
        <p:spPr>
          <a:xfrm rot="16200000" flipV="1">
            <a:off x="8155900" y="4961333"/>
            <a:ext cx="312121" cy="18011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Elipsa 288"/>
          <p:cNvSpPr>
            <a:spLocks noChangeAspect="1"/>
          </p:cNvSpPr>
          <p:nvPr/>
        </p:nvSpPr>
        <p:spPr>
          <a:xfrm>
            <a:off x="8357203" y="5162451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0" name="Łącznik prosty 289"/>
          <p:cNvCxnSpPr/>
          <p:nvPr/>
        </p:nvCxnSpPr>
        <p:spPr>
          <a:xfrm rot="5400000" flipH="1" flipV="1">
            <a:off x="8347332" y="4950012"/>
            <a:ext cx="312127" cy="202764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Łącznik prosty 290"/>
          <p:cNvCxnSpPr/>
          <p:nvPr/>
        </p:nvCxnSpPr>
        <p:spPr>
          <a:xfrm rot="16200000" flipH="1">
            <a:off x="8237779" y="5372479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Elipsa 291"/>
          <p:cNvSpPr>
            <a:spLocks noChangeAspect="1"/>
          </p:cNvSpPr>
          <p:nvPr/>
        </p:nvSpPr>
        <p:spPr>
          <a:xfrm>
            <a:off x="8357203" y="549172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ytuł 1"/>
          <p:cNvSpPr txBox="1">
            <a:spLocks/>
          </p:cNvSpPr>
          <p:nvPr/>
        </p:nvSpPr>
        <p:spPr>
          <a:xfrm>
            <a:off x="2765931" y="455445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sp>
        <p:nvSpPr>
          <p:cNvPr id="294" name="Tytuł 1"/>
          <p:cNvSpPr txBox="1">
            <a:spLocks/>
          </p:cNvSpPr>
          <p:nvPr/>
        </p:nvSpPr>
        <p:spPr>
          <a:xfrm>
            <a:off x="7477691" y="4624053"/>
            <a:ext cx="488580" cy="641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295" name="Tytuł 1"/>
          <p:cNvSpPr txBox="1">
            <a:spLocks/>
          </p:cNvSpPr>
          <p:nvPr/>
        </p:nvSpPr>
        <p:spPr>
          <a:xfrm>
            <a:off x="7028850" y="461210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296" name="Tytuł 1"/>
          <p:cNvSpPr txBox="1">
            <a:spLocks/>
          </p:cNvSpPr>
          <p:nvPr/>
        </p:nvSpPr>
        <p:spPr>
          <a:xfrm>
            <a:off x="5221152" y="460519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4</a:t>
            </a:r>
          </a:p>
        </p:txBody>
      </p:sp>
      <p:sp>
        <p:nvSpPr>
          <p:cNvPr id="297" name="Tytuł 1"/>
          <p:cNvSpPr txBox="1">
            <a:spLocks/>
          </p:cNvSpPr>
          <p:nvPr/>
        </p:nvSpPr>
        <p:spPr>
          <a:xfrm>
            <a:off x="4814668" y="4583087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298" name="Tytuł 1"/>
          <p:cNvSpPr txBox="1">
            <a:spLocks/>
          </p:cNvSpPr>
          <p:nvPr/>
        </p:nvSpPr>
        <p:spPr>
          <a:xfrm>
            <a:off x="4374593" y="4700686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299" name="Tytuł 1"/>
          <p:cNvSpPr txBox="1">
            <a:spLocks/>
          </p:cNvSpPr>
          <p:nvPr/>
        </p:nvSpPr>
        <p:spPr>
          <a:xfrm>
            <a:off x="3721285" y="4700686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300" name="Tytuł 1"/>
          <p:cNvSpPr txBox="1">
            <a:spLocks/>
          </p:cNvSpPr>
          <p:nvPr/>
        </p:nvSpPr>
        <p:spPr>
          <a:xfrm>
            <a:off x="6154330" y="4984039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301" name="Tytuł 1"/>
          <p:cNvSpPr txBox="1">
            <a:spLocks/>
          </p:cNvSpPr>
          <p:nvPr/>
        </p:nvSpPr>
        <p:spPr>
          <a:xfrm>
            <a:off x="6540609" y="4340816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302" name="Tytuł 1"/>
          <p:cNvSpPr txBox="1">
            <a:spLocks/>
          </p:cNvSpPr>
          <p:nvPr/>
        </p:nvSpPr>
        <p:spPr>
          <a:xfrm>
            <a:off x="8446832" y="4987034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303" name="Tytuł 1"/>
          <p:cNvSpPr txBox="1">
            <a:spLocks/>
          </p:cNvSpPr>
          <p:nvPr/>
        </p:nvSpPr>
        <p:spPr>
          <a:xfrm>
            <a:off x="8463494" y="4329168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cxnSp>
        <p:nvCxnSpPr>
          <p:cNvPr id="304" name="Łącznik prosty 303"/>
          <p:cNvCxnSpPr/>
          <p:nvPr/>
        </p:nvCxnSpPr>
        <p:spPr>
          <a:xfrm rot="16200000" flipV="1">
            <a:off x="3764583" y="4733062"/>
            <a:ext cx="337418" cy="10294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Łącznik prosty 304"/>
          <p:cNvCxnSpPr/>
          <p:nvPr/>
        </p:nvCxnSpPr>
        <p:spPr>
          <a:xfrm rot="10800000">
            <a:off x="3740024" y="4726839"/>
            <a:ext cx="244734" cy="2253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Łącznik prosty 305"/>
          <p:cNvCxnSpPr/>
          <p:nvPr/>
        </p:nvCxnSpPr>
        <p:spPr>
          <a:xfrm flipV="1">
            <a:off x="3987650" y="4726839"/>
            <a:ext cx="256847" cy="22640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Elipsa 306"/>
          <p:cNvSpPr>
            <a:spLocks noChangeAspect="1"/>
          </p:cNvSpPr>
          <p:nvPr/>
        </p:nvSpPr>
        <p:spPr>
          <a:xfrm>
            <a:off x="3669354" y="4661477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Elipsa 307"/>
          <p:cNvSpPr>
            <a:spLocks noChangeAspect="1"/>
          </p:cNvSpPr>
          <p:nvPr/>
        </p:nvSpPr>
        <p:spPr>
          <a:xfrm>
            <a:off x="3831821" y="4570170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9" name="Łącznik prosty 308"/>
          <p:cNvCxnSpPr/>
          <p:nvPr/>
        </p:nvCxnSpPr>
        <p:spPr>
          <a:xfrm rot="5400000" flipH="1" flipV="1">
            <a:off x="3865516" y="4735074"/>
            <a:ext cx="336356" cy="9786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Elipsa 309"/>
          <p:cNvSpPr>
            <a:spLocks noChangeAspect="1"/>
          </p:cNvSpPr>
          <p:nvPr/>
        </p:nvSpPr>
        <p:spPr>
          <a:xfrm>
            <a:off x="4199031" y="4661477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Elipsa 310"/>
          <p:cNvSpPr>
            <a:spLocks noChangeAspect="1"/>
          </p:cNvSpPr>
          <p:nvPr/>
        </p:nvSpPr>
        <p:spPr>
          <a:xfrm>
            <a:off x="4037159" y="4570170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2" name="Łącznik prosty 311"/>
          <p:cNvCxnSpPr/>
          <p:nvPr/>
        </p:nvCxnSpPr>
        <p:spPr>
          <a:xfrm rot="16200000" flipV="1">
            <a:off x="3818488" y="5127515"/>
            <a:ext cx="336359" cy="19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Łącznik prosty 312"/>
          <p:cNvCxnSpPr/>
          <p:nvPr/>
        </p:nvCxnSpPr>
        <p:spPr>
          <a:xfrm rot="16200000" flipV="1">
            <a:off x="3939568" y="5001327"/>
            <a:ext cx="296968" cy="2008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313"/>
          <p:cNvCxnSpPr/>
          <p:nvPr/>
        </p:nvCxnSpPr>
        <p:spPr>
          <a:xfrm rot="5400000" flipH="1" flipV="1">
            <a:off x="3744535" y="5000359"/>
            <a:ext cx="288404" cy="1920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Elipsa 314"/>
          <p:cNvSpPr>
            <a:spLocks noChangeAspect="1"/>
          </p:cNvSpPr>
          <p:nvPr/>
        </p:nvSpPr>
        <p:spPr>
          <a:xfrm>
            <a:off x="3740894" y="5194929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Elipsa 315"/>
          <p:cNvSpPr>
            <a:spLocks noChangeAspect="1"/>
          </p:cNvSpPr>
          <p:nvPr/>
        </p:nvSpPr>
        <p:spPr>
          <a:xfrm>
            <a:off x="3939293" y="5250212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Elipsa 316"/>
          <p:cNvSpPr>
            <a:spLocks noChangeAspect="1"/>
          </p:cNvSpPr>
          <p:nvPr/>
        </p:nvSpPr>
        <p:spPr>
          <a:xfrm>
            <a:off x="4142988" y="5204558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Elipsa 317"/>
          <p:cNvSpPr>
            <a:spLocks noChangeAspect="1"/>
          </p:cNvSpPr>
          <p:nvPr/>
        </p:nvSpPr>
        <p:spPr>
          <a:xfrm>
            <a:off x="3942183" y="4906528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Łącznik prosty 318"/>
          <p:cNvCxnSpPr/>
          <p:nvPr/>
        </p:nvCxnSpPr>
        <p:spPr>
          <a:xfrm rot="16200000" flipV="1">
            <a:off x="8145530" y="4688034"/>
            <a:ext cx="291768" cy="2073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Elipsa 319"/>
          <p:cNvSpPr>
            <a:spLocks noChangeAspect="1"/>
          </p:cNvSpPr>
          <p:nvPr/>
        </p:nvSpPr>
        <p:spPr>
          <a:xfrm>
            <a:off x="8142273" y="4600166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Łącznik prosty 320"/>
          <p:cNvCxnSpPr/>
          <p:nvPr/>
        </p:nvCxnSpPr>
        <p:spPr>
          <a:xfrm rot="5400000" flipH="1" flipV="1">
            <a:off x="8346858" y="4694043"/>
            <a:ext cx="290707" cy="1942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8543871" y="4600167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3" name="Łącznik prosty 322"/>
          <p:cNvCxnSpPr/>
          <p:nvPr/>
        </p:nvCxnSpPr>
        <p:spPr>
          <a:xfrm rot="16200000" flipV="1">
            <a:off x="8220916" y="5110697"/>
            <a:ext cx="355267" cy="692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Elipsa 323"/>
          <p:cNvSpPr>
            <a:spLocks noChangeAspect="1"/>
          </p:cNvSpPr>
          <p:nvPr/>
        </p:nvSpPr>
        <p:spPr>
          <a:xfrm>
            <a:off x="8356547" y="5227486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Elipsa 324"/>
          <p:cNvSpPr>
            <a:spLocks noChangeAspect="1"/>
          </p:cNvSpPr>
          <p:nvPr/>
        </p:nvSpPr>
        <p:spPr>
          <a:xfrm>
            <a:off x="8349614" y="4889005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Prostokąt zaokrąglony 325"/>
          <p:cNvSpPr/>
          <p:nvPr/>
        </p:nvSpPr>
        <p:spPr>
          <a:xfrm>
            <a:off x="5819831" y="4458390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7" name="Grupa 326"/>
          <p:cNvGrpSpPr>
            <a:grpSpLocks noChangeAspect="1"/>
          </p:cNvGrpSpPr>
          <p:nvPr/>
        </p:nvGrpSpPr>
        <p:grpSpPr>
          <a:xfrm>
            <a:off x="6105552" y="4589201"/>
            <a:ext cx="477631" cy="740410"/>
            <a:chOff x="3533512" y="2413923"/>
            <a:chExt cx="430031" cy="666625"/>
          </a:xfrm>
        </p:grpSpPr>
        <p:cxnSp>
          <p:nvCxnSpPr>
            <p:cNvPr id="328" name="Łącznik prosty 327"/>
            <p:cNvCxnSpPr/>
            <p:nvPr/>
          </p:nvCxnSpPr>
          <p:spPr>
            <a:xfrm rot="5400000" flipH="1" flipV="1">
              <a:off x="3605854" y="2600106"/>
              <a:ext cx="294308" cy="1588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Łącznik prosty 328"/>
            <p:cNvCxnSpPr/>
            <p:nvPr/>
          </p:nvCxnSpPr>
          <p:spPr>
            <a:xfrm rot="16200000" flipV="1">
              <a:off x="3544190" y="2539109"/>
              <a:ext cx="242544" cy="17350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Łącznik prosty 329"/>
            <p:cNvCxnSpPr/>
            <p:nvPr/>
          </p:nvCxnSpPr>
          <p:spPr>
            <a:xfrm rot="5400000" flipH="1" flipV="1">
              <a:off x="3710808" y="2534973"/>
              <a:ext cx="254487" cy="17167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Elipsa 330"/>
            <p:cNvSpPr>
              <a:spLocks noChangeAspect="1"/>
            </p:cNvSpPr>
            <p:nvPr/>
          </p:nvSpPr>
          <p:spPr>
            <a:xfrm>
              <a:off x="3533512" y="2453744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Elipsa 331"/>
            <p:cNvSpPr>
              <a:spLocks noChangeAspect="1"/>
            </p:cNvSpPr>
            <p:nvPr/>
          </p:nvSpPr>
          <p:spPr>
            <a:xfrm>
              <a:off x="3714141" y="2413923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Elipsa 332"/>
            <p:cNvSpPr>
              <a:spLocks noChangeAspect="1"/>
            </p:cNvSpPr>
            <p:nvPr/>
          </p:nvSpPr>
          <p:spPr>
            <a:xfrm>
              <a:off x="3884230" y="2453742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4" name="Łącznik prosty 333"/>
            <p:cNvCxnSpPr/>
            <p:nvPr/>
          </p:nvCxnSpPr>
          <p:spPr>
            <a:xfrm rot="16200000" flipV="1">
              <a:off x="3659783" y="2839555"/>
              <a:ext cx="309878" cy="12501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Łącznik prosty 334"/>
            <p:cNvCxnSpPr/>
            <p:nvPr/>
          </p:nvCxnSpPr>
          <p:spPr>
            <a:xfrm rot="5400000" flipH="1" flipV="1">
              <a:off x="3532555" y="2837343"/>
              <a:ext cx="309870" cy="12944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6" name="Elipsa 335"/>
            <p:cNvSpPr>
              <a:spLocks noChangeAspect="1"/>
            </p:cNvSpPr>
            <p:nvPr/>
          </p:nvSpPr>
          <p:spPr>
            <a:xfrm>
              <a:off x="3583114" y="3000904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Elipsa 336"/>
            <p:cNvSpPr>
              <a:spLocks noChangeAspect="1"/>
            </p:cNvSpPr>
            <p:nvPr/>
          </p:nvSpPr>
          <p:spPr>
            <a:xfrm>
              <a:off x="3837579" y="3000907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Elipsa 337"/>
            <p:cNvSpPr>
              <a:spLocks noChangeAspect="1"/>
            </p:cNvSpPr>
            <p:nvPr/>
          </p:nvSpPr>
          <p:spPr>
            <a:xfrm>
              <a:off x="3712573" y="2707301"/>
              <a:ext cx="79313" cy="79641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00"/>
                            </p:stCondLst>
                            <p:childTnLst>
                              <p:par>
                                <p:cTn id="3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0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6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9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2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8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9" grpId="0" animBg="1"/>
      <p:bldP spid="130" grpId="0" animBg="1"/>
      <p:bldP spid="131" grpId="0" animBg="1"/>
      <p:bldP spid="132" grpId="0" animBg="1"/>
      <p:bldP spid="135" grpId="0" animBg="1"/>
      <p:bldP spid="138" grpId="0" animBg="1"/>
      <p:bldP spid="139" grpId="0" animBg="1"/>
      <p:bldP spid="140" grpId="0" animBg="1"/>
      <p:bldP spid="151" grpId="0"/>
      <p:bldP spid="230" grpId="0" animBg="1"/>
      <p:bldP spid="231" grpId="0" animBg="1"/>
      <p:bldP spid="232" grpId="0" animBg="1"/>
      <p:bldP spid="233" grpId="0" animBg="1"/>
      <p:bldP spid="235" grpId="0" animBg="1"/>
      <p:bldP spid="235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4" grpId="0" animBg="1"/>
      <p:bldP spid="244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1" grpId="0" animBg="1"/>
      <p:bldP spid="255" grpId="0" animBg="1"/>
      <p:bldP spid="256" grpId="0" animBg="1"/>
      <p:bldP spid="257" grpId="0" animBg="1"/>
      <p:bldP spid="258" grpId="0" animBg="1"/>
      <p:bldP spid="260" grpId="0" animBg="1"/>
      <p:bldP spid="263" grpId="0" animBg="1"/>
      <p:bldP spid="264" grpId="0" animBg="1"/>
      <p:bldP spid="265" grpId="0" animBg="1"/>
      <p:bldP spid="266" grpId="0"/>
      <p:bldP spid="268" grpId="0" animBg="1"/>
      <p:bldP spid="268" grpId="1" animBg="1"/>
      <p:bldP spid="272" grpId="0" animBg="1"/>
      <p:bldP spid="272" grpId="1" animBg="1"/>
      <p:bldP spid="273" grpId="0" animBg="1"/>
      <p:bldP spid="273" grpId="1" animBg="1"/>
      <p:bldP spid="274" grpId="0" animBg="1"/>
      <p:bldP spid="274" grpId="1" animBg="1"/>
      <p:bldP spid="276" grpId="0" animBg="1"/>
      <p:bldP spid="276" grpId="1" animBg="1"/>
      <p:bldP spid="279" grpId="0" animBg="1"/>
      <p:bldP spid="279" grpId="1" animBg="1"/>
      <p:bldP spid="280" grpId="0" animBg="1"/>
      <p:bldP spid="280" grpId="1" animBg="1"/>
      <p:bldP spid="282" grpId="0" animBg="1"/>
      <p:bldP spid="282" grpId="1" animBg="1"/>
      <p:bldP spid="286" grpId="0" animBg="1"/>
      <p:bldP spid="286" grpId="1" animBg="1"/>
      <p:bldP spid="287" grpId="0" animBg="1"/>
      <p:bldP spid="287" grpId="1" animBg="1"/>
      <p:bldP spid="289" grpId="0" animBg="1"/>
      <p:bldP spid="289" grpId="1" animBg="1"/>
      <p:bldP spid="292" grpId="0" animBg="1"/>
      <p:bldP spid="293" grpId="0"/>
      <p:bldP spid="298" grpId="0"/>
      <p:bldP spid="299" grpId="0"/>
      <p:bldP spid="300" grpId="0"/>
      <p:bldP spid="301" grpId="0"/>
      <p:bldP spid="302" grpId="0"/>
      <p:bldP spid="303" grpId="0"/>
      <p:bldP spid="307" grpId="0" animBg="1"/>
      <p:bldP spid="308" grpId="0" animBg="1"/>
      <p:bldP spid="310" grpId="0" animBg="1"/>
      <p:bldP spid="311" grpId="0" animBg="1"/>
      <p:bldP spid="315" grpId="0" animBg="1"/>
      <p:bldP spid="316" grpId="0" animBg="1"/>
      <p:bldP spid="317" grpId="0" animBg="1"/>
      <p:bldP spid="318" grpId="0" animBg="1"/>
      <p:bldP spid="320" grpId="0" animBg="1"/>
      <p:bldP spid="322" grpId="0" animBg="1"/>
      <p:bldP spid="324" grpId="0" animBg="1"/>
      <p:bldP spid="325" grpId="0" animBg="1"/>
      <p:bldP spid="3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Prostokąt zaokrąglony 601"/>
          <p:cNvSpPr/>
          <p:nvPr/>
        </p:nvSpPr>
        <p:spPr>
          <a:xfrm>
            <a:off x="5612185" y="5405441"/>
            <a:ext cx="888362" cy="851353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Prostokąt zaokrąglony 602"/>
          <p:cNvSpPr/>
          <p:nvPr/>
        </p:nvSpPr>
        <p:spPr>
          <a:xfrm>
            <a:off x="2906858" y="5395256"/>
            <a:ext cx="888362" cy="851353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Prostokąt zaokrąglony 637"/>
          <p:cNvSpPr/>
          <p:nvPr/>
        </p:nvSpPr>
        <p:spPr>
          <a:xfrm>
            <a:off x="5601180" y="2889736"/>
            <a:ext cx="894434" cy="81393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Prostokąt zaokrąglony 638"/>
          <p:cNvSpPr/>
          <p:nvPr/>
        </p:nvSpPr>
        <p:spPr>
          <a:xfrm>
            <a:off x="5600204" y="4097106"/>
            <a:ext cx="888362" cy="85083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Prostokąt zaokrąglony 639"/>
          <p:cNvSpPr/>
          <p:nvPr/>
        </p:nvSpPr>
        <p:spPr>
          <a:xfrm>
            <a:off x="7899130" y="2898758"/>
            <a:ext cx="888362" cy="80491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Prostokąt zaokrąglony 640"/>
          <p:cNvSpPr/>
          <p:nvPr/>
        </p:nvSpPr>
        <p:spPr>
          <a:xfrm>
            <a:off x="7929826" y="4086560"/>
            <a:ext cx="888362" cy="85083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Prostokąt zaokrąglony 641"/>
          <p:cNvSpPr/>
          <p:nvPr/>
        </p:nvSpPr>
        <p:spPr>
          <a:xfrm>
            <a:off x="2889461" y="2890426"/>
            <a:ext cx="894434" cy="813934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Prostokąt zaokrąglony 642"/>
          <p:cNvSpPr/>
          <p:nvPr/>
        </p:nvSpPr>
        <p:spPr>
          <a:xfrm>
            <a:off x="2915420" y="4095726"/>
            <a:ext cx="888362" cy="85083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Example II: Powers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2" name="Łącznik prosty 201"/>
          <p:cNvCxnSpPr/>
          <p:nvPr/>
        </p:nvCxnSpPr>
        <p:spPr>
          <a:xfrm rot="16200000" flipV="1">
            <a:off x="4706484" y="3109603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Elipsa 202"/>
          <p:cNvSpPr>
            <a:spLocks noChangeAspect="1"/>
          </p:cNvSpPr>
          <p:nvPr/>
        </p:nvSpPr>
        <p:spPr>
          <a:xfrm>
            <a:off x="4845868" y="324885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Łącznik prosty 203"/>
          <p:cNvCxnSpPr/>
          <p:nvPr/>
        </p:nvCxnSpPr>
        <p:spPr>
          <a:xfrm rot="5400000" flipH="1" flipV="1">
            <a:off x="4833442" y="3113054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/>
          <p:cNvCxnSpPr/>
          <p:nvPr/>
        </p:nvCxnSpPr>
        <p:spPr>
          <a:xfrm rot="16200000" flipH="1">
            <a:off x="4828443" y="3325887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Łącznik prosty 205"/>
          <p:cNvCxnSpPr/>
          <p:nvPr/>
        </p:nvCxnSpPr>
        <p:spPr>
          <a:xfrm rot="5400000" flipH="1" flipV="1">
            <a:off x="4701489" y="3322440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Elipsa 206"/>
          <p:cNvSpPr>
            <a:spLocks noChangeAspect="1"/>
          </p:cNvSpPr>
          <p:nvPr/>
        </p:nvSpPr>
        <p:spPr>
          <a:xfrm>
            <a:off x="4969373" y="346669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Elipsa 207"/>
          <p:cNvSpPr>
            <a:spLocks noChangeAspect="1"/>
          </p:cNvSpPr>
          <p:nvPr/>
        </p:nvSpPr>
        <p:spPr>
          <a:xfrm>
            <a:off x="4715459" y="304102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Elipsa 208"/>
          <p:cNvSpPr>
            <a:spLocks noChangeAspect="1"/>
          </p:cNvSpPr>
          <p:nvPr/>
        </p:nvSpPr>
        <p:spPr>
          <a:xfrm>
            <a:off x="4715459" y="346669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Elipsa 209"/>
          <p:cNvSpPr>
            <a:spLocks noChangeAspect="1"/>
          </p:cNvSpPr>
          <p:nvPr/>
        </p:nvSpPr>
        <p:spPr>
          <a:xfrm>
            <a:off x="4969373" y="304102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Łącznik prosty 210"/>
          <p:cNvCxnSpPr/>
          <p:nvPr/>
        </p:nvCxnSpPr>
        <p:spPr>
          <a:xfrm rot="16200000" flipV="1">
            <a:off x="5152664" y="3114692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Elipsa 211"/>
          <p:cNvSpPr>
            <a:spLocks noChangeAspect="1"/>
          </p:cNvSpPr>
          <p:nvPr/>
        </p:nvSpPr>
        <p:spPr>
          <a:xfrm>
            <a:off x="5286265" y="324816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3" name="Łącznik prosty 212"/>
          <p:cNvCxnSpPr/>
          <p:nvPr/>
        </p:nvCxnSpPr>
        <p:spPr>
          <a:xfrm rot="5400000" flipH="1" flipV="1">
            <a:off x="5272770" y="3114122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y 213"/>
          <p:cNvCxnSpPr/>
          <p:nvPr/>
        </p:nvCxnSpPr>
        <p:spPr>
          <a:xfrm rot="16200000" flipH="1">
            <a:off x="5207006" y="3387559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Elipsa 214"/>
          <p:cNvSpPr>
            <a:spLocks noChangeAspect="1"/>
          </p:cNvSpPr>
          <p:nvPr/>
        </p:nvSpPr>
        <p:spPr>
          <a:xfrm>
            <a:off x="5406944" y="304102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Elipsa 215"/>
          <p:cNvSpPr>
            <a:spLocks noChangeAspect="1"/>
          </p:cNvSpPr>
          <p:nvPr/>
        </p:nvSpPr>
        <p:spPr>
          <a:xfrm>
            <a:off x="5286265" y="3466697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Elipsa 216"/>
          <p:cNvSpPr>
            <a:spLocks noChangeAspect="1"/>
          </p:cNvSpPr>
          <p:nvPr/>
        </p:nvSpPr>
        <p:spPr>
          <a:xfrm>
            <a:off x="5166726" y="304102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8" name="Łącznik prosty 217"/>
          <p:cNvCxnSpPr/>
          <p:nvPr/>
        </p:nvCxnSpPr>
        <p:spPr>
          <a:xfrm rot="16200000" flipV="1">
            <a:off x="2916168" y="3127578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Elipsa 218"/>
          <p:cNvSpPr>
            <a:spLocks noChangeAspect="1"/>
          </p:cNvSpPr>
          <p:nvPr/>
        </p:nvSpPr>
        <p:spPr>
          <a:xfrm>
            <a:off x="3055552" y="3266834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Łącznik prosty 219"/>
          <p:cNvCxnSpPr/>
          <p:nvPr/>
        </p:nvCxnSpPr>
        <p:spPr>
          <a:xfrm rot="5400000" flipH="1" flipV="1">
            <a:off x="3043127" y="3131029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Łącznik prosty 220"/>
          <p:cNvCxnSpPr/>
          <p:nvPr/>
        </p:nvCxnSpPr>
        <p:spPr>
          <a:xfrm rot="16200000" flipH="1">
            <a:off x="3038126" y="3343862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Łącznik prosty 221"/>
          <p:cNvCxnSpPr/>
          <p:nvPr/>
        </p:nvCxnSpPr>
        <p:spPr>
          <a:xfrm rot="5400000" flipH="1" flipV="1">
            <a:off x="2911173" y="3340416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Elipsa 222"/>
          <p:cNvSpPr>
            <a:spLocks noChangeAspect="1"/>
          </p:cNvSpPr>
          <p:nvPr/>
        </p:nvSpPr>
        <p:spPr>
          <a:xfrm>
            <a:off x="3179057" y="3484671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Elipsa 223"/>
          <p:cNvSpPr>
            <a:spLocks noChangeAspect="1"/>
          </p:cNvSpPr>
          <p:nvPr/>
        </p:nvSpPr>
        <p:spPr>
          <a:xfrm>
            <a:off x="2925143" y="3058995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Elipsa 224"/>
          <p:cNvSpPr>
            <a:spLocks noChangeAspect="1"/>
          </p:cNvSpPr>
          <p:nvPr/>
        </p:nvSpPr>
        <p:spPr>
          <a:xfrm>
            <a:off x="2925143" y="3484671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Elipsa 225"/>
          <p:cNvSpPr>
            <a:spLocks noChangeAspect="1"/>
          </p:cNvSpPr>
          <p:nvPr/>
        </p:nvSpPr>
        <p:spPr>
          <a:xfrm>
            <a:off x="3179057" y="3058995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7" name="Łącznik prosty 226"/>
          <p:cNvCxnSpPr/>
          <p:nvPr/>
        </p:nvCxnSpPr>
        <p:spPr>
          <a:xfrm rot="16200000" flipV="1">
            <a:off x="7905561" y="3135407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Elipsa 227"/>
          <p:cNvSpPr>
            <a:spLocks noChangeAspect="1"/>
          </p:cNvSpPr>
          <p:nvPr/>
        </p:nvSpPr>
        <p:spPr>
          <a:xfrm>
            <a:off x="8039161" y="326888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9" name="Łącznik prosty 228"/>
          <p:cNvCxnSpPr/>
          <p:nvPr/>
        </p:nvCxnSpPr>
        <p:spPr>
          <a:xfrm rot="5400000" flipH="1" flipV="1">
            <a:off x="8025666" y="3134838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y 229"/>
          <p:cNvCxnSpPr/>
          <p:nvPr/>
        </p:nvCxnSpPr>
        <p:spPr>
          <a:xfrm rot="16200000" flipH="1">
            <a:off x="7959902" y="3408276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Elipsa 230"/>
          <p:cNvSpPr>
            <a:spLocks noChangeAspect="1"/>
          </p:cNvSpPr>
          <p:nvPr/>
        </p:nvSpPr>
        <p:spPr>
          <a:xfrm>
            <a:off x="8159840" y="3061739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Elipsa 231"/>
          <p:cNvSpPr>
            <a:spLocks noChangeAspect="1"/>
          </p:cNvSpPr>
          <p:nvPr/>
        </p:nvSpPr>
        <p:spPr>
          <a:xfrm>
            <a:off x="8039161" y="348741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Elipsa 232"/>
          <p:cNvSpPr>
            <a:spLocks noChangeAspect="1"/>
          </p:cNvSpPr>
          <p:nvPr/>
        </p:nvSpPr>
        <p:spPr>
          <a:xfrm>
            <a:off x="7919622" y="306173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Łącznik prosty 233"/>
          <p:cNvCxnSpPr/>
          <p:nvPr/>
        </p:nvCxnSpPr>
        <p:spPr>
          <a:xfrm rot="16200000" flipV="1">
            <a:off x="3400851" y="3128273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Elipsa 234"/>
          <p:cNvSpPr>
            <a:spLocks noChangeAspect="1"/>
          </p:cNvSpPr>
          <p:nvPr/>
        </p:nvSpPr>
        <p:spPr>
          <a:xfrm>
            <a:off x="3540235" y="326752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Łącznik prosty 235"/>
          <p:cNvCxnSpPr/>
          <p:nvPr/>
        </p:nvCxnSpPr>
        <p:spPr>
          <a:xfrm rot="5400000" flipH="1" flipV="1">
            <a:off x="3527810" y="3131723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Łącznik prosty 236"/>
          <p:cNvCxnSpPr/>
          <p:nvPr/>
        </p:nvCxnSpPr>
        <p:spPr>
          <a:xfrm rot="16200000" flipH="1">
            <a:off x="3522809" y="3344556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/>
          <p:cNvCxnSpPr/>
          <p:nvPr/>
        </p:nvCxnSpPr>
        <p:spPr>
          <a:xfrm rot="5400000" flipH="1" flipV="1">
            <a:off x="3395856" y="3341110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Elipsa 238"/>
          <p:cNvSpPr>
            <a:spLocks noChangeAspect="1"/>
          </p:cNvSpPr>
          <p:nvPr/>
        </p:nvSpPr>
        <p:spPr>
          <a:xfrm>
            <a:off x="3663741" y="348536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3409826" y="305969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3409826" y="348536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3663741" y="305969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Łącznik prosty 242"/>
          <p:cNvCxnSpPr/>
          <p:nvPr/>
        </p:nvCxnSpPr>
        <p:spPr>
          <a:xfrm rot="16200000" flipV="1">
            <a:off x="8305923" y="3134713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Elipsa 243"/>
          <p:cNvSpPr>
            <a:spLocks noChangeAspect="1"/>
          </p:cNvSpPr>
          <p:nvPr/>
        </p:nvSpPr>
        <p:spPr>
          <a:xfrm>
            <a:off x="8439523" y="3268190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Łącznik prosty 244"/>
          <p:cNvCxnSpPr/>
          <p:nvPr/>
        </p:nvCxnSpPr>
        <p:spPr>
          <a:xfrm rot="5400000" flipH="1" flipV="1">
            <a:off x="8426028" y="3134144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/>
          <p:cNvCxnSpPr/>
          <p:nvPr/>
        </p:nvCxnSpPr>
        <p:spPr>
          <a:xfrm rot="16200000" flipH="1">
            <a:off x="8360265" y="3407580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Elipsa 246"/>
          <p:cNvSpPr>
            <a:spLocks noChangeAspect="1"/>
          </p:cNvSpPr>
          <p:nvPr/>
        </p:nvSpPr>
        <p:spPr>
          <a:xfrm>
            <a:off x="8560202" y="3061044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8439523" y="3486719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Elipsa 248"/>
          <p:cNvSpPr>
            <a:spLocks noChangeAspect="1"/>
          </p:cNvSpPr>
          <p:nvPr/>
        </p:nvSpPr>
        <p:spPr>
          <a:xfrm>
            <a:off x="8319984" y="306104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Łącznik prosty 249"/>
          <p:cNvCxnSpPr/>
          <p:nvPr/>
        </p:nvCxnSpPr>
        <p:spPr>
          <a:xfrm rot="16200000" flipV="1">
            <a:off x="6736566" y="3115923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Elipsa 250"/>
          <p:cNvSpPr>
            <a:spLocks noChangeAspect="1"/>
          </p:cNvSpPr>
          <p:nvPr/>
        </p:nvSpPr>
        <p:spPr>
          <a:xfrm>
            <a:off x="6875950" y="325517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Łącznik prosty 251"/>
          <p:cNvCxnSpPr/>
          <p:nvPr/>
        </p:nvCxnSpPr>
        <p:spPr>
          <a:xfrm rot="5400000" flipH="1" flipV="1">
            <a:off x="6863525" y="3119374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y 252"/>
          <p:cNvCxnSpPr/>
          <p:nvPr/>
        </p:nvCxnSpPr>
        <p:spPr>
          <a:xfrm rot="16200000" flipH="1">
            <a:off x="6858524" y="3332208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y 253"/>
          <p:cNvCxnSpPr/>
          <p:nvPr/>
        </p:nvCxnSpPr>
        <p:spPr>
          <a:xfrm rot="5400000" flipH="1" flipV="1">
            <a:off x="6731571" y="3328761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Elipsa 254"/>
          <p:cNvSpPr>
            <a:spLocks noChangeAspect="1"/>
          </p:cNvSpPr>
          <p:nvPr/>
        </p:nvSpPr>
        <p:spPr>
          <a:xfrm>
            <a:off x="6999454" y="3473017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Elipsa 255"/>
          <p:cNvSpPr>
            <a:spLocks noChangeAspect="1"/>
          </p:cNvSpPr>
          <p:nvPr/>
        </p:nvSpPr>
        <p:spPr>
          <a:xfrm>
            <a:off x="6745541" y="304734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Elipsa 256"/>
          <p:cNvSpPr>
            <a:spLocks noChangeAspect="1"/>
          </p:cNvSpPr>
          <p:nvPr/>
        </p:nvSpPr>
        <p:spPr>
          <a:xfrm>
            <a:off x="6745541" y="3473016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Elipsa 257"/>
          <p:cNvSpPr>
            <a:spLocks noChangeAspect="1"/>
          </p:cNvSpPr>
          <p:nvPr/>
        </p:nvSpPr>
        <p:spPr>
          <a:xfrm>
            <a:off x="6999454" y="304734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9" name="Łącznik prosty 258"/>
          <p:cNvCxnSpPr/>
          <p:nvPr/>
        </p:nvCxnSpPr>
        <p:spPr>
          <a:xfrm rot="16200000" flipV="1">
            <a:off x="6328485" y="3121708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Elipsa 259"/>
          <p:cNvSpPr>
            <a:spLocks noChangeAspect="1"/>
          </p:cNvSpPr>
          <p:nvPr/>
        </p:nvSpPr>
        <p:spPr>
          <a:xfrm>
            <a:off x="6462085" y="3255185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Łącznik prosty 260"/>
          <p:cNvCxnSpPr/>
          <p:nvPr/>
        </p:nvCxnSpPr>
        <p:spPr>
          <a:xfrm rot="5400000" flipH="1" flipV="1">
            <a:off x="6448591" y="3121139"/>
            <a:ext cx="207150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/>
          <p:cNvCxnSpPr/>
          <p:nvPr/>
        </p:nvCxnSpPr>
        <p:spPr>
          <a:xfrm rot="16200000" flipH="1">
            <a:off x="6382826" y="3394575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Elipsa 262"/>
          <p:cNvSpPr>
            <a:spLocks noChangeAspect="1"/>
          </p:cNvSpPr>
          <p:nvPr/>
        </p:nvSpPr>
        <p:spPr>
          <a:xfrm>
            <a:off x="6582764" y="3048039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Elipsa 263"/>
          <p:cNvSpPr>
            <a:spLocks noChangeAspect="1"/>
          </p:cNvSpPr>
          <p:nvPr/>
        </p:nvSpPr>
        <p:spPr>
          <a:xfrm>
            <a:off x="6462085" y="347371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Elipsa 264"/>
          <p:cNvSpPr>
            <a:spLocks noChangeAspect="1"/>
          </p:cNvSpPr>
          <p:nvPr/>
        </p:nvSpPr>
        <p:spPr>
          <a:xfrm>
            <a:off x="6342547" y="3048036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16200000" flipV="1">
            <a:off x="3066392" y="4503371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Elipsa 283"/>
          <p:cNvSpPr>
            <a:spLocks noChangeAspect="1"/>
          </p:cNvSpPr>
          <p:nvPr/>
        </p:nvSpPr>
        <p:spPr>
          <a:xfrm>
            <a:off x="3205776" y="4642627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Łącznik prosty 284"/>
          <p:cNvCxnSpPr/>
          <p:nvPr/>
        </p:nvCxnSpPr>
        <p:spPr>
          <a:xfrm rot="5400000" flipH="1" flipV="1">
            <a:off x="3193351" y="4506821"/>
            <a:ext cx="207843" cy="12350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Łącznik prosty 285"/>
          <p:cNvCxnSpPr/>
          <p:nvPr/>
        </p:nvCxnSpPr>
        <p:spPr>
          <a:xfrm rot="16200000" flipH="1">
            <a:off x="3188351" y="4719656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Łącznik prosty 286"/>
          <p:cNvCxnSpPr/>
          <p:nvPr/>
        </p:nvCxnSpPr>
        <p:spPr>
          <a:xfrm rot="5400000" flipH="1" flipV="1">
            <a:off x="3061397" y="4716209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Elipsa 287"/>
          <p:cNvSpPr>
            <a:spLocks noChangeAspect="1"/>
          </p:cNvSpPr>
          <p:nvPr/>
        </p:nvSpPr>
        <p:spPr>
          <a:xfrm>
            <a:off x="3329281" y="486046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Elipsa 288"/>
          <p:cNvSpPr>
            <a:spLocks noChangeAspect="1"/>
          </p:cNvSpPr>
          <p:nvPr/>
        </p:nvSpPr>
        <p:spPr>
          <a:xfrm>
            <a:off x="3075367" y="443478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Elipsa 289"/>
          <p:cNvSpPr>
            <a:spLocks noChangeAspect="1"/>
          </p:cNvSpPr>
          <p:nvPr/>
        </p:nvSpPr>
        <p:spPr>
          <a:xfrm>
            <a:off x="3075367" y="486046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Łącznik prosty 290"/>
          <p:cNvCxnSpPr/>
          <p:nvPr/>
        </p:nvCxnSpPr>
        <p:spPr>
          <a:xfrm rot="16200000" flipV="1">
            <a:off x="3318038" y="4077696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Elipsa 291"/>
          <p:cNvSpPr>
            <a:spLocks noChangeAspect="1"/>
          </p:cNvSpPr>
          <p:nvPr/>
        </p:nvSpPr>
        <p:spPr>
          <a:xfrm>
            <a:off x="3457422" y="4216951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Łącznik prosty 292"/>
          <p:cNvCxnSpPr/>
          <p:nvPr/>
        </p:nvCxnSpPr>
        <p:spPr>
          <a:xfrm rot="5400000" flipH="1" flipV="1">
            <a:off x="3444997" y="4081146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Łącznik prosty 293"/>
          <p:cNvCxnSpPr/>
          <p:nvPr/>
        </p:nvCxnSpPr>
        <p:spPr>
          <a:xfrm rot="16200000" flipH="1">
            <a:off x="3439997" y="4293979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Łącznik prosty 294"/>
          <p:cNvCxnSpPr/>
          <p:nvPr/>
        </p:nvCxnSpPr>
        <p:spPr>
          <a:xfrm rot="5400000" flipH="1" flipV="1">
            <a:off x="3314178" y="4291668"/>
            <a:ext cx="217833" cy="12813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Elipsa 295"/>
          <p:cNvSpPr>
            <a:spLocks noChangeAspect="1"/>
          </p:cNvSpPr>
          <p:nvPr/>
        </p:nvSpPr>
        <p:spPr>
          <a:xfrm>
            <a:off x="3580927" y="4434788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Elipsa 296"/>
          <p:cNvSpPr>
            <a:spLocks noChangeAspect="1"/>
          </p:cNvSpPr>
          <p:nvPr/>
        </p:nvSpPr>
        <p:spPr>
          <a:xfrm>
            <a:off x="3327014" y="400911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Elipsa 297"/>
          <p:cNvSpPr>
            <a:spLocks noChangeAspect="1"/>
          </p:cNvSpPr>
          <p:nvPr/>
        </p:nvSpPr>
        <p:spPr>
          <a:xfrm>
            <a:off x="3580927" y="400911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9" name="Łącznik prosty 298"/>
          <p:cNvCxnSpPr/>
          <p:nvPr/>
        </p:nvCxnSpPr>
        <p:spPr>
          <a:xfrm rot="16200000" flipV="1">
            <a:off x="3231595" y="5839969"/>
            <a:ext cx="207842" cy="130405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Elipsa 299"/>
          <p:cNvSpPr>
            <a:spLocks noChangeAspect="1"/>
          </p:cNvSpPr>
          <p:nvPr/>
        </p:nvSpPr>
        <p:spPr>
          <a:xfrm>
            <a:off x="3370980" y="5979227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Łącznik prosty 300"/>
          <p:cNvCxnSpPr/>
          <p:nvPr/>
        </p:nvCxnSpPr>
        <p:spPr>
          <a:xfrm rot="5400000" flipH="1" flipV="1">
            <a:off x="3358658" y="5843318"/>
            <a:ext cx="207843" cy="123711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Łącznik prosty 301"/>
          <p:cNvCxnSpPr/>
          <p:nvPr/>
        </p:nvCxnSpPr>
        <p:spPr>
          <a:xfrm rot="16200000" flipH="1">
            <a:off x="3353554" y="6056254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Łącznik prosty 302"/>
          <p:cNvCxnSpPr/>
          <p:nvPr/>
        </p:nvCxnSpPr>
        <p:spPr>
          <a:xfrm rot="5400000" flipH="1" flipV="1">
            <a:off x="3226601" y="6052808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Elipsa 303"/>
          <p:cNvSpPr>
            <a:spLocks noChangeAspect="1"/>
          </p:cNvSpPr>
          <p:nvPr/>
        </p:nvSpPr>
        <p:spPr>
          <a:xfrm>
            <a:off x="3494485" y="619706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Elipsa 304"/>
          <p:cNvSpPr>
            <a:spLocks noChangeAspect="1"/>
          </p:cNvSpPr>
          <p:nvPr/>
        </p:nvSpPr>
        <p:spPr>
          <a:xfrm>
            <a:off x="3240571" y="6197062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6" name="Łącznik prosty 305"/>
          <p:cNvCxnSpPr/>
          <p:nvPr/>
        </p:nvCxnSpPr>
        <p:spPr>
          <a:xfrm rot="16200000" flipV="1">
            <a:off x="3231594" y="5414294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Elipsa 306"/>
          <p:cNvSpPr>
            <a:spLocks noChangeAspect="1"/>
          </p:cNvSpPr>
          <p:nvPr/>
        </p:nvSpPr>
        <p:spPr>
          <a:xfrm>
            <a:off x="3370978" y="5553550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8" name="Łącznik prosty 307"/>
          <p:cNvCxnSpPr/>
          <p:nvPr/>
        </p:nvCxnSpPr>
        <p:spPr>
          <a:xfrm rot="5400000" flipH="1" flipV="1">
            <a:off x="3358553" y="5417744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Łącznik prosty 308"/>
          <p:cNvCxnSpPr/>
          <p:nvPr/>
        </p:nvCxnSpPr>
        <p:spPr>
          <a:xfrm rot="16200000" flipH="1">
            <a:off x="3353657" y="5630474"/>
            <a:ext cx="217836" cy="12371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Łącznik prosty 309"/>
          <p:cNvCxnSpPr/>
          <p:nvPr/>
        </p:nvCxnSpPr>
        <p:spPr>
          <a:xfrm rot="5400000" flipH="1" flipV="1">
            <a:off x="3226703" y="5627234"/>
            <a:ext cx="217833" cy="1302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Elipsa 310"/>
          <p:cNvSpPr>
            <a:spLocks noChangeAspect="1"/>
          </p:cNvSpPr>
          <p:nvPr/>
        </p:nvSpPr>
        <p:spPr>
          <a:xfrm>
            <a:off x="3240570" y="534571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Elipsa 311"/>
          <p:cNvSpPr>
            <a:spLocks noChangeAspect="1"/>
          </p:cNvSpPr>
          <p:nvPr/>
        </p:nvSpPr>
        <p:spPr>
          <a:xfrm>
            <a:off x="3494483" y="534571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3" name="Łącznik prosty 312"/>
          <p:cNvCxnSpPr/>
          <p:nvPr/>
        </p:nvCxnSpPr>
        <p:spPr>
          <a:xfrm rot="16200000" flipV="1">
            <a:off x="4933293" y="4466731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Elipsa 313"/>
          <p:cNvSpPr>
            <a:spLocks noChangeAspect="1"/>
          </p:cNvSpPr>
          <p:nvPr/>
        </p:nvSpPr>
        <p:spPr>
          <a:xfrm>
            <a:off x="5072676" y="460598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5" name="Łącznik prosty 314"/>
          <p:cNvCxnSpPr/>
          <p:nvPr/>
        </p:nvCxnSpPr>
        <p:spPr>
          <a:xfrm rot="5400000" flipH="1" flipV="1">
            <a:off x="5060856" y="4470786"/>
            <a:ext cx="206634" cy="123507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 prosty 315"/>
          <p:cNvCxnSpPr/>
          <p:nvPr/>
        </p:nvCxnSpPr>
        <p:spPr>
          <a:xfrm rot="16200000" flipH="1">
            <a:off x="5055251" y="4683015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Łącznik prosty 316"/>
          <p:cNvCxnSpPr/>
          <p:nvPr/>
        </p:nvCxnSpPr>
        <p:spPr>
          <a:xfrm rot="5400000" flipH="1" flipV="1">
            <a:off x="4928298" y="4679569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Elipsa 317"/>
          <p:cNvSpPr>
            <a:spLocks noChangeAspect="1"/>
          </p:cNvSpPr>
          <p:nvPr/>
        </p:nvSpPr>
        <p:spPr>
          <a:xfrm>
            <a:off x="5196183" y="482382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Elipsa 318"/>
          <p:cNvSpPr>
            <a:spLocks noChangeAspect="1"/>
          </p:cNvSpPr>
          <p:nvPr/>
        </p:nvSpPr>
        <p:spPr>
          <a:xfrm>
            <a:off x="4942269" y="439814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Elipsa 319"/>
          <p:cNvSpPr>
            <a:spLocks noChangeAspect="1"/>
          </p:cNvSpPr>
          <p:nvPr/>
        </p:nvSpPr>
        <p:spPr>
          <a:xfrm>
            <a:off x="4942269" y="482382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Łącznik prosty 320"/>
          <p:cNvCxnSpPr/>
          <p:nvPr/>
        </p:nvCxnSpPr>
        <p:spPr>
          <a:xfrm rot="16200000" flipV="1">
            <a:off x="5062582" y="4046146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5196183" y="4179625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3" name="Łącznik prosty 322"/>
          <p:cNvCxnSpPr/>
          <p:nvPr/>
        </p:nvCxnSpPr>
        <p:spPr>
          <a:xfrm rot="5400000" flipH="1" flipV="1">
            <a:off x="5182687" y="4045577"/>
            <a:ext cx="207150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Łącznik prosty 323"/>
          <p:cNvCxnSpPr/>
          <p:nvPr/>
        </p:nvCxnSpPr>
        <p:spPr>
          <a:xfrm rot="16200000" flipH="1">
            <a:off x="5117271" y="4318667"/>
            <a:ext cx="217309" cy="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Elipsa 324"/>
          <p:cNvSpPr>
            <a:spLocks noChangeAspect="1"/>
          </p:cNvSpPr>
          <p:nvPr/>
        </p:nvSpPr>
        <p:spPr>
          <a:xfrm>
            <a:off x="5316861" y="397247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Elipsa 325"/>
          <p:cNvSpPr>
            <a:spLocks noChangeAspect="1"/>
          </p:cNvSpPr>
          <p:nvPr/>
        </p:nvSpPr>
        <p:spPr>
          <a:xfrm>
            <a:off x="5076644" y="3972476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7" name="Łącznik prosty 326"/>
          <p:cNvCxnSpPr/>
          <p:nvPr/>
        </p:nvCxnSpPr>
        <p:spPr>
          <a:xfrm rot="16200000" flipV="1">
            <a:off x="6641009" y="4086861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Elipsa 327"/>
          <p:cNvSpPr>
            <a:spLocks noChangeAspect="1"/>
          </p:cNvSpPr>
          <p:nvPr/>
        </p:nvSpPr>
        <p:spPr>
          <a:xfrm>
            <a:off x="6780393" y="422611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9" name="Łącznik prosty 328"/>
          <p:cNvCxnSpPr/>
          <p:nvPr/>
        </p:nvCxnSpPr>
        <p:spPr>
          <a:xfrm rot="5400000" flipH="1" flipV="1">
            <a:off x="6767967" y="4090312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Łącznik prosty 329"/>
          <p:cNvCxnSpPr/>
          <p:nvPr/>
        </p:nvCxnSpPr>
        <p:spPr>
          <a:xfrm rot="16200000" flipH="1">
            <a:off x="6762968" y="4303145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Łącznik prosty 330"/>
          <p:cNvCxnSpPr/>
          <p:nvPr/>
        </p:nvCxnSpPr>
        <p:spPr>
          <a:xfrm rot="5400000" flipH="1" flipV="1">
            <a:off x="6637163" y="4302228"/>
            <a:ext cx="219216" cy="12673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Elipsa 331"/>
          <p:cNvSpPr>
            <a:spLocks noChangeAspect="1"/>
          </p:cNvSpPr>
          <p:nvPr/>
        </p:nvSpPr>
        <p:spPr>
          <a:xfrm>
            <a:off x="6903898" y="444395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Elipsa 332"/>
          <p:cNvSpPr>
            <a:spLocks noChangeAspect="1"/>
          </p:cNvSpPr>
          <p:nvPr/>
        </p:nvSpPr>
        <p:spPr>
          <a:xfrm>
            <a:off x="6649984" y="401827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Elipsa 333"/>
          <p:cNvSpPr>
            <a:spLocks noChangeAspect="1"/>
          </p:cNvSpPr>
          <p:nvPr/>
        </p:nvSpPr>
        <p:spPr>
          <a:xfrm>
            <a:off x="6903898" y="401827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Łącznik prosty 334"/>
          <p:cNvCxnSpPr/>
          <p:nvPr/>
        </p:nvCxnSpPr>
        <p:spPr>
          <a:xfrm rot="16200000" flipV="1">
            <a:off x="6395705" y="4519004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Elipsa 335"/>
          <p:cNvSpPr>
            <a:spLocks noChangeAspect="1"/>
          </p:cNvSpPr>
          <p:nvPr/>
        </p:nvSpPr>
        <p:spPr>
          <a:xfrm>
            <a:off x="6529306" y="4652481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7" name="Łącznik prosty 336"/>
          <p:cNvCxnSpPr/>
          <p:nvPr/>
        </p:nvCxnSpPr>
        <p:spPr>
          <a:xfrm rot="5400000" flipH="1" flipV="1">
            <a:off x="6516960" y="4515905"/>
            <a:ext cx="208533" cy="124360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Łącznik prosty 337"/>
          <p:cNvCxnSpPr/>
          <p:nvPr/>
        </p:nvCxnSpPr>
        <p:spPr>
          <a:xfrm rot="16200000" flipH="1">
            <a:off x="6450047" y="4791873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Elipsa 338"/>
          <p:cNvSpPr>
            <a:spLocks noChangeAspect="1"/>
          </p:cNvSpPr>
          <p:nvPr/>
        </p:nvSpPr>
        <p:spPr>
          <a:xfrm>
            <a:off x="6529306" y="4871010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Elipsa 339"/>
          <p:cNvSpPr>
            <a:spLocks noChangeAspect="1"/>
          </p:cNvSpPr>
          <p:nvPr/>
        </p:nvSpPr>
        <p:spPr>
          <a:xfrm>
            <a:off x="6409767" y="4445334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1" name="Łącznik prosty 340"/>
          <p:cNvCxnSpPr/>
          <p:nvPr/>
        </p:nvCxnSpPr>
        <p:spPr>
          <a:xfrm rot="16200000" flipV="1">
            <a:off x="4876534" y="5408206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Elipsa 341"/>
          <p:cNvSpPr>
            <a:spLocks noChangeAspect="1"/>
          </p:cNvSpPr>
          <p:nvPr/>
        </p:nvSpPr>
        <p:spPr>
          <a:xfrm>
            <a:off x="5015918" y="5547462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Łącznik prosty 342"/>
          <p:cNvCxnSpPr/>
          <p:nvPr/>
        </p:nvCxnSpPr>
        <p:spPr>
          <a:xfrm rot="5400000" flipH="1" flipV="1">
            <a:off x="5003492" y="5411657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Łącznik prosty 343"/>
          <p:cNvCxnSpPr/>
          <p:nvPr/>
        </p:nvCxnSpPr>
        <p:spPr>
          <a:xfrm rot="16200000" flipH="1">
            <a:off x="4998492" y="5624490"/>
            <a:ext cx="217836" cy="1235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Łącznik prosty 344"/>
          <p:cNvCxnSpPr/>
          <p:nvPr/>
        </p:nvCxnSpPr>
        <p:spPr>
          <a:xfrm rot="5400000" flipH="1" flipV="1">
            <a:off x="4871443" y="5620948"/>
            <a:ext cx="217832" cy="1306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Elipsa 345"/>
          <p:cNvSpPr>
            <a:spLocks noChangeAspect="1"/>
          </p:cNvSpPr>
          <p:nvPr/>
        </p:nvSpPr>
        <p:spPr>
          <a:xfrm>
            <a:off x="4885509" y="533962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Elipsa 346"/>
          <p:cNvSpPr>
            <a:spLocks noChangeAspect="1"/>
          </p:cNvSpPr>
          <p:nvPr/>
        </p:nvSpPr>
        <p:spPr>
          <a:xfrm>
            <a:off x="5139423" y="533962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8" name="Łącznik prosty 347"/>
          <p:cNvCxnSpPr/>
          <p:nvPr/>
        </p:nvCxnSpPr>
        <p:spPr>
          <a:xfrm rot="16200000" flipV="1">
            <a:off x="4871259" y="5838969"/>
            <a:ext cx="207147" cy="11953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Elipsa 348"/>
          <p:cNvSpPr>
            <a:spLocks noChangeAspect="1"/>
          </p:cNvSpPr>
          <p:nvPr/>
        </p:nvSpPr>
        <p:spPr>
          <a:xfrm>
            <a:off x="5004859" y="597244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0" name="Łącznik prosty 349"/>
          <p:cNvCxnSpPr/>
          <p:nvPr/>
        </p:nvCxnSpPr>
        <p:spPr>
          <a:xfrm rot="5400000" flipH="1" flipV="1">
            <a:off x="4998308" y="5831455"/>
            <a:ext cx="207150" cy="13456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Łącznik prosty 350"/>
          <p:cNvCxnSpPr/>
          <p:nvPr/>
        </p:nvCxnSpPr>
        <p:spPr>
          <a:xfrm rot="16200000" flipH="1">
            <a:off x="4925600" y="6111836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Elipsa 351"/>
          <p:cNvSpPr>
            <a:spLocks noChangeAspect="1"/>
          </p:cNvSpPr>
          <p:nvPr/>
        </p:nvSpPr>
        <p:spPr>
          <a:xfrm>
            <a:off x="5004859" y="619097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3" name="Łącznik prosty 352"/>
          <p:cNvCxnSpPr/>
          <p:nvPr/>
        </p:nvCxnSpPr>
        <p:spPr>
          <a:xfrm rot="16200000" flipV="1">
            <a:off x="8254342" y="4108634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Elipsa 353"/>
          <p:cNvSpPr>
            <a:spLocks noChangeAspect="1"/>
          </p:cNvSpPr>
          <p:nvPr/>
        </p:nvSpPr>
        <p:spPr>
          <a:xfrm>
            <a:off x="8387942" y="4242111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" name="Łącznik prosty 354"/>
          <p:cNvCxnSpPr/>
          <p:nvPr/>
        </p:nvCxnSpPr>
        <p:spPr>
          <a:xfrm rot="5400000" flipH="1" flipV="1">
            <a:off x="8374447" y="4108064"/>
            <a:ext cx="207150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Łącznik prosty 355"/>
          <p:cNvCxnSpPr/>
          <p:nvPr/>
        </p:nvCxnSpPr>
        <p:spPr>
          <a:xfrm rot="16200000" flipH="1">
            <a:off x="8309374" y="4380809"/>
            <a:ext cx="216618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Elipsa 356"/>
          <p:cNvSpPr>
            <a:spLocks noChangeAspect="1"/>
          </p:cNvSpPr>
          <p:nvPr/>
        </p:nvSpPr>
        <p:spPr>
          <a:xfrm>
            <a:off x="8508620" y="4034964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Elipsa 357"/>
          <p:cNvSpPr>
            <a:spLocks noChangeAspect="1"/>
          </p:cNvSpPr>
          <p:nvPr/>
        </p:nvSpPr>
        <p:spPr>
          <a:xfrm>
            <a:off x="8268403" y="403496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9" name="Łącznik prosty 358"/>
          <p:cNvCxnSpPr/>
          <p:nvPr/>
        </p:nvCxnSpPr>
        <p:spPr>
          <a:xfrm rot="16200000" flipV="1">
            <a:off x="8134803" y="4534828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Elipsa 359"/>
          <p:cNvSpPr>
            <a:spLocks noChangeAspect="1"/>
          </p:cNvSpPr>
          <p:nvPr/>
        </p:nvSpPr>
        <p:spPr>
          <a:xfrm>
            <a:off x="8268403" y="4668305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1" name="Łącznik prosty 360"/>
          <p:cNvCxnSpPr/>
          <p:nvPr/>
        </p:nvCxnSpPr>
        <p:spPr>
          <a:xfrm rot="5400000" flipH="1" flipV="1">
            <a:off x="8254338" y="4534827"/>
            <a:ext cx="207153" cy="11954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Łącznik prosty 361"/>
          <p:cNvCxnSpPr/>
          <p:nvPr/>
        </p:nvCxnSpPr>
        <p:spPr>
          <a:xfrm rot="16200000" flipH="1">
            <a:off x="8189145" y="4807697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Elipsa 362"/>
          <p:cNvSpPr>
            <a:spLocks noChangeAspect="1"/>
          </p:cNvSpPr>
          <p:nvPr/>
        </p:nvSpPr>
        <p:spPr>
          <a:xfrm>
            <a:off x="8268403" y="488683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Elipsa 363"/>
          <p:cNvSpPr>
            <a:spLocks noChangeAspect="1"/>
          </p:cNvSpPr>
          <p:nvPr/>
        </p:nvSpPr>
        <p:spPr>
          <a:xfrm>
            <a:off x="8148864" y="446115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pole tekstowe 364"/>
          <p:cNvSpPr txBox="1"/>
          <p:nvPr/>
        </p:nvSpPr>
        <p:spPr>
          <a:xfrm>
            <a:off x="3105232" y="3204365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66" name="pole tekstowe 365"/>
          <p:cNvSpPr txBox="1"/>
          <p:nvPr/>
        </p:nvSpPr>
        <p:spPr>
          <a:xfrm>
            <a:off x="3599587" y="3211846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67" name="pole tekstowe 366"/>
          <p:cNvSpPr txBox="1"/>
          <p:nvPr/>
        </p:nvSpPr>
        <p:spPr>
          <a:xfrm>
            <a:off x="4888851" y="318516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68" name="pole tekstowe 367"/>
          <p:cNvSpPr txBox="1"/>
          <p:nvPr/>
        </p:nvSpPr>
        <p:spPr>
          <a:xfrm>
            <a:off x="5316861" y="3186394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69" name="pole tekstowe 368"/>
          <p:cNvSpPr txBox="1"/>
          <p:nvPr/>
        </p:nvSpPr>
        <p:spPr>
          <a:xfrm>
            <a:off x="6495614" y="3185932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0" name="pole tekstowe 369"/>
          <p:cNvSpPr txBox="1"/>
          <p:nvPr/>
        </p:nvSpPr>
        <p:spPr>
          <a:xfrm>
            <a:off x="6933641" y="3189582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1" name="pole tekstowe 370"/>
          <p:cNvSpPr txBox="1"/>
          <p:nvPr/>
        </p:nvSpPr>
        <p:spPr>
          <a:xfrm>
            <a:off x="3235519" y="4581375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2" name="pole tekstowe 371"/>
          <p:cNvSpPr txBox="1"/>
          <p:nvPr/>
        </p:nvSpPr>
        <p:spPr>
          <a:xfrm>
            <a:off x="3505566" y="4154487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3" name="pole tekstowe 372"/>
          <p:cNvSpPr txBox="1"/>
          <p:nvPr/>
        </p:nvSpPr>
        <p:spPr>
          <a:xfrm>
            <a:off x="5106386" y="454472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4" name="pole tekstowe 373"/>
          <p:cNvSpPr txBox="1"/>
          <p:nvPr/>
        </p:nvSpPr>
        <p:spPr>
          <a:xfrm>
            <a:off x="5248893" y="4111976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5" name="pole tekstowe 374"/>
          <p:cNvSpPr txBox="1"/>
          <p:nvPr/>
        </p:nvSpPr>
        <p:spPr>
          <a:xfrm>
            <a:off x="8077091" y="3206247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6" name="pole tekstowe 375"/>
          <p:cNvSpPr txBox="1"/>
          <p:nvPr/>
        </p:nvSpPr>
        <p:spPr>
          <a:xfrm>
            <a:off x="8499008" y="3206247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7" name="pole tekstowe 376"/>
          <p:cNvSpPr txBox="1"/>
          <p:nvPr/>
        </p:nvSpPr>
        <p:spPr>
          <a:xfrm>
            <a:off x="6559049" y="4588114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8" name="pole tekstowe 377"/>
          <p:cNvSpPr txBox="1"/>
          <p:nvPr/>
        </p:nvSpPr>
        <p:spPr>
          <a:xfrm>
            <a:off x="6811797" y="4161752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9" name="pole tekstowe 378"/>
          <p:cNvSpPr txBox="1"/>
          <p:nvPr/>
        </p:nvSpPr>
        <p:spPr>
          <a:xfrm>
            <a:off x="8313907" y="4606363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80" name="pole tekstowe 379"/>
          <p:cNvSpPr txBox="1"/>
          <p:nvPr/>
        </p:nvSpPr>
        <p:spPr>
          <a:xfrm>
            <a:off x="8417687" y="4179644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81" name="pole tekstowe 380"/>
          <p:cNvSpPr txBox="1"/>
          <p:nvPr/>
        </p:nvSpPr>
        <p:spPr>
          <a:xfrm>
            <a:off x="3411928" y="5909163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82" name="pole tekstowe 381"/>
          <p:cNvSpPr txBox="1"/>
          <p:nvPr/>
        </p:nvSpPr>
        <p:spPr>
          <a:xfrm>
            <a:off x="3411928" y="548417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83" name="pole tekstowe 382"/>
          <p:cNvSpPr txBox="1"/>
          <p:nvPr/>
        </p:nvSpPr>
        <p:spPr>
          <a:xfrm>
            <a:off x="5034599" y="590997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84" name="pole tekstowe 383"/>
          <p:cNvSpPr txBox="1"/>
          <p:nvPr/>
        </p:nvSpPr>
        <p:spPr>
          <a:xfrm>
            <a:off x="5045527" y="5484995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87" name="pole tekstowe 386"/>
          <p:cNvSpPr txBox="1"/>
          <p:nvPr/>
        </p:nvSpPr>
        <p:spPr>
          <a:xfrm>
            <a:off x="4582004" y="4285847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389" name="pole tekstowe 388"/>
          <p:cNvSpPr txBox="1"/>
          <p:nvPr/>
        </p:nvSpPr>
        <p:spPr>
          <a:xfrm>
            <a:off x="6059845" y="4271978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4</a:t>
            </a:r>
            <a:endParaRPr lang="en-US" sz="1600" i="1" dirty="0"/>
          </a:p>
        </p:txBody>
      </p:sp>
      <p:sp>
        <p:nvSpPr>
          <p:cNvPr id="391" name="pole tekstowe 390"/>
          <p:cNvSpPr txBox="1"/>
          <p:nvPr/>
        </p:nvSpPr>
        <p:spPr>
          <a:xfrm>
            <a:off x="2898390" y="5640274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393" name="pole tekstowe 392"/>
          <p:cNvSpPr txBox="1"/>
          <p:nvPr/>
        </p:nvSpPr>
        <p:spPr>
          <a:xfrm>
            <a:off x="4528555" y="5640274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395" name="pole tekstowe 394"/>
          <p:cNvSpPr txBox="1"/>
          <p:nvPr/>
        </p:nvSpPr>
        <p:spPr>
          <a:xfrm>
            <a:off x="7803848" y="4276682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402" name="Tytuł 1"/>
          <p:cNvSpPr txBox="1">
            <a:spLocks/>
          </p:cNvSpPr>
          <p:nvPr/>
        </p:nvSpPr>
        <p:spPr>
          <a:xfrm>
            <a:off x="2203828" y="2987891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sp>
        <p:nvSpPr>
          <p:cNvPr id="403" name="Tytuł 1"/>
          <p:cNvSpPr txBox="1">
            <a:spLocks/>
          </p:cNvSpPr>
          <p:nvPr/>
        </p:nvSpPr>
        <p:spPr>
          <a:xfrm>
            <a:off x="3963838" y="296448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4" name="Tytuł 1"/>
          <p:cNvSpPr txBox="1">
            <a:spLocks/>
          </p:cNvSpPr>
          <p:nvPr/>
        </p:nvSpPr>
        <p:spPr>
          <a:xfrm>
            <a:off x="5737717" y="296448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5" name="Tytuł 1"/>
          <p:cNvSpPr txBox="1">
            <a:spLocks/>
          </p:cNvSpPr>
          <p:nvPr/>
        </p:nvSpPr>
        <p:spPr>
          <a:xfrm>
            <a:off x="7315268" y="2916741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6" name="Tytuł 1"/>
          <p:cNvSpPr txBox="1">
            <a:spLocks/>
          </p:cNvSpPr>
          <p:nvPr/>
        </p:nvSpPr>
        <p:spPr>
          <a:xfrm>
            <a:off x="2293461" y="4132434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7" name="Tytuł 1"/>
          <p:cNvSpPr txBox="1">
            <a:spLocks/>
          </p:cNvSpPr>
          <p:nvPr/>
        </p:nvSpPr>
        <p:spPr>
          <a:xfrm>
            <a:off x="7315268" y="410267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8" name="Tytuł 1"/>
          <p:cNvSpPr txBox="1">
            <a:spLocks/>
          </p:cNvSpPr>
          <p:nvPr/>
        </p:nvSpPr>
        <p:spPr>
          <a:xfrm>
            <a:off x="5720051" y="411055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9" name="Tytuł 1"/>
          <p:cNvSpPr txBox="1">
            <a:spLocks/>
          </p:cNvSpPr>
          <p:nvPr/>
        </p:nvSpPr>
        <p:spPr>
          <a:xfrm>
            <a:off x="3960849" y="4139771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10" name="Tytuł 1"/>
          <p:cNvSpPr txBox="1">
            <a:spLocks/>
          </p:cNvSpPr>
          <p:nvPr/>
        </p:nvSpPr>
        <p:spPr>
          <a:xfrm>
            <a:off x="2293461" y="546444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11" name="Tytuł 1"/>
          <p:cNvSpPr txBox="1">
            <a:spLocks/>
          </p:cNvSpPr>
          <p:nvPr/>
        </p:nvSpPr>
        <p:spPr>
          <a:xfrm>
            <a:off x="3963838" y="546444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cxnSp>
        <p:nvCxnSpPr>
          <p:cNvPr id="412" name="Łącznik prosty 411"/>
          <p:cNvCxnSpPr/>
          <p:nvPr/>
        </p:nvCxnSpPr>
        <p:spPr>
          <a:xfrm rot="16200000" flipV="1">
            <a:off x="406676" y="3195786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Elipsa 412"/>
          <p:cNvSpPr>
            <a:spLocks noChangeAspect="1"/>
          </p:cNvSpPr>
          <p:nvPr/>
        </p:nvSpPr>
        <p:spPr>
          <a:xfrm>
            <a:off x="546060" y="3335042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4" name="Łącznik prosty 413"/>
          <p:cNvCxnSpPr/>
          <p:nvPr/>
        </p:nvCxnSpPr>
        <p:spPr>
          <a:xfrm rot="5400000" flipH="1" flipV="1">
            <a:off x="533634" y="3199237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Łącznik prosty 414"/>
          <p:cNvCxnSpPr/>
          <p:nvPr/>
        </p:nvCxnSpPr>
        <p:spPr>
          <a:xfrm rot="16200000" flipH="1">
            <a:off x="528635" y="3412070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Łącznik prosty 415"/>
          <p:cNvCxnSpPr/>
          <p:nvPr/>
        </p:nvCxnSpPr>
        <p:spPr>
          <a:xfrm rot="5400000" flipH="1" flipV="1">
            <a:off x="401681" y="3408623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Elipsa 416"/>
          <p:cNvSpPr>
            <a:spLocks noChangeAspect="1"/>
          </p:cNvSpPr>
          <p:nvPr/>
        </p:nvSpPr>
        <p:spPr>
          <a:xfrm>
            <a:off x="669565" y="3552878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Elipsa 417"/>
          <p:cNvSpPr>
            <a:spLocks noChangeAspect="1"/>
          </p:cNvSpPr>
          <p:nvPr/>
        </p:nvSpPr>
        <p:spPr>
          <a:xfrm>
            <a:off x="415651" y="3127203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Elipsa 418"/>
          <p:cNvSpPr>
            <a:spLocks noChangeAspect="1"/>
          </p:cNvSpPr>
          <p:nvPr/>
        </p:nvSpPr>
        <p:spPr>
          <a:xfrm>
            <a:off x="415651" y="3552878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Elipsa 419"/>
          <p:cNvSpPr>
            <a:spLocks noChangeAspect="1"/>
          </p:cNvSpPr>
          <p:nvPr/>
        </p:nvSpPr>
        <p:spPr>
          <a:xfrm>
            <a:off x="669565" y="3127203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Łącznik prosty 583"/>
          <p:cNvCxnSpPr/>
          <p:nvPr/>
        </p:nvCxnSpPr>
        <p:spPr>
          <a:xfrm rot="16200000" flipV="1">
            <a:off x="1432267" y="3181439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Elipsa 584"/>
          <p:cNvSpPr>
            <a:spLocks noChangeAspect="1"/>
          </p:cNvSpPr>
          <p:nvPr/>
        </p:nvSpPr>
        <p:spPr>
          <a:xfrm>
            <a:off x="1565868" y="331491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6" name="Łącznik prosty 585"/>
          <p:cNvCxnSpPr/>
          <p:nvPr/>
        </p:nvCxnSpPr>
        <p:spPr>
          <a:xfrm rot="5400000" flipH="1" flipV="1">
            <a:off x="1552373" y="3180869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Łącznik prosty 586"/>
          <p:cNvCxnSpPr/>
          <p:nvPr/>
        </p:nvCxnSpPr>
        <p:spPr>
          <a:xfrm rot="16200000" flipH="1">
            <a:off x="1486609" y="3454306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Elipsa 587"/>
          <p:cNvSpPr>
            <a:spLocks noChangeAspect="1"/>
          </p:cNvSpPr>
          <p:nvPr/>
        </p:nvSpPr>
        <p:spPr>
          <a:xfrm>
            <a:off x="1686547" y="310776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Elipsa 588"/>
          <p:cNvSpPr>
            <a:spLocks noChangeAspect="1"/>
          </p:cNvSpPr>
          <p:nvPr/>
        </p:nvSpPr>
        <p:spPr>
          <a:xfrm>
            <a:off x="1565868" y="353344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Elipsa 589"/>
          <p:cNvSpPr>
            <a:spLocks noChangeAspect="1"/>
          </p:cNvSpPr>
          <p:nvPr/>
        </p:nvSpPr>
        <p:spPr>
          <a:xfrm>
            <a:off x="1446329" y="310776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Tytuł 1"/>
          <p:cNvSpPr txBox="1">
            <a:spLocks/>
          </p:cNvSpPr>
          <p:nvPr/>
        </p:nvSpPr>
        <p:spPr>
          <a:xfrm>
            <a:off x="957749" y="2987891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cxnSp>
        <p:nvCxnSpPr>
          <p:cNvPr id="594" name="Łącznik prosty ze strzałką 593"/>
          <p:cNvCxnSpPr/>
          <p:nvPr/>
        </p:nvCxnSpPr>
        <p:spPr>
          <a:xfrm rot="5400000">
            <a:off x="302663" y="2586854"/>
            <a:ext cx="605764" cy="1588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Łącznik prosty ze strzałką 595"/>
          <p:cNvCxnSpPr/>
          <p:nvPr/>
        </p:nvCxnSpPr>
        <p:spPr>
          <a:xfrm rot="5400000">
            <a:off x="1321677" y="2586060"/>
            <a:ext cx="605764" cy="1588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7" name="Tytuł 1"/>
          <p:cNvSpPr txBox="1">
            <a:spLocks/>
          </p:cNvSpPr>
          <p:nvPr/>
        </p:nvSpPr>
        <p:spPr>
          <a:xfrm>
            <a:off x="29825" y="1661672"/>
            <a:ext cx="235778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22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GB" sz="2200" i="1" spc="-15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en-GB" sz="22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8" name="Tytuł 1"/>
          <p:cNvSpPr txBox="1">
            <a:spLocks/>
          </p:cNvSpPr>
          <p:nvPr/>
        </p:nvSpPr>
        <p:spPr>
          <a:xfrm>
            <a:off x="2184095" y="1558925"/>
            <a:ext cx="5619753" cy="1106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solidFill>
                  <a:prstClr val="black"/>
                </a:solidFill>
              </a:rPr>
              <a:t>=</a:t>
            </a:r>
            <a:r>
              <a:rPr lang="pl-PL" sz="22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  2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4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</a:t>
            </a:r>
          </a:p>
          <a:p>
            <a:pPr>
              <a:spcBef>
                <a:spcPct val="0"/>
              </a:spcBef>
              <a:defRPr/>
            </a:pP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     +  6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200" i="1" spc="-15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2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200" i="1" spc="-15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GB" sz="2200" i="1" spc="-15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en-GB" sz="22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0" name="Tytuł 1"/>
          <p:cNvSpPr txBox="1">
            <a:spLocks/>
          </p:cNvSpPr>
          <p:nvPr/>
        </p:nvSpPr>
        <p:spPr>
          <a:xfrm>
            <a:off x="0" y="1558925"/>
            <a:ext cx="278102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3200" spc="-150" dirty="0" smtClean="0">
                <a:latin typeface="Times New Roman" pitchFamily="18" charset="0"/>
                <a:ea typeface="+mj-ea"/>
                <a:cs typeface="Times New Roman" pitchFamily="18" charset="0"/>
                <a:sym typeface="Euclid Symbol"/>
              </a:rPr>
              <a:t>                     </a:t>
            </a:r>
            <a:r>
              <a:rPr lang="pl-PL" sz="3200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800" i="1" spc="-150" baseline="6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3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lang="en-GB" sz="3200" i="1" spc="-15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1" name="Tytuł 1"/>
          <p:cNvSpPr txBox="1">
            <a:spLocks/>
          </p:cNvSpPr>
          <p:nvPr/>
        </p:nvSpPr>
        <p:spPr>
          <a:xfrm>
            <a:off x="55819" y="3022951"/>
            <a:ext cx="278102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3200" spc="-150" dirty="0" smtClean="0">
                <a:latin typeface="Times New Roman" pitchFamily="18" charset="0"/>
                <a:ea typeface="+mj-ea"/>
                <a:cs typeface="Times New Roman" pitchFamily="18" charset="0"/>
                <a:sym typeface="Euclid Symbol"/>
              </a:rPr>
              <a:t>                   </a:t>
            </a:r>
            <a:r>
              <a:rPr lang="pl-PL" sz="3200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800" i="1" spc="-150" baseline="6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3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lang="en-GB" sz="3200" i="1" spc="-15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2" name="Łącznik prosty 621"/>
          <p:cNvCxnSpPr/>
          <p:nvPr/>
        </p:nvCxnSpPr>
        <p:spPr>
          <a:xfrm rot="16200000" flipV="1">
            <a:off x="5916733" y="5680846"/>
            <a:ext cx="191898" cy="1363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3" name="Elipsa 622"/>
          <p:cNvSpPr>
            <a:spLocks noChangeAspect="1"/>
          </p:cNvSpPr>
          <p:nvPr/>
        </p:nvSpPr>
        <p:spPr>
          <a:xfrm>
            <a:off x="5914591" y="5623054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4" name="Łącznik prosty 623"/>
          <p:cNvCxnSpPr/>
          <p:nvPr/>
        </p:nvCxnSpPr>
        <p:spPr>
          <a:xfrm rot="5400000" flipH="1" flipV="1">
            <a:off x="6049147" y="5684798"/>
            <a:ext cx="191200" cy="1277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5" name="Elipsa 624"/>
          <p:cNvSpPr>
            <a:spLocks noChangeAspect="1"/>
          </p:cNvSpPr>
          <p:nvPr/>
        </p:nvSpPr>
        <p:spPr>
          <a:xfrm>
            <a:off x="6178725" y="5623055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6" name="Łącznik prosty 625"/>
          <p:cNvCxnSpPr/>
          <p:nvPr/>
        </p:nvCxnSpPr>
        <p:spPr>
          <a:xfrm rot="16200000" flipV="1">
            <a:off x="5966314" y="5958834"/>
            <a:ext cx="233662" cy="455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7" name="Elipsa 626"/>
          <p:cNvSpPr>
            <a:spLocks noChangeAspect="1"/>
          </p:cNvSpPr>
          <p:nvPr/>
        </p:nvSpPr>
        <p:spPr>
          <a:xfrm>
            <a:off x="6055520" y="6035647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8" name="Łącznik prosty 627"/>
          <p:cNvCxnSpPr/>
          <p:nvPr/>
        </p:nvCxnSpPr>
        <p:spPr>
          <a:xfrm rot="16200000" flipV="1">
            <a:off x="3177795" y="5669950"/>
            <a:ext cx="191201" cy="13184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9" name="Elipsa 628"/>
          <p:cNvSpPr>
            <a:spLocks noChangeAspect="1"/>
          </p:cNvSpPr>
          <p:nvPr/>
        </p:nvSpPr>
        <p:spPr>
          <a:xfrm>
            <a:off x="3177566" y="5610245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0" name="Łącznik prosty 629"/>
          <p:cNvCxnSpPr/>
          <p:nvPr/>
        </p:nvCxnSpPr>
        <p:spPr>
          <a:xfrm rot="5400000" flipH="1" flipV="1">
            <a:off x="3309863" y="5669729"/>
            <a:ext cx="191200" cy="1322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1" name="Elipsa 630"/>
          <p:cNvSpPr>
            <a:spLocks noChangeAspect="1"/>
          </p:cNvSpPr>
          <p:nvPr/>
        </p:nvSpPr>
        <p:spPr>
          <a:xfrm>
            <a:off x="3441700" y="5610245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2" name="Łącznik prosty 631"/>
          <p:cNvCxnSpPr/>
          <p:nvPr/>
        </p:nvCxnSpPr>
        <p:spPr>
          <a:xfrm rot="5400000" flipH="1" flipV="1">
            <a:off x="3180182" y="5863538"/>
            <a:ext cx="190502" cy="1277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Łącznik prosty 632"/>
          <p:cNvCxnSpPr/>
          <p:nvPr/>
        </p:nvCxnSpPr>
        <p:spPr>
          <a:xfrm rot="16200000" flipV="1">
            <a:off x="3309515" y="5861973"/>
            <a:ext cx="191898" cy="1322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Elipsa 633"/>
          <p:cNvSpPr>
            <a:spLocks noChangeAspect="1"/>
          </p:cNvSpPr>
          <p:nvPr/>
        </p:nvSpPr>
        <p:spPr>
          <a:xfrm>
            <a:off x="3441700" y="5992645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Elipsa 634"/>
          <p:cNvSpPr>
            <a:spLocks noChangeAspect="1"/>
          </p:cNvSpPr>
          <p:nvPr/>
        </p:nvSpPr>
        <p:spPr>
          <a:xfrm>
            <a:off x="3181646" y="5994040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Elipsa 635"/>
          <p:cNvSpPr>
            <a:spLocks noChangeAspect="1"/>
          </p:cNvSpPr>
          <p:nvPr/>
        </p:nvSpPr>
        <p:spPr>
          <a:xfrm>
            <a:off x="6050960" y="5813026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Elipsa 636"/>
          <p:cNvSpPr>
            <a:spLocks noChangeAspect="1"/>
          </p:cNvSpPr>
          <p:nvPr/>
        </p:nvSpPr>
        <p:spPr>
          <a:xfrm>
            <a:off x="3309414" y="5801446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4" name="Łącznik prosty 643"/>
          <p:cNvCxnSpPr/>
          <p:nvPr/>
        </p:nvCxnSpPr>
        <p:spPr>
          <a:xfrm rot="16200000" flipV="1">
            <a:off x="3200979" y="3156416"/>
            <a:ext cx="219012" cy="677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Łącznik prosty 644"/>
          <p:cNvCxnSpPr/>
          <p:nvPr/>
        </p:nvCxnSpPr>
        <p:spPr>
          <a:xfrm rot="10800000">
            <a:off x="3183373" y="3153776"/>
            <a:ext cx="162864" cy="1459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Łącznik prosty 645"/>
          <p:cNvCxnSpPr/>
          <p:nvPr/>
        </p:nvCxnSpPr>
        <p:spPr>
          <a:xfrm flipV="1">
            <a:off x="3346238" y="3153776"/>
            <a:ext cx="168930" cy="1459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7" name="Elipsa 646"/>
          <p:cNvSpPr>
            <a:spLocks noChangeAspect="1"/>
          </p:cNvSpPr>
          <p:nvPr/>
        </p:nvSpPr>
        <p:spPr>
          <a:xfrm>
            <a:off x="3133551" y="3110788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Elipsa 647"/>
          <p:cNvSpPr>
            <a:spLocks noChangeAspect="1"/>
          </p:cNvSpPr>
          <p:nvPr/>
        </p:nvSpPr>
        <p:spPr>
          <a:xfrm>
            <a:off x="3240406" y="3050734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9" name="Łącznik prosty 648"/>
          <p:cNvCxnSpPr/>
          <p:nvPr/>
        </p:nvCxnSpPr>
        <p:spPr>
          <a:xfrm rot="5400000" flipH="1" flipV="1">
            <a:off x="3267965" y="3159036"/>
            <a:ext cx="219011" cy="6246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0" name="Elipsa 649"/>
          <p:cNvSpPr>
            <a:spLocks noChangeAspect="1"/>
          </p:cNvSpPr>
          <p:nvPr/>
        </p:nvSpPr>
        <p:spPr>
          <a:xfrm>
            <a:off x="3481923" y="3110788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Elipsa 650"/>
          <p:cNvSpPr>
            <a:spLocks noChangeAspect="1"/>
          </p:cNvSpPr>
          <p:nvPr/>
        </p:nvSpPr>
        <p:spPr>
          <a:xfrm>
            <a:off x="3375458" y="3050734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2" name="Łącznik prosty 651"/>
          <p:cNvCxnSpPr/>
          <p:nvPr/>
        </p:nvCxnSpPr>
        <p:spPr>
          <a:xfrm rot="16200000" flipV="1">
            <a:off x="3264100" y="3380009"/>
            <a:ext cx="228789" cy="6831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Łącznik prosty 652"/>
          <p:cNvCxnSpPr/>
          <p:nvPr/>
        </p:nvCxnSpPr>
        <p:spPr>
          <a:xfrm rot="5400000" flipH="1" flipV="1">
            <a:off x="3201848" y="3378509"/>
            <a:ext cx="221225" cy="6375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Łącznik prosty 653"/>
          <p:cNvCxnSpPr/>
          <p:nvPr/>
        </p:nvCxnSpPr>
        <p:spPr>
          <a:xfrm rot="10800000">
            <a:off x="3346239" y="3299774"/>
            <a:ext cx="160963" cy="15507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Łącznik prosty 654"/>
          <p:cNvCxnSpPr/>
          <p:nvPr/>
        </p:nvCxnSpPr>
        <p:spPr>
          <a:xfrm flipV="1">
            <a:off x="3173505" y="3299774"/>
            <a:ext cx="170832" cy="15043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6" name="Elipsa 655"/>
          <p:cNvSpPr>
            <a:spLocks noChangeAspect="1"/>
          </p:cNvSpPr>
          <p:nvPr/>
        </p:nvSpPr>
        <p:spPr>
          <a:xfrm>
            <a:off x="3133551" y="3424824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Elipsa 656"/>
          <p:cNvSpPr>
            <a:spLocks noChangeAspect="1"/>
          </p:cNvSpPr>
          <p:nvPr/>
        </p:nvSpPr>
        <p:spPr>
          <a:xfrm>
            <a:off x="3375458" y="3491671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Elipsa 657"/>
          <p:cNvSpPr>
            <a:spLocks noChangeAspect="1"/>
          </p:cNvSpPr>
          <p:nvPr/>
        </p:nvSpPr>
        <p:spPr>
          <a:xfrm>
            <a:off x="3247337" y="3491671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Elipsa 658"/>
          <p:cNvSpPr>
            <a:spLocks noChangeAspect="1"/>
          </p:cNvSpPr>
          <p:nvPr/>
        </p:nvSpPr>
        <p:spPr>
          <a:xfrm>
            <a:off x="3481923" y="3431618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0" name="Łącznik prosty 659"/>
          <p:cNvCxnSpPr/>
          <p:nvPr/>
        </p:nvCxnSpPr>
        <p:spPr>
          <a:xfrm rot="16200000" flipV="1">
            <a:off x="5947514" y="3161080"/>
            <a:ext cx="221923" cy="677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Łącznik prosty 660"/>
          <p:cNvCxnSpPr/>
          <p:nvPr/>
        </p:nvCxnSpPr>
        <p:spPr>
          <a:xfrm rot="10800000">
            <a:off x="5931362" y="3156987"/>
            <a:ext cx="160964" cy="14821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Łącznik prosty 661"/>
          <p:cNvCxnSpPr/>
          <p:nvPr/>
        </p:nvCxnSpPr>
        <p:spPr>
          <a:xfrm flipV="1">
            <a:off x="6094227" y="3156987"/>
            <a:ext cx="168930" cy="1489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3" name="Elipsa 662"/>
          <p:cNvSpPr>
            <a:spLocks noChangeAspect="1"/>
          </p:cNvSpPr>
          <p:nvPr/>
        </p:nvSpPr>
        <p:spPr>
          <a:xfrm>
            <a:off x="5884882" y="3113998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Elipsa 663"/>
          <p:cNvSpPr>
            <a:spLocks noChangeAspect="1"/>
          </p:cNvSpPr>
          <p:nvPr/>
        </p:nvSpPr>
        <p:spPr>
          <a:xfrm>
            <a:off x="5991737" y="3053945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5" name="Łącznik prosty 664"/>
          <p:cNvCxnSpPr/>
          <p:nvPr/>
        </p:nvCxnSpPr>
        <p:spPr>
          <a:xfrm rot="5400000" flipH="1" flipV="1">
            <a:off x="6013899" y="3162403"/>
            <a:ext cx="221224" cy="643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6" name="Elipsa 665"/>
          <p:cNvSpPr>
            <a:spLocks noChangeAspect="1"/>
          </p:cNvSpPr>
          <p:nvPr/>
        </p:nvSpPr>
        <p:spPr>
          <a:xfrm>
            <a:off x="6233254" y="3113998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Elipsa 666"/>
          <p:cNvSpPr>
            <a:spLocks noChangeAspect="1"/>
          </p:cNvSpPr>
          <p:nvPr/>
        </p:nvSpPr>
        <p:spPr>
          <a:xfrm>
            <a:off x="6126789" y="3053945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8" name="Łącznik prosty 667"/>
          <p:cNvCxnSpPr/>
          <p:nvPr/>
        </p:nvCxnSpPr>
        <p:spPr>
          <a:xfrm rot="16200000" flipV="1">
            <a:off x="5982968" y="3420515"/>
            <a:ext cx="221226" cy="12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Łącznik prosty 668"/>
          <p:cNvCxnSpPr/>
          <p:nvPr/>
        </p:nvCxnSpPr>
        <p:spPr>
          <a:xfrm rot="16200000" flipV="1">
            <a:off x="6062603" y="3337520"/>
            <a:ext cx="195318" cy="13207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Łącznik prosty 669"/>
          <p:cNvCxnSpPr/>
          <p:nvPr/>
        </p:nvCxnSpPr>
        <p:spPr>
          <a:xfrm rot="5400000" flipH="1" flipV="1">
            <a:off x="5934328" y="3336883"/>
            <a:ext cx="189685" cy="1263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1" name="Elipsa 670"/>
          <p:cNvSpPr>
            <a:spLocks noChangeAspect="1"/>
          </p:cNvSpPr>
          <p:nvPr/>
        </p:nvSpPr>
        <p:spPr>
          <a:xfrm>
            <a:off x="5931934" y="3464854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Elipsa 671"/>
          <p:cNvSpPr>
            <a:spLocks noChangeAspect="1"/>
          </p:cNvSpPr>
          <p:nvPr/>
        </p:nvSpPr>
        <p:spPr>
          <a:xfrm>
            <a:off x="6062422" y="3501214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Elipsa 672"/>
          <p:cNvSpPr>
            <a:spLocks noChangeAspect="1"/>
          </p:cNvSpPr>
          <p:nvPr/>
        </p:nvSpPr>
        <p:spPr>
          <a:xfrm>
            <a:off x="6196394" y="3471187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4" name="Łącznik prosty 673"/>
          <p:cNvCxnSpPr/>
          <p:nvPr/>
        </p:nvCxnSpPr>
        <p:spPr>
          <a:xfrm rot="16200000" flipV="1">
            <a:off x="8209296" y="3174754"/>
            <a:ext cx="221923" cy="677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5" name="Łącznik prosty 674"/>
          <p:cNvCxnSpPr/>
          <p:nvPr/>
        </p:nvCxnSpPr>
        <p:spPr>
          <a:xfrm rot="10800000">
            <a:off x="8193143" y="3170661"/>
            <a:ext cx="160964" cy="1482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6" name="Łącznik prosty 675"/>
          <p:cNvCxnSpPr/>
          <p:nvPr/>
        </p:nvCxnSpPr>
        <p:spPr>
          <a:xfrm flipV="1">
            <a:off x="8354107" y="3170661"/>
            <a:ext cx="170832" cy="14821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7" name="Elipsa 676"/>
          <p:cNvSpPr>
            <a:spLocks noChangeAspect="1"/>
          </p:cNvSpPr>
          <p:nvPr/>
        </p:nvSpPr>
        <p:spPr>
          <a:xfrm>
            <a:off x="8146663" y="3127672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Elipsa 677"/>
          <p:cNvSpPr>
            <a:spLocks noChangeAspect="1"/>
          </p:cNvSpPr>
          <p:nvPr/>
        </p:nvSpPr>
        <p:spPr>
          <a:xfrm>
            <a:off x="8253518" y="3067619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9" name="Łącznik prosty 678"/>
          <p:cNvCxnSpPr/>
          <p:nvPr/>
        </p:nvCxnSpPr>
        <p:spPr>
          <a:xfrm rot="5400000" flipH="1" flipV="1">
            <a:off x="8275680" y="3176078"/>
            <a:ext cx="221224" cy="643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0" name="Elipsa 679"/>
          <p:cNvSpPr>
            <a:spLocks noChangeAspect="1"/>
          </p:cNvSpPr>
          <p:nvPr/>
        </p:nvSpPr>
        <p:spPr>
          <a:xfrm>
            <a:off x="8495036" y="3127672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Elipsa 680"/>
          <p:cNvSpPr>
            <a:spLocks noChangeAspect="1"/>
          </p:cNvSpPr>
          <p:nvPr/>
        </p:nvSpPr>
        <p:spPr>
          <a:xfrm>
            <a:off x="8388571" y="3067619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2" name="Łącznik prosty 681"/>
          <p:cNvCxnSpPr/>
          <p:nvPr/>
        </p:nvCxnSpPr>
        <p:spPr>
          <a:xfrm rot="16200000" flipV="1">
            <a:off x="8284412" y="3388570"/>
            <a:ext cx="233663" cy="9426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Łącznik prosty 682"/>
          <p:cNvCxnSpPr/>
          <p:nvPr/>
        </p:nvCxnSpPr>
        <p:spPr>
          <a:xfrm rot="5400000" flipH="1" flipV="1">
            <a:off x="8188476" y="3386902"/>
            <a:ext cx="233657" cy="976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4" name="Elipsa 683"/>
          <p:cNvSpPr>
            <a:spLocks noChangeAspect="1"/>
          </p:cNvSpPr>
          <p:nvPr/>
        </p:nvSpPr>
        <p:spPr>
          <a:xfrm>
            <a:off x="8226597" y="3510236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Elipsa 684"/>
          <p:cNvSpPr>
            <a:spLocks noChangeAspect="1"/>
          </p:cNvSpPr>
          <p:nvPr/>
        </p:nvSpPr>
        <p:spPr>
          <a:xfrm>
            <a:off x="8418473" y="3510236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6" name="Łącznik prosty 685"/>
          <p:cNvCxnSpPr/>
          <p:nvPr/>
        </p:nvCxnSpPr>
        <p:spPr>
          <a:xfrm rot="16200000" flipV="1">
            <a:off x="8254510" y="4369071"/>
            <a:ext cx="221923" cy="677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" name="Łącznik prosty 686"/>
          <p:cNvCxnSpPr/>
          <p:nvPr/>
        </p:nvCxnSpPr>
        <p:spPr>
          <a:xfrm rot="10800000">
            <a:off x="8238357" y="4364978"/>
            <a:ext cx="160964" cy="1482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" name="Łącznik prosty 687"/>
          <p:cNvCxnSpPr/>
          <p:nvPr/>
        </p:nvCxnSpPr>
        <p:spPr>
          <a:xfrm flipV="1">
            <a:off x="8399321" y="4364978"/>
            <a:ext cx="170832" cy="14821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9" name="Elipsa 688"/>
          <p:cNvSpPr>
            <a:spLocks noChangeAspect="1"/>
          </p:cNvSpPr>
          <p:nvPr/>
        </p:nvSpPr>
        <p:spPr>
          <a:xfrm>
            <a:off x="8191877" y="4321989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Elipsa 689"/>
          <p:cNvSpPr>
            <a:spLocks noChangeAspect="1"/>
          </p:cNvSpPr>
          <p:nvPr/>
        </p:nvSpPr>
        <p:spPr>
          <a:xfrm>
            <a:off x="8298732" y="4261936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1" name="Łącznik prosty 690"/>
          <p:cNvCxnSpPr/>
          <p:nvPr/>
        </p:nvCxnSpPr>
        <p:spPr>
          <a:xfrm rot="5400000" flipH="1" flipV="1">
            <a:off x="8320894" y="4370394"/>
            <a:ext cx="221224" cy="643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2" name="Elipsa 691"/>
          <p:cNvSpPr>
            <a:spLocks noChangeAspect="1"/>
          </p:cNvSpPr>
          <p:nvPr/>
        </p:nvSpPr>
        <p:spPr>
          <a:xfrm>
            <a:off x="8540249" y="4321989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Elipsa 692"/>
          <p:cNvSpPr>
            <a:spLocks noChangeAspect="1"/>
          </p:cNvSpPr>
          <p:nvPr/>
        </p:nvSpPr>
        <p:spPr>
          <a:xfrm>
            <a:off x="8433785" y="4261936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4" name="Łącznik prosty 693"/>
          <p:cNvCxnSpPr/>
          <p:nvPr/>
        </p:nvCxnSpPr>
        <p:spPr>
          <a:xfrm rot="16200000" flipV="1">
            <a:off x="8284774" y="4627742"/>
            <a:ext cx="233662" cy="455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5" name="Elipsa 694"/>
          <p:cNvSpPr>
            <a:spLocks noChangeAspect="1"/>
          </p:cNvSpPr>
          <p:nvPr/>
        </p:nvSpPr>
        <p:spPr>
          <a:xfrm>
            <a:off x="8373979" y="4704552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Łącznik prosty 695"/>
          <p:cNvCxnSpPr/>
          <p:nvPr/>
        </p:nvCxnSpPr>
        <p:spPr>
          <a:xfrm rot="16200000" flipV="1">
            <a:off x="3244459" y="4627398"/>
            <a:ext cx="233665" cy="12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Łącznik prosty 696"/>
          <p:cNvCxnSpPr/>
          <p:nvPr/>
        </p:nvCxnSpPr>
        <p:spPr>
          <a:xfrm rot="16200000" flipV="1">
            <a:off x="3330429" y="4544344"/>
            <a:ext cx="189975" cy="12945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Łącznik prosty 697"/>
          <p:cNvCxnSpPr/>
          <p:nvPr/>
        </p:nvCxnSpPr>
        <p:spPr>
          <a:xfrm rot="5400000" flipH="1" flipV="1">
            <a:off x="3200545" y="4540482"/>
            <a:ext cx="192601" cy="13397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9" name="Elipsa 698"/>
          <p:cNvSpPr>
            <a:spLocks noChangeAspect="1"/>
          </p:cNvSpPr>
          <p:nvPr/>
        </p:nvSpPr>
        <p:spPr>
          <a:xfrm>
            <a:off x="3195780" y="4673738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Elipsa 699"/>
          <p:cNvSpPr>
            <a:spLocks noChangeAspect="1"/>
          </p:cNvSpPr>
          <p:nvPr/>
        </p:nvSpPr>
        <p:spPr>
          <a:xfrm>
            <a:off x="3330787" y="4714803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Elipsa 700"/>
          <p:cNvSpPr>
            <a:spLocks noChangeAspect="1"/>
          </p:cNvSpPr>
          <p:nvPr/>
        </p:nvSpPr>
        <p:spPr>
          <a:xfrm>
            <a:off x="3455203" y="4672504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2" name="Łącznik prosty 701"/>
          <p:cNvCxnSpPr/>
          <p:nvPr/>
        </p:nvCxnSpPr>
        <p:spPr>
          <a:xfrm rot="5400000" flipH="1" flipV="1">
            <a:off x="3251785" y="4401063"/>
            <a:ext cx="219008" cy="11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Łącznik prosty 702"/>
          <p:cNvCxnSpPr/>
          <p:nvPr/>
        </p:nvCxnSpPr>
        <p:spPr>
          <a:xfrm rot="16200000" flipV="1">
            <a:off x="3203830" y="4356525"/>
            <a:ext cx="182890" cy="13083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" name="Łącznik prosty 703"/>
          <p:cNvCxnSpPr/>
          <p:nvPr/>
        </p:nvCxnSpPr>
        <p:spPr>
          <a:xfrm rot="5400000" flipH="1" flipV="1">
            <a:off x="3332144" y="4353869"/>
            <a:ext cx="189684" cy="12631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5" name="Elipsa 704"/>
          <p:cNvSpPr>
            <a:spLocks noChangeAspect="1"/>
          </p:cNvSpPr>
          <p:nvPr/>
        </p:nvSpPr>
        <p:spPr>
          <a:xfrm>
            <a:off x="3195780" y="4292157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Elipsa 705"/>
          <p:cNvSpPr>
            <a:spLocks noChangeAspect="1"/>
          </p:cNvSpPr>
          <p:nvPr/>
        </p:nvSpPr>
        <p:spPr>
          <a:xfrm>
            <a:off x="3331984" y="4262130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Elipsa 706"/>
          <p:cNvSpPr>
            <a:spLocks noChangeAspect="1"/>
          </p:cNvSpPr>
          <p:nvPr/>
        </p:nvSpPr>
        <p:spPr>
          <a:xfrm>
            <a:off x="3460239" y="4292157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8" name="Łącznik prosty 707"/>
          <p:cNvCxnSpPr/>
          <p:nvPr/>
        </p:nvCxnSpPr>
        <p:spPr>
          <a:xfrm rot="5400000" flipH="1" flipV="1">
            <a:off x="5963537" y="4436366"/>
            <a:ext cx="221923" cy="11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Łącznik prosty 708"/>
          <p:cNvCxnSpPr/>
          <p:nvPr/>
        </p:nvCxnSpPr>
        <p:spPr>
          <a:xfrm rot="16200000" flipV="1">
            <a:off x="5917039" y="4390371"/>
            <a:ext cx="182890" cy="13083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Łącznik prosty 709"/>
          <p:cNvCxnSpPr/>
          <p:nvPr/>
        </p:nvCxnSpPr>
        <p:spPr>
          <a:xfrm rot="5400000" flipH="1" flipV="1">
            <a:off x="6042678" y="4387253"/>
            <a:ext cx="191896" cy="12945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1" name="Elipsa 710"/>
          <p:cNvSpPr>
            <a:spLocks noChangeAspect="1"/>
          </p:cNvSpPr>
          <p:nvPr/>
        </p:nvSpPr>
        <p:spPr>
          <a:xfrm>
            <a:off x="5908990" y="4326003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Elipsa 711"/>
          <p:cNvSpPr>
            <a:spLocks noChangeAspect="1"/>
          </p:cNvSpPr>
          <p:nvPr/>
        </p:nvSpPr>
        <p:spPr>
          <a:xfrm>
            <a:off x="6045194" y="4295977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Elipsa 712"/>
          <p:cNvSpPr>
            <a:spLocks noChangeAspect="1"/>
          </p:cNvSpPr>
          <p:nvPr/>
        </p:nvSpPr>
        <p:spPr>
          <a:xfrm>
            <a:off x="6173448" y="4326003"/>
            <a:ext cx="59806" cy="60053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4" name="Łącznik prosty 713"/>
          <p:cNvCxnSpPr/>
          <p:nvPr/>
        </p:nvCxnSpPr>
        <p:spPr>
          <a:xfrm rot="16200000" flipV="1">
            <a:off x="6004204" y="4616924"/>
            <a:ext cx="233663" cy="9426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Łącznik prosty 714"/>
          <p:cNvCxnSpPr/>
          <p:nvPr/>
        </p:nvCxnSpPr>
        <p:spPr>
          <a:xfrm rot="5400000" flipH="1" flipV="1">
            <a:off x="5908267" y="4615256"/>
            <a:ext cx="233657" cy="9760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" name="Elipsa 715"/>
          <p:cNvSpPr>
            <a:spLocks noChangeAspect="1"/>
          </p:cNvSpPr>
          <p:nvPr/>
        </p:nvSpPr>
        <p:spPr>
          <a:xfrm>
            <a:off x="5946389" y="4738590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Elipsa 716"/>
          <p:cNvSpPr>
            <a:spLocks noChangeAspect="1"/>
          </p:cNvSpPr>
          <p:nvPr/>
        </p:nvSpPr>
        <p:spPr>
          <a:xfrm>
            <a:off x="6138265" y="4738590"/>
            <a:ext cx="59806" cy="60053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Elipsa 717"/>
          <p:cNvSpPr>
            <a:spLocks noChangeAspect="1"/>
          </p:cNvSpPr>
          <p:nvPr/>
        </p:nvSpPr>
        <p:spPr>
          <a:xfrm>
            <a:off x="3319734" y="3269746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Elipsa 718"/>
          <p:cNvSpPr>
            <a:spLocks noChangeAspect="1"/>
          </p:cNvSpPr>
          <p:nvPr/>
        </p:nvSpPr>
        <p:spPr>
          <a:xfrm>
            <a:off x="3330787" y="4481138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Elipsa 719"/>
          <p:cNvSpPr>
            <a:spLocks noChangeAspect="1"/>
          </p:cNvSpPr>
          <p:nvPr/>
        </p:nvSpPr>
        <p:spPr>
          <a:xfrm>
            <a:off x="6064323" y="3275170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Elipsa 720"/>
          <p:cNvSpPr>
            <a:spLocks noChangeAspect="1"/>
          </p:cNvSpPr>
          <p:nvPr/>
        </p:nvSpPr>
        <p:spPr>
          <a:xfrm>
            <a:off x="6043996" y="4517197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Elipsa 721"/>
          <p:cNvSpPr>
            <a:spLocks noChangeAspect="1"/>
          </p:cNvSpPr>
          <p:nvPr/>
        </p:nvSpPr>
        <p:spPr>
          <a:xfrm>
            <a:off x="8370384" y="4466796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Elipsa 722"/>
          <p:cNvSpPr>
            <a:spLocks noChangeAspect="1"/>
          </p:cNvSpPr>
          <p:nvPr/>
        </p:nvSpPr>
        <p:spPr>
          <a:xfrm>
            <a:off x="8324204" y="3284192"/>
            <a:ext cx="59806" cy="60053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pole tekstowe 724"/>
          <p:cNvSpPr txBox="1"/>
          <p:nvPr/>
        </p:nvSpPr>
        <p:spPr>
          <a:xfrm>
            <a:off x="5298620" y="3117144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726" name="pole tekstowe 725"/>
          <p:cNvSpPr txBox="1"/>
          <p:nvPr/>
        </p:nvSpPr>
        <p:spPr>
          <a:xfrm>
            <a:off x="2637610" y="429188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4</a:t>
            </a:r>
            <a:endParaRPr lang="en-US" sz="1600" i="1" dirty="0"/>
          </a:p>
        </p:txBody>
      </p:sp>
      <p:sp>
        <p:nvSpPr>
          <p:cNvPr id="727" name="pole tekstowe 726"/>
          <p:cNvSpPr txBox="1"/>
          <p:nvPr/>
        </p:nvSpPr>
        <p:spPr>
          <a:xfrm>
            <a:off x="5255668" y="429537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6</a:t>
            </a:r>
            <a:endParaRPr lang="en-US" sz="1600" i="1" dirty="0"/>
          </a:p>
        </p:txBody>
      </p:sp>
      <p:sp>
        <p:nvSpPr>
          <p:cNvPr id="728" name="pole tekstowe 727"/>
          <p:cNvSpPr txBox="1"/>
          <p:nvPr/>
        </p:nvSpPr>
        <p:spPr>
          <a:xfrm>
            <a:off x="7641999" y="4276682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729" name="pole tekstowe 728"/>
          <p:cNvSpPr txBox="1"/>
          <p:nvPr/>
        </p:nvSpPr>
        <p:spPr>
          <a:xfrm>
            <a:off x="2626558" y="5640271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732" name="pole tekstowe 731"/>
          <p:cNvSpPr txBox="1"/>
          <p:nvPr/>
        </p:nvSpPr>
        <p:spPr>
          <a:xfrm>
            <a:off x="5298620" y="5640271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733" name="pole tekstowe 732"/>
          <p:cNvSpPr txBox="1"/>
          <p:nvPr/>
        </p:nvSpPr>
        <p:spPr>
          <a:xfrm>
            <a:off x="2692408" y="428860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4</a:t>
            </a:r>
            <a:endParaRPr lang="en-US" sz="1600" i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500"/>
                            </p:stCondLst>
                            <p:childTnLst>
                              <p:par>
                                <p:cTn id="2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3000"/>
                            </p:stCondLst>
                            <p:childTnLst>
                              <p:par>
                                <p:cTn id="3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3500"/>
                            </p:stCondLst>
                            <p:childTnLst>
                              <p:par>
                                <p:cTn id="3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4000"/>
                            </p:stCondLst>
                            <p:childTnLst>
                              <p:par>
                                <p:cTn id="4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4500"/>
                            </p:stCondLst>
                            <p:childTnLst>
                              <p:par>
                                <p:cTn id="4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5000"/>
                            </p:stCondLst>
                            <p:childTnLst>
                              <p:par>
                                <p:cTn id="5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6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2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8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1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9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2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6"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9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2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5" dur="500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8"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1"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4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7"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0"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3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6"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9" dur="5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2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5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8" dur="5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1"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4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7" dur="5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>
                            <p:stCondLst>
                              <p:cond delay="500"/>
                            </p:stCondLst>
                            <p:childTnLst>
                              <p:par>
                                <p:cTn id="6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3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6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9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2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5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8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2" dur="5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5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8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1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4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7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0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3"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6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9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2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5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8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1"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4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7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0" dur="500"/>
                                        <p:tgtEl>
                                          <p:spTgt spid="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1" fill="hold">
                            <p:stCondLst>
                              <p:cond delay="1000"/>
                            </p:stCondLst>
                            <p:childTnLst>
                              <p:par>
                                <p:cTn id="8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5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5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8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2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5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8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1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4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7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0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3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6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9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2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5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8"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1" dur="500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2" fill="hold">
                            <p:stCondLst>
                              <p:cond delay="1500"/>
                            </p:stCondLst>
                            <p:childTnLst>
                              <p:par>
                                <p:cTn id="9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4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0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3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6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2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5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4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7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0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3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6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9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2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9" dur="500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2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5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8"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1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4" dur="5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7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0"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3" dur="500"/>
                                        <p:tgtEl>
                                          <p:spTgt spid="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6" dur="500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9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2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5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8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1" dur="50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3" dur="5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7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9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5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1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4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0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3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6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9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2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5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1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4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3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6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9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5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8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1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4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7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0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3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6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9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3" dur="500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6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9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2" dur="500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5" dur="500"/>
                                        <p:tgtEl>
                                          <p:spTgt spid="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8" dur="50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1" dur="5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4"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7"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0"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3"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6" dur="5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9" dur="50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2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5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8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1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4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7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0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3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6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2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5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8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1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4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8" dur="500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1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4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7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0" dur="5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3" dur="500"/>
                                        <p:tgtEl>
                                          <p:spTgt spid="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6" dur="5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9" dur="500"/>
                                        <p:tgtEl>
                                          <p:spTgt spid="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2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5" dur="500"/>
                                        <p:tgtEl>
                                          <p:spTgt spid="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8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1"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4" dur="500"/>
                                        <p:tgtEl>
                                          <p:spTgt spid="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0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3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8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0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6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9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5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9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2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5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8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1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4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7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0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3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6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9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0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2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5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8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1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4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7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0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3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6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9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2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5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8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1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4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8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1"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4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7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0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3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6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9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2" dur="500"/>
                                        <p:tgtEl>
                                          <p:spTgt spid="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603" grpId="0" animBg="1"/>
      <p:bldP spid="638" grpId="0" animBg="1"/>
      <p:bldP spid="639" grpId="0" animBg="1"/>
      <p:bldP spid="640" grpId="0" animBg="1"/>
      <p:bldP spid="641" grpId="0" animBg="1"/>
      <p:bldP spid="642" grpId="0" animBg="1"/>
      <p:bldP spid="643" grpId="0" animBg="1"/>
      <p:bldP spid="203" grpId="0" animBg="1"/>
      <p:bldP spid="203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2" grpId="0" animBg="1"/>
      <p:bldP spid="212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9" grpId="0" animBg="1"/>
      <p:bldP spid="219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35" grpId="0" animBg="1"/>
      <p:bldP spid="235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51" grpId="0" animBg="1"/>
      <p:bldP spid="251" grpId="1" animBg="1"/>
      <p:bldP spid="255" grpId="0" animBg="1"/>
      <p:bldP spid="255" grpId="1" animBg="1"/>
      <p:bldP spid="256" grpId="0" animBg="1"/>
      <p:bldP spid="256" grpId="1" animBg="1"/>
      <p:bldP spid="257" grpId="0" animBg="1"/>
      <p:bldP spid="257" grpId="1" animBg="1"/>
      <p:bldP spid="258" grpId="0" animBg="1"/>
      <p:bldP spid="258" grpId="1" animBg="1"/>
      <p:bldP spid="260" grpId="0" animBg="1"/>
      <p:bldP spid="260" grpId="1" animBg="1"/>
      <p:bldP spid="263" grpId="0" animBg="1"/>
      <p:bldP spid="263" grpId="1" animBg="1"/>
      <p:bldP spid="264" grpId="0" animBg="1"/>
      <p:bldP spid="264" grpId="1" animBg="1"/>
      <p:bldP spid="265" grpId="0" animBg="1"/>
      <p:bldP spid="265" grpId="1" animBg="1"/>
      <p:bldP spid="284" grpId="0" animBg="1"/>
      <p:bldP spid="284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2" grpId="0" animBg="1"/>
      <p:bldP spid="292" grpId="1" animBg="1"/>
      <p:bldP spid="296" grpId="0" animBg="1"/>
      <p:bldP spid="296" grpId="1" animBg="1"/>
      <p:bldP spid="297" grpId="0" animBg="1"/>
      <p:bldP spid="297" grpId="1" animBg="1"/>
      <p:bldP spid="298" grpId="0" animBg="1"/>
      <p:bldP spid="298" grpId="1" animBg="1"/>
      <p:bldP spid="300" grpId="0" animBg="1"/>
      <p:bldP spid="300" grpId="1" animBg="1"/>
      <p:bldP spid="304" grpId="0" animBg="1"/>
      <p:bldP spid="304" grpId="1" animBg="1"/>
      <p:bldP spid="305" grpId="0" animBg="1"/>
      <p:bldP spid="305" grpId="1" animBg="1"/>
      <p:bldP spid="307" grpId="0" animBg="1"/>
      <p:bldP spid="307" grpId="1" animBg="1"/>
      <p:bldP spid="311" grpId="0" animBg="1"/>
      <p:bldP spid="311" grpId="1" animBg="1"/>
      <p:bldP spid="312" grpId="0" animBg="1"/>
      <p:bldP spid="312" grpId="1" animBg="1"/>
      <p:bldP spid="314" grpId="0" animBg="1"/>
      <p:bldP spid="314" grpId="1" animBg="1"/>
      <p:bldP spid="318" grpId="0" animBg="1"/>
      <p:bldP spid="318" grpId="1" animBg="1"/>
      <p:bldP spid="319" grpId="0" animBg="1"/>
      <p:bldP spid="319" grpId="1" animBg="1"/>
      <p:bldP spid="320" grpId="0" animBg="1"/>
      <p:bldP spid="320" grpId="1" animBg="1"/>
      <p:bldP spid="322" grpId="0" animBg="1"/>
      <p:bldP spid="322" grpId="1" animBg="1"/>
      <p:bldP spid="325" grpId="0" animBg="1"/>
      <p:bldP spid="325" grpId="1" animBg="1"/>
      <p:bldP spid="326" grpId="0" animBg="1"/>
      <p:bldP spid="326" grpId="1" animBg="1"/>
      <p:bldP spid="328" grpId="0" animBg="1"/>
      <p:bldP spid="328" grpId="1" animBg="1"/>
      <p:bldP spid="332" grpId="0" animBg="1"/>
      <p:bldP spid="332" grpId="1" animBg="1"/>
      <p:bldP spid="333" grpId="0" animBg="1"/>
      <p:bldP spid="333" grpId="1" animBg="1"/>
      <p:bldP spid="334" grpId="0" animBg="1"/>
      <p:bldP spid="334" grpId="1" animBg="1"/>
      <p:bldP spid="336" grpId="0" animBg="1"/>
      <p:bldP spid="336" grpId="1" animBg="1"/>
      <p:bldP spid="339" grpId="0" animBg="1"/>
      <p:bldP spid="339" grpId="1" animBg="1"/>
      <p:bldP spid="340" grpId="0" animBg="1"/>
      <p:bldP spid="340" grpId="1" animBg="1"/>
      <p:bldP spid="342" grpId="0" animBg="1"/>
      <p:bldP spid="342" grpId="1" animBg="1"/>
      <p:bldP spid="346" grpId="0" animBg="1"/>
      <p:bldP spid="346" grpId="1" animBg="1"/>
      <p:bldP spid="347" grpId="0" animBg="1"/>
      <p:bldP spid="347" grpId="1" animBg="1"/>
      <p:bldP spid="349" grpId="0" animBg="1"/>
      <p:bldP spid="349" grpId="1" animBg="1"/>
      <p:bldP spid="352" grpId="0" animBg="1"/>
      <p:bldP spid="352" grpId="1" animBg="1"/>
      <p:bldP spid="354" grpId="0" animBg="1"/>
      <p:bldP spid="354" grpId="1" animBg="1"/>
      <p:bldP spid="357" grpId="0" animBg="1"/>
      <p:bldP spid="357" grpId="1" animBg="1"/>
      <p:bldP spid="358" grpId="0" animBg="1"/>
      <p:bldP spid="358" grpId="1" animBg="1"/>
      <p:bldP spid="360" grpId="0" animBg="1"/>
      <p:bldP spid="360" grpId="1" animBg="1"/>
      <p:bldP spid="363" grpId="0" animBg="1"/>
      <p:bldP spid="363" grpId="1" animBg="1"/>
      <p:bldP spid="364" grpId="0" animBg="1"/>
      <p:bldP spid="364" grpId="1" animBg="1"/>
      <p:bldP spid="365" grpId="0"/>
      <p:bldP spid="365" grpId="1"/>
      <p:bldP spid="366" grpId="0"/>
      <p:bldP spid="366" grpId="1"/>
      <p:bldP spid="367" grpId="0"/>
      <p:bldP spid="367" grpId="1"/>
      <p:bldP spid="368" grpId="0"/>
      <p:bldP spid="368" grpId="1"/>
      <p:bldP spid="369" grpId="0"/>
      <p:bldP spid="369" grpId="1"/>
      <p:bldP spid="370" grpId="0"/>
      <p:bldP spid="370" grpId="1"/>
      <p:bldP spid="371" grpId="0"/>
      <p:bldP spid="371" grpId="1"/>
      <p:bldP spid="372" grpId="0"/>
      <p:bldP spid="372" grpId="1"/>
      <p:bldP spid="373" grpId="0"/>
      <p:bldP spid="373" grpId="1"/>
      <p:bldP spid="374" grpId="0"/>
      <p:bldP spid="374" grpId="1"/>
      <p:bldP spid="377" grpId="0"/>
      <p:bldP spid="377" grpId="1"/>
      <p:bldP spid="378" grpId="0"/>
      <p:bldP spid="378" grpId="1"/>
      <p:bldP spid="379" grpId="0"/>
      <p:bldP spid="379" grpId="1"/>
      <p:bldP spid="380" grpId="0"/>
      <p:bldP spid="380" grpId="1"/>
      <p:bldP spid="381" grpId="0"/>
      <p:bldP spid="381" grpId="1"/>
      <p:bldP spid="382" grpId="0"/>
      <p:bldP spid="382" grpId="1"/>
      <p:bldP spid="383" grpId="0"/>
      <p:bldP spid="383" grpId="1"/>
      <p:bldP spid="384" grpId="0"/>
      <p:bldP spid="384" grpId="1"/>
      <p:bldP spid="387" grpId="0"/>
      <p:bldP spid="387" grpId="1"/>
      <p:bldP spid="389" grpId="0"/>
      <p:bldP spid="389" grpId="1"/>
      <p:bldP spid="391" grpId="0"/>
      <p:bldP spid="391" grpId="1"/>
      <p:bldP spid="393" grpId="0"/>
      <p:bldP spid="393" grpId="1"/>
      <p:bldP spid="395" grpId="0"/>
      <p:bldP spid="395" grpId="1"/>
      <p:bldP spid="402" grpId="0"/>
      <p:bldP spid="403" grpId="0"/>
      <p:bldP spid="404" grpId="0"/>
      <p:bldP spid="404" grpId="1"/>
      <p:bldP spid="406" grpId="0"/>
      <p:bldP spid="407" grpId="0"/>
      <p:bldP spid="408" grpId="0"/>
      <p:bldP spid="408" grpId="1"/>
      <p:bldP spid="409" grpId="0"/>
      <p:bldP spid="410" grpId="0"/>
      <p:bldP spid="411" grpId="0"/>
      <p:bldP spid="598" grpId="0"/>
      <p:bldP spid="600" grpId="0"/>
      <p:bldP spid="601" grpId="0"/>
      <p:bldP spid="623" grpId="0" animBg="1"/>
      <p:bldP spid="625" grpId="0" animBg="1"/>
      <p:bldP spid="627" grpId="0" animBg="1"/>
      <p:bldP spid="629" grpId="0" animBg="1"/>
      <p:bldP spid="631" grpId="0" animBg="1"/>
      <p:bldP spid="634" grpId="0" animBg="1"/>
      <p:bldP spid="635" grpId="0" animBg="1"/>
      <p:bldP spid="636" grpId="0" animBg="1"/>
      <p:bldP spid="637" grpId="0" animBg="1"/>
      <p:bldP spid="647" grpId="0" animBg="1"/>
      <p:bldP spid="648" grpId="0" animBg="1"/>
      <p:bldP spid="650" grpId="0" animBg="1"/>
      <p:bldP spid="651" grpId="0" animBg="1"/>
      <p:bldP spid="656" grpId="0" animBg="1"/>
      <p:bldP spid="657" grpId="0" animBg="1"/>
      <p:bldP spid="658" grpId="0" animBg="1"/>
      <p:bldP spid="659" grpId="0" animBg="1"/>
      <p:bldP spid="663" grpId="0" animBg="1"/>
      <p:bldP spid="664" grpId="0" animBg="1"/>
      <p:bldP spid="666" grpId="0" animBg="1"/>
      <p:bldP spid="667" grpId="0" animBg="1"/>
      <p:bldP spid="671" grpId="0" animBg="1"/>
      <p:bldP spid="672" grpId="0" animBg="1"/>
      <p:bldP spid="673" grpId="0" animBg="1"/>
      <p:bldP spid="677" grpId="0" animBg="1"/>
      <p:bldP spid="678" grpId="0" animBg="1"/>
      <p:bldP spid="680" grpId="0" uiExpand="1" animBg="1"/>
      <p:bldP spid="681" grpId="0" animBg="1"/>
      <p:bldP spid="684" grpId="0" animBg="1"/>
      <p:bldP spid="685" grpId="0" animBg="1"/>
      <p:bldP spid="689" grpId="0" animBg="1"/>
      <p:bldP spid="690" grpId="0" animBg="1"/>
      <p:bldP spid="692" grpId="0" animBg="1"/>
      <p:bldP spid="693" grpId="0" animBg="1"/>
      <p:bldP spid="695" grpId="0" animBg="1"/>
      <p:bldP spid="699" grpId="0" animBg="1"/>
      <p:bldP spid="700" grpId="0" animBg="1"/>
      <p:bldP spid="701" grpId="0" animBg="1"/>
      <p:bldP spid="705" grpId="0" animBg="1"/>
      <p:bldP spid="706" grpId="0" animBg="1"/>
      <p:bldP spid="707" grpId="0" animBg="1"/>
      <p:bldP spid="711" grpId="0" animBg="1"/>
      <p:bldP spid="712" grpId="0" animBg="1"/>
      <p:bldP spid="713" grpId="0" animBg="1"/>
      <p:bldP spid="716" grpId="0" animBg="1"/>
      <p:bldP spid="717" grpId="0" animBg="1"/>
      <p:bldP spid="718" grpId="0" animBg="1"/>
      <p:bldP spid="719" grpId="0" animBg="1"/>
      <p:bldP spid="720" grpId="0" animBg="1"/>
      <p:bldP spid="721" grpId="0" animBg="1"/>
      <p:bldP spid="722" grpId="0" animBg="1"/>
      <p:bldP spid="723" grpId="0" animBg="1"/>
      <p:bldP spid="725" grpId="0"/>
      <p:bldP spid="726" grpId="0"/>
      <p:bldP spid="727" grpId="0"/>
      <p:bldP spid="728" grpId="0"/>
      <p:bldP spid="729" grpId="0"/>
      <p:bldP spid="732" grpId="0"/>
      <p:bldP spid="733" grpId="0"/>
      <p:bldP spid="73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Conclusion</a:t>
            </a:r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and outlook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2263775" y="4818952"/>
            <a:ext cx="4480506" cy="85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i="1" dirty="0" smtClean="0">
                <a:ea typeface="+mj-ea"/>
                <a:cs typeface="+mj-cs"/>
              </a:rPr>
              <a:t>  </a:t>
            </a:r>
            <a:r>
              <a:rPr lang="pl-PL" sz="2000" i="1" dirty="0" err="1" smtClean="0">
                <a:ea typeface="+mj-ea"/>
                <a:cs typeface="+mj-cs"/>
              </a:rPr>
              <a:t>See</a:t>
            </a:r>
            <a:r>
              <a:rPr lang="pl-PL" sz="2000" i="1" dirty="0" smtClean="0">
                <a:ea typeface="+mj-ea"/>
                <a:cs typeface="+mj-cs"/>
              </a:rPr>
              <a:t> </a:t>
            </a:r>
            <a:r>
              <a:rPr lang="pl-PL" sz="2000" i="1" dirty="0" err="1" smtClean="0">
                <a:ea typeface="+mj-ea"/>
                <a:cs typeface="+mj-cs"/>
              </a:rPr>
              <a:t>operators</a:t>
            </a:r>
            <a:r>
              <a:rPr lang="pl-PL" sz="2000" i="1" dirty="0" smtClean="0">
                <a:ea typeface="+mj-ea"/>
                <a:cs typeface="+mj-cs"/>
              </a:rPr>
              <a:t> as </a:t>
            </a:r>
            <a:r>
              <a:rPr lang="pl-PL" sz="2000" i="1" dirty="0" err="1" smtClean="0">
                <a:ea typeface="+mj-ea"/>
                <a:cs typeface="+mj-cs"/>
              </a:rPr>
              <a:t>processes</a:t>
            </a:r>
            <a:endParaRPr lang="pl-PL" sz="2000" i="1" dirty="0" smtClean="0">
              <a:ea typeface="+mj-ea"/>
              <a:cs typeface="+mj-cs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263775" y="5241808"/>
            <a:ext cx="5989481" cy="85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i="1" dirty="0" smtClean="0">
                <a:ea typeface="+mj-ea"/>
                <a:cs typeface="+mj-cs"/>
              </a:rPr>
              <a:t>  Quantum </a:t>
            </a:r>
            <a:r>
              <a:rPr lang="pl-PL" sz="2000" i="1" dirty="0" err="1" smtClean="0">
                <a:ea typeface="+mj-ea"/>
                <a:cs typeface="+mj-cs"/>
              </a:rPr>
              <a:t>Mechanics</a:t>
            </a:r>
            <a:r>
              <a:rPr lang="pl-PL" sz="2000" i="1" dirty="0" smtClean="0">
                <a:ea typeface="+mj-ea"/>
                <a:cs typeface="+mj-cs"/>
              </a:rPr>
              <a:t> </a:t>
            </a:r>
            <a:r>
              <a:rPr lang="pl-PL" sz="2000" i="1" dirty="0" err="1" smtClean="0">
                <a:ea typeface="+mj-ea"/>
                <a:cs typeface="+mj-cs"/>
              </a:rPr>
              <a:t>in</a:t>
            </a:r>
            <a:r>
              <a:rPr lang="pl-PL" sz="2000" i="1" dirty="0" smtClean="0">
                <a:ea typeface="+mj-ea"/>
                <a:cs typeface="+mj-cs"/>
              </a:rPr>
              <a:t> </a:t>
            </a:r>
            <a:r>
              <a:rPr lang="pl-PL" sz="2000" i="1" dirty="0" err="1" smtClean="0">
                <a:ea typeface="+mj-ea"/>
                <a:cs typeface="+mj-cs"/>
              </a:rPr>
              <a:t>graph</a:t>
            </a:r>
            <a:r>
              <a:rPr lang="pl-PL" sz="2000" i="1" dirty="0" smtClean="0">
                <a:ea typeface="+mj-ea"/>
                <a:cs typeface="+mj-cs"/>
              </a:rPr>
              <a:t> </a:t>
            </a:r>
            <a:r>
              <a:rPr lang="pl-PL" sz="2000" i="1" dirty="0" err="1" smtClean="0">
                <a:ea typeface="+mj-ea"/>
                <a:cs typeface="+mj-cs"/>
              </a:rPr>
              <a:t>representation</a:t>
            </a:r>
            <a:endParaRPr lang="pl-PL" sz="2000" i="1" dirty="0" smtClean="0">
              <a:ea typeface="+mj-ea"/>
              <a:cs typeface="+mj-cs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2202286" y="2714625"/>
            <a:ext cx="552519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  </a:t>
            </a:r>
            <a:r>
              <a:rPr lang="pl-PL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athematica6" pitchFamily="2" charset="2"/>
                <a:ea typeface="+mj-ea"/>
                <a:cs typeface="+mj-cs"/>
              </a:rPr>
              <a:t>A</a:t>
            </a:r>
            <a:endParaRPr kumimoji="0" lang="en-GB" sz="30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4202604" y="1381125"/>
            <a:ext cx="494904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athematica6" pitchFamily="2" charset="2"/>
                <a:ea typeface="+mj-ea"/>
                <a:cs typeface="+mj-cs"/>
              </a:rPr>
              <a:t>G</a:t>
            </a:r>
            <a:endParaRPr kumimoji="0" lang="en-GB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5845665" y="2714625"/>
            <a:ext cx="528637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athematica5" pitchFamily="2" charset="2"/>
                <a:ea typeface="+mj-ea"/>
                <a:cs typeface="+mj-cs"/>
              </a:rPr>
              <a:t>G </a:t>
            </a:r>
            <a:endParaRPr kumimoji="0" lang="en-GB" sz="28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hematica5" pitchFamily="2" charset="2"/>
              <a:ea typeface="+mj-ea"/>
              <a:cs typeface="+mj-cs"/>
            </a:endParaRPr>
          </a:p>
        </p:txBody>
      </p:sp>
      <p:cxnSp>
        <p:nvCxnSpPr>
          <p:cNvPr id="12" name="Łącznik prosty ze strzałką 11"/>
          <p:cNvCxnSpPr>
            <a:stCxn id="9" idx="3"/>
            <a:endCxn id="11" idx="1"/>
          </p:cNvCxnSpPr>
          <p:nvPr/>
        </p:nvCxnSpPr>
        <p:spPr>
          <a:xfrm>
            <a:off x="2754805" y="3048000"/>
            <a:ext cx="3090860" cy="1588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V="1">
            <a:off x="2754804" y="1831975"/>
            <a:ext cx="1447799" cy="928688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685204" y="1831975"/>
            <a:ext cx="1160461" cy="914400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ytuł 1"/>
          <p:cNvSpPr txBox="1">
            <a:spLocks/>
          </p:cNvSpPr>
          <p:nvPr/>
        </p:nvSpPr>
        <p:spPr>
          <a:xfrm rot="2280000">
            <a:off x="5118529" y="1882500"/>
            <a:ext cx="575254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  <a:sym typeface="Euclid Symbol"/>
              </a:rPr>
              <a:t></a:t>
            </a:r>
            <a:endParaRPr kumimoji="0" lang="en-US" sz="2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16" name="Tytuł 1"/>
          <p:cNvSpPr txBox="1">
            <a:spLocks/>
          </p:cNvSpPr>
          <p:nvPr/>
        </p:nvSpPr>
        <p:spPr>
          <a:xfrm rot="-1980000">
            <a:off x="3138625" y="1758758"/>
            <a:ext cx="728497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  <a:sym typeface="Euclid Symbol"/>
              </a:rPr>
              <a:t></a:t>
            </a:r>
            <a:endParaRPr kumimoji="0" lang="en-US" sz="22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4136062" y="2675805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1:1 </a:t>
            </a:r>
            <a:endParaRPr lang="en-US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Tytuł 1"/>
          <p:cNvSpPr txBox="1">
            <a:spLocks/>
          </p:cNvSpPr>
          <p:nvPr/>
        </p:nvSpPr>
        <p:spPr>
          <a:xfrm>
            <a:off x="2263775" y="5653932"/>
            <a:ext cx="5178112" cy="85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i="1" dirty="0" smtClean="0">
                <a:ea typeface="+mj-ea"/>
                <a:cs typeface="+mj-cs"/>
              </a:rPr>
              <a:t>  </a:t>
            </a:r>
            <a:r>
              <a:rPr lang="pl-PL" sz="2000" i="1" dirty="0" err="1" smtClean="0">
                <a:ea typeface="+mj-ea"/>
                <a:cs typeface="+mj-cs"/>
              </a:rPr>
              <a:t>Alternative</a:t>
            </a:r>
            <a:r>
              <a:rPr lang="pl-PL" sz="2000" i="1" dirty="0" smtClean="0">
                <a:ea typeface="+mj-ea"/>
                <a:cs typeface="+mj-cs"/>
              </a:rPr>
              <a:t> </a:t>
            </a:r>
            <a:r>
              <a:rPr lang="pl-PL" sz="2000" i="1" dirty="0" err="1" smtClean="0">
                <a:ea typeface="+mj-ea"/>
                <a:cs typeface="+mj-cs"/>
              </a:rPr>
              <a:t>Language</a:t>
            </a:r>
            <a:r>
              <a:rPr lang="pl-PL" sz="2000" i="1" dirty="0" smtClean="0">
                <a:ea typeface="+mj-ea"/>
                <a:cs typeface="+mj-cs"/>
              </a:rPr>
              <a:t> &amp; </a:t>
            </a:r>
            <a:r>
              <a:rPr lang="pl-PL" sz="2000" i="1" dirty="0" err="1" smtClean="0">
                <a:ea typeface="+mj-ea"/>
                <a:cs typeface="+mj-cs"/>
              </a:rPr>
              <a:t>Interpretation</a:t>
            </a:r>
            <a:endParaRPr lang="pl-PL" sz="2000" i="1" dirty="0" smtClean="0">
              <a:ea typeface="+mj-ea"/>
              <a:cs typeface="+mj-cs"/>
            </a:endParaRPr>
          </a:p>
        </p:txBody>
      </p:sp>
      <p:cxnSp>
        <p:nvCxnSpPr>
          <p:cNvPr id="26" name="Łącznik prosty 25"/>
          <p:cNvCxnSpPr/>
          <p:nvPr/>
        </p:nvCxnSpPr>
        <p:spPr>
          <a:xfrm rot="10800000">
            <a:off x="6011378" y="2757658"/>
            <a:ext cx="336351" cy="31551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26"/>
          <p:cNvSpPr>
            <a:spLocks noChangeAspect="1"/>
          </p:cNvSpPr>
          <p:nvPr/>
        </p:nvSpPr>
        <p:spPr>
          <a:xfrm>
            <a:off x="6301992" y="302785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Łącznik prosty 27"/>
          <p:cNvCxnSpPr/>
          <p:nvPr/>
        </p:nvCxnSpPr>
        <p:spPr>
          <a:xfrm rot="10800000" flipV="1">
            <a:off x="6347732" y="2839018"/>
            <a:ext cx="394889" cy="23415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28"/>
          <p:cNvCxnSpPr/>
          <p:nvPr/>
        </p:nvCxnSpPr>
        <p:spPr>
          <a:xfrm rot="16200000" flipV="1">
            <a:off x="6051563" y="2777003"/>
            <a:ext cx="455416" cy="13692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 rot="5400000" flipH="1" flipV="1">
            <a:off x="6188482" y="2779982"/>
            <a:ext cx="452437" cy="13394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 rot="16200000" flipH="1">
            <a:off x="6273318" y="3150568"/>
            <a:ext cx="380996" cy="2321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 rot="5400000">
            <a:off x="6145567" y="3276198"/>
            <a:ext cx="402206" cy="211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/>
          <p:nvPr/>
        </p:nvCxnSpPr>
        <p:spPr>
          <a:xfrm rot="5400000" flipH="1" flipV="1">
            <a:off x="6013366" y="3105918"/>
            <a:ext cx="364131" cy="3046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a 33"/>
          <p:cNvSpPr>
            <a:spLocks noChangeAspect="1"/>
          </p:cNvSpPr>
          <p:nvPr/>
        </p:nvSpPr>
        <p:spPr>
          <a:xfrm>
            <a:off x="5993348" y="339557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a 34"/>
          <p:cNvSpPr>
            <a:spLocks noChangeAspect="1"/>
          </p:cNvSpPr>
          <p:nvPr/>
        </p:nvSpPr>
        <p:spPr>
          <a:xfrm>
            <a:off x="5963752" y="271302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Elipsa 35"/>
          <p:cNvSpPr>
            <a:spLocks noChangeAspect="1"/>
          </p:cNvSpPr>
          <p:nvPr/>
        </p:nvSpPr>
        <p:spPr>
          <a:xfrm>
            <a:off x="6433882" y="259098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Elipsa 36"/>
          <p:cNvSpPr>
            <a:spLocks/>
          </p:cNvSpPr>
          <p:nvPr/>
        </p:nvSpPr>
        <p:spPr>
          <a:xfrm>
            <a:off x="6694403" y="279112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Elipsa 37"/>
          <p:cNvSpPr>
            <a:spLocks noChangeAspect="1"/>
          </p:cNvSpPr>
          <p:nvPr/>
        </p:nvSpPr>
        <p:spPr>
          <a:xfrm>
            <a:off x="6535086" y="341622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Elipsa 38"/>
          <p:cNvSpPr>
            <a:spLocks noChangeAspect="1"/>
          </p:cNvSpPr>
          <p:nvPr/>
        </p:nvSpPr>
        <p:spPr>
          <a:xfrm>
            <a:off x="6304968" y="347610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Elipsa 39"/>
          <p:cNvSpPr>
            <a:spLocks noChangeAspect="1"/>
          </p:cNvSpPr>
          <p:nvPr/>
        </p:nvSpPr>
        <p:spPr>
          <a:xfrm>
            <a:off x="6168145" y="259777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pole tekstowe 40"/>
          <p:cNvSpPr txBox="1"/>
          <p:nvPr/>
        </p:nvSpPr>
        <p:spPr>
          <a:xfrm>
            <a:off x="6550206" y="2915587"/>
            <a:ext cx="136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Łuk 41"/>
          <p:cNvSpPr/>
          <p:nvPr/>
        </p:nvSpPr>
        <p:spPr>
          <a:xfrm>
            <a:off x="6135402" y="2827112"/>
            <a:ext cx="458390" cy="342842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ole tekstowe 42"/>
          <p:cNvSpPr txBox="1"/>
          <p:nvPr/>
        </p:nvSpPr>
        <p:spPr>
          <a:xfrm>
            <a:off x="5990869" y="3084383"/>
            <a:ext cx="116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Strzałka kolista 43"/>
          <p:cNvSpPr/>
          <p:nvPr/>
        </p:nvSpPr>
        <p:spPr>
          <a:xfrm>
            <a:off x="6168142" y="2836042"/>
            <a:ext cx="470298" cy="38695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Łuk 44"/>
          <p:cNvSpPr/>
          <p:nvPr/>
        </p:nvSpPr>
        <p:spPr>
          <a:xfrm rot="10800000">
            <a:off x="6185998" y="3097978"/>
            <a:ext cx="288729" cy="214846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trzałka kolista 45"/>
          <p:cNvSpPr/>
          <p:nvPr/>
        </p:nvSpPr>
        <p:spPr>
          <a:xfrm rot="10800000">
            <a:off x="6138376" y="2958082"/>
            <a:ext cx="470298" cy="38695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Tytuł 1"/>
          <p:cNvSpPr txBox="1">
            <a:spLocks/>
          </p:cNvSpPr>
          <p:nvPr/>
        </p:nvSpPr>
        <p:spPr>
          <a:xfrm>
            <a:off x="1558989" y="2727261"/>
            <a:ext cx="1152126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a</a:t>
            </a:r>
            <a:r>
              <a:rPr lang="pl-PL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k</a:t>
            </a: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a</a:t>
            </a:r>
            <a:r>
              <a:rPr lang="pl-PL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l</a:t>
            </a:r>
            <a:endParaRPr kumimoji="0" lang="en-GB" sz="2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8" name="Tytuł 1"/>
          <p:cNvSpPr txBox="1">
            <a:spLocks/>
          </p:cNvSpPr>
          <p:nvPr/>
        </p:nvSpPr>
        <p:spPr>
          <a:xfrm>
            <a:off x="434975" y="3677276"/>
            <a:ext cx="2242221" cy="79849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400" u="none" strike="noStrike" kern="1200" normalizeH="0" baseline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Conclusion</a:t>
            </a:r>
            <a:r>
              <a:rPr kumimoji="0" lang="en-US" sz="2400" u="none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:</a:t>
            </a:r>
            <a:endParaRPr kumimoji="0" lang="en-US" sz="2400" b="1" i="0" u="none" strike="noStrike" kern="1200" normalizeH="0" baseline="0" dirty="0" smtClean="0">
              <a:uLnTx/>
              <a:uFillTx/>
              <a:ea typeface="+mj-ea"/>
              <a:cs typeface="+mj-cs"/>
            </a:endParaRPr>
          </a:p>
        </p:txBody>
      </p:sp>
      <p:sp>
        <p:nvSpPr>
          <p:cNvPr id="59" name="Podtytuł 2"/>
          <p:cNvSpPr txBox="1">
            <a:spLocks/>
          </p:cNvSpPr>
          <p:nvPr/>
        </p:nvSpPr>
        <p:spPr>
          <a:xfrm>
            <a:off x="2556259" y="3785645"/>
            <a:ext cx="6085463" cy="685800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800" b="1" i="1" strike="noStrike" kern="1200" spc="150" normalizeH="0" baseline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2800" b="1" i="1" strike="noStrike" kern="1200" spc="150" normalizeH="0" baseline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perators</a:t>
            </a:r>
            <a:r>
              <a:rPr kumimoji="0" lang="pl-PL" sz="2800" b="1" i="1" strike="noStrike" kern="1200" spc="150" normalizeH="0" baseline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pl-PL" sz="2800" b="1" i="1" strike="noStrike" kern="1200" spc="150" normalizeH="0" baseline="0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can</a:t>
            </a:r>
            <a:r>
              <a:rPr kumimoji="0" lang="pl-PL" sz="2800" b="1" i="1" strike="noStrike" kern="1200" spc="150" normalizeH="0" baseline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be  </a:t>
            </a:r>
            <a:r>
              <a:rPr kumimoji="0" lang="pl-PL" sz="2800" b="1" i="1" strike="noStrike" kern="1200" spc="150" normalizeH="0" baseline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seen</a:t>
            </a:r>
            <a:r>
              <a:rPr kumimoji="0" lang="en-US" sz="2800" b="1" i="1" strike="noStrike" kern="1200" spc="150" normalizeH="0" baseline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1" i="1" strike="noStrike" kern="1200" spc="150" normalizeH="0" baseline="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as  graphs</a:t>
            </a:r>
            <a:endParaRPr kumimoji="0" lang="en-US" sz="2800" b="1" i="1" strike="noStrike" kern="1200" spc="150" normalizeH="0" baseline="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0" name="Tytuł 1"/>
          <p:cNvSpPr txBox="1">
            <a:spLocks/>
          </p:cNvSpPr>
          <p:nvPr/>
        </p:nvSpPr>
        <p:spPr>
          <a:xfrm>
            <a:off x="434975" y="1434206"/>
            <a:ext cx="2242221" cy="79849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400" u="none" strike="noStrike" kern="1200" normalizeH="0" baseline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Summary</a:t>
            </a:r>
            <a:r>
              <a:rPr kumimoji="0" lang="en-US" sz="2400" u="none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:</a:t>
            </a:r>
            <a:endParaRPr kumimoji="0" lang="en-US" sz="2400" b="1" i="0" u="none" strike="noStrike" kern="1200" normalizeH="0" baseline="0" dirty="0" smtClean="0">
              <a:uLnTx/>
              <a:uFillTx/>
              <a:ea typeface="+mj-ea"/>
              <a:cs typeface="+mj-cs"/>
            </a:endParaRPr>
          </a:p>
        </p:txBody>
      </p:sp>
      <p:sp>
        <p:nvSpPr>
          <p:cNvPr id="61" name="Tytuł 1"/>
          <p:cNvSpPr txBox="1">
            <a:spLocks/>
          </p:cNvSpPr>
          <p:nvPr/>
        </p:nvSpPr>
        <p:spPr>
          <a:xfrm>
            <a:off x="434975" y="4546386"/>
            <a:ext cx="2242221" cy="79849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400" u="none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Outlook</a:t>
            </a:r>
            <a:r>
              <a:rPr kumimoji="0" lang="en-US" sz="2400" u="none" strike="noStrike" kern="1200" normalizeH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ea typeface="+mj-ea"/>
                <a:cs typeface="+mj-cs"/>
              </a:rPr>
              <a:t>:</a:t>
            </a:r>
            <a:endParaRPr kumimoji="0" lang="en-US" sz="2400" b="1" i="0" u="none" strike="noStrike" kern="1200" normalizeH="0" baseline="0" dirty="0" smtClean="0"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000"/>
                            </p:stCondLst>
                            <p:childTnLst>
                              <p:par>
                                <p:cTn id="1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5" grpId="0"/>
      <p:bldP spid="16" grpId="0"/>
      <p:bldP spid="17" grpId="0"/>
      <p:bldP spid="22" grpId="0"/>
      <p:bldP spid="27" grpId="0" animBg="1"/>
      <p:bldP spid="27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 animBg="1"/>
      <p:bldP spid="42" grpId="1" animBg="1"/>
      <p:bldP spid="43" grpId="0"/>
      <p:bldP spid="43" grpId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/>
      <p:bldP spid="47" grpId="1"/>
      <p:bldP spid="58" grpId="0"/>
      <p:bldP spid="59" grpId="0"/>
      <p:bldP spid="60" grpId="0"/>
      <p:bldP spid="6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Example III: Powers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2" name="Łącznik prosty 201"/>
          <p:cNvCxnSpPr/>
          <p:nvPr/>
        </p:nvCxnSpPr>
        <p:spPr>
          <a:xfrm rot="16200000" flipV="1">
            <a:off x="4706484" y="3109603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Elipsa 202"/>
          <p:cNvSpPr>
            <a:spLocks noChangeAspect="1"/>
          </p:cNvSpPr>
          <p:nvPr/>
        </p:nvSpPr>
        <p:spPr>
          <a:xfrm>
            <a:off x="4845868" y="324885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Łącznik prosty 203"/>
          <p:cNvCxnSpPr/>
          <p:nvPr/>
        </p:nvCxnSpPr>
        <p:spPr>
          <a:xfrm rot="5400000" flipH="1" flipV="1">
            <a:off x="4833442" y="3113054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/>
          <p:cNvCxnSpPr/>
          <p:nvPr/>
        </p:nvCxnSpPr>
        <p:spPr>
          <a:xfrm rot="16200000" flipH="1">
            <a:off x="4828443" y="3325887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Łącznik prosty 205"/>
          <p:cNvCxnSpPr/>
          <p:nvPr/>
        </p:nvCxnSpPr>
        <p:spPr>
          <a:xfrm rot="5400000" flipH="1" flipV="1">
            <a:off x="4701489" y="3322440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Elipsa 206"/>
          <p:cNvSpPr>
            <a:spLocks noChangeAspect="1"/>
          </p:cNvSpPr>
          <p:nvPr/>
        </p:nvSpPr>
        <p:spPr>
          <a:xfrm>
            <a:off x="4969373" y="346669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Elipsa 207"/>
          <p:cNvSpPr>
            <a:spLocks noChangeAspect="1"/>
          </p:cNvSpPr>
          <p:nvPr/>
        </p:nvSpPr>
        <p:spPr>
          <a:xfrm>
            <a:off x="4715459" y="304102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Elipsa 208"/>
          <p:cNvSpPr>
            <a:spLocks noChangeAspect="1"/>
          </p:cNvSpPr>
          <p:nvPr/>
        </p:nvSpPr>
        <p:spPr>
          <a:xfrm>
            <a:off x="4715459" y="346669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Elipsa 209"/>
          <p:cNvSpPr>
            <a:spLocks noChangeAspect="1"/>
          </p:cNvSpPr>
          <p:nvPr/>
        </p:nvSpPr>
        <p:spPr>
          <a:xfrm>
            <a:off x="4969373" y="304102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Łącznik prosty 210"/>
          <p:cNvCxnSpPr/>
          <p:nvPr/>
        </p:nvCxnSpPr>
        <p:spPr>
          <a:xfrm rot="16200000" flipV="1">
            <a:off x="5152664" y="3114692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Elipsa 211"/>
          <p:cNvSpPr>
            <a:spLocks noChangeAspect="1"/>
          </p:cNvSpPr>
          <p:nvPr/>
        </p:nvSpPr>
        <p:spPr>
          <a:xfrm>
            <a:off x="5286265" y="324816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3" name="Łącznik prosty 212"/>
          <p:cNvCxnSpPr/>
          <p:nvPr/>
        </p:nvCxnSpPr>
        <p:spPr>
          <a:xfrm rot="5400000" flipH="1" flipV="1">
            <a:off x="5272770" y="3114122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Łącznik prosty 213"/>
          <p:cNvCxnSpPr/>
          <p:nvPr/>
        </p:nvCxnSpPr>
        <p:spPr>
          <a:xfrm rot="16200000" flipH="1">
            <a:off x="5207006" y="3387559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Elipsa 214"/>
          <p:cNvSpPr>
            <a:spLocks noChangeAspect="1"/>
          </p:cNvSpPr>
          <p:nvPr/>
        </p:nvSpPr>
        <p:spPr>
          <a:xfrm>
            <a:off x="5406944" y="304102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Elipsa 215"/>
          <p:cNvSpPr>
            <a:spLocks noChangeAspect="1"/>
          </p:cNvSpPr>
          <p:nvPr/>
        </p:nvSpPr>
        <p:spPr>
          <a:xfrm>
            <a:off x="5286265" y="3466697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Elipsa 216"/>
          <p:cNvSpPr>
            <a:spLocks noChangeAspect="1"/>
          </p:cNvSpPr>
          <p:nvPr/>
        </p:nvSpPr>
        <p:spPr>
          <a:xfrm>
            <a:off x="5166726" y="304102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8" name="Łącznik prosty 217"/>
          <p:cNvCxnSpPr/>
          <p:nvPr/>
        </p:nvCxnSpPr>
        <p:spPr>
          <a:xfrm rot="16200000" flipV="1">
            <a:off x="2916168" y="3127578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Elipsa 218"/>
          <p:cNvSpPr>
            <a:spLocks noChangeAspect="1"/>
          </p:cNvSpPr>
          <p:nvPr/>
        </p:nvSpPr>
        <p:spPr>
          <a:xfrm>
            <a:off x="3055552" y="3266834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Łącznik prosty 219"/>
          <p:cNvCxnSpPr/>
          <p:nvPr/>
        </p:nvCxnSpPr>
        <p:spPr>
          <a:xfrm rot="5400000" flipH="1" flipV="1">
            <a:off x="3043127" y="3131029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Łącznik prosty 220"/>
          <p:cNvCxnSpPr/>
          <p:nvPr/>
        </p:nvCxnSpPr>
        <p:spPr>
          <a:xfrm rot="16200000" flipH="1">
            <a:off x="3038126" y="3343862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Łącznik prosty 221"/>
          <p:cNvCxnSpPr/>
          <p:nvPr/>
        </p:nvCxnSpPr>
        <p:spPr>
          <a:xfrm rot="5400000" flipH="1" flipV="1">
            <a:off x="2911173" y="3340416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Elipsa 222"/>
          <p:cNvSpPr>
            <a:spLocks noChangeAspect="1"/>
          </p:cNvSpPr>
          <p:nvPr/>
        </p:nvSpPr>
        <p:spPr>
          <a:xfrm>
            <a:off x="3179057" y="3484671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Elipsa 223"/>
          <p:cNvSpPr>
            <a:spLocks noChangeAspect="1"/>
          </p:cNvSpPr>
          <p:nvPr/>
        </p:nvSpPr>
        <p:spPr>
          <a:xfrm>
            <a:off x="2925143" y="3058995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Elipsa 224"/>
          <p:cNvSpPr>
            <a:spLocks noChangeAspect="1"/>
          </p:cNvSpPr>
          <p:nvPr/>
        </p:nvSpPr>
        <p:spPr>
          <a:xfrm>
            <a:off x="2925143" y="3484671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Elipsa 225"/>
          <p:cNvSpPr>
            <a:spLocks noChangeAspect="1"/>
          </p:cNvSpPr>
          <p:nvPr/>
        </p:nvSpPr>
        <p:spPr>
          <a:xfrm>
            <a:off x="3179057" y="3058995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7" name="Łącznik prosty 226"/>
          <p:cNvCxnSpPr/>
          <p:nvPr/>
        </p:nvCxnSpPr>
        <p:spPr>
          <a:xfrm rot="16200000" flipV="1">
            <a:off x="7905561" y="3135407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Elipsa 227"/>
          <p:cNvSpPr>
            <a:spLocks noChangeAspect="1"/>
          </p:cNvSpPr>
          <p:nvPr/>
        </p:nvSpPr>
        <p:spPr>
          <a:xfrm>
            <a:off x="8039161" y="326888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9" name="Łącznik prosty 228"/>
          <p:cNvCxnSpPr/>
          <p:nvPr/>
        </p:nvCxnSpPr>
        <p:spPr>
          <a:xfrm rot="5400000" flipH="1" flipV="1">
            <a:off x="8025666" y="3134838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y 229"/>
          <p:cNvCxnSpPr/>
          <p:nvPr/>
        </p:nvCxnSpPr>
        <p:spPr>
          <a:xfrm rot="16200000" flipH="1">
            <a:off x="7959902" y="3408276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Elipsa 230"/>
          <p:cNvSpPr>
            <a:spLocks noChangeAspect="1"/>
          </p:cNvSpPr>
          <p:nvPr/>
        </p:nvSpPr>
        <p:spPr>
          <a:xfrm>
            <a:off x="8159840" y="3061739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Elipsa 231"/>
          <p:cNvSpPr>
            <a:spLocks noChangeAspect="1"/>
          </p:cNvSpPr>
          <p:nvPr/>
        </p:nvSpPr>
        <p:spPr>
          <a:xfrm>
            <a:off x="8039161" y="348741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Elipsa 232"/>
          <p:cNvSpPr>
            <a:spLocks noChangeAspect="1"/>
          </p:cNvSpPr>
          <p:nvPr/>
        </p:nvSpPr>
        <p:spPr>
          <a:xfrm>
            <a:off x="7919622" y="306173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Łącznik prosty 233"/>
          <p:cNvCxnSpPr/>
          <p:nvPr/>
        </p:nvCxnSpPr>
        <p:spPr>
          <a:xfrm rot="16200000" flipV="1">
            <a:off x="3400851" y="3128273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Elipsa 234"/>
          <p:cNvSpPr>
            <a:spLocks noChangeAspect="1"/>
          </p:cNvSpPr>
          <p:nvPr/>
        </p:nvSpPr>
        <p:spPr>
          <a:xfrm>
            <a:off x="3540235" y="326752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Łącznik prosty 235"/>
          <p:cNvCxnSpPr/>
          <p:nvPr/>
        </p:nvCxnSpPr>
        <p:spPr>
          <a:xfrm rot="5400000" flipH="1" flipV="1">
            <a:off x="3527810" y="3131723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Łącznik prosty 236"/>
          <p:cNvCxnSpPr/>
          <p:nvPr/>
        </p:nvCxnSpPr>
        <p:spPr>
          <a:xfrm rot="16200000" flipH="1">
            <a:off x="3522809" y="3344556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/>
          <p:cNvCxnSpPr/>
          <p:nvPr/>
        </p:nvCxnSpPr>
        <p:spPr>
          <a:xfrm rot="5400000" flipH="1" flipV="1">
            <a:off x="3395856" y="3341110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Elipsa 238"/>
          <p:cNvSpPr>
            <a:spLocks noChangeAspect="1"/>
          </p:cNvSpPr>
          <p:nvPr/>
        </p:nvSpPr>
        <p:spPr>
          <a:xfrm>
            <a:off x="3663741" y="348536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3409826" y="305969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3409826" y="348536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3663741" y="305969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Łącznik prosty 242"/>
          <p:cNvCxnSpPr/>
          <p:nvPr/>
        </p:nvCxnSpPr>
        <p:spPr>
          <a:xfrm rot="16200000" flipV="1">
            <a:off x="8305923" y="3134713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Elipsa 243"/>
          <p:cNvSpPr>
            <a:spLocks noChangeAspect="1"/>
          </p:cNvSpPr>
          <p:nvPr/>
        </p:nvSpPr>
        <p:spPr>
          <a:xfrm>
            <a:off x="8439523" y="3268190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Łącznik prosty 244"/>
          <p:cNvCxnSpPr/>
          <p:nvPr/>
        </p:nvCxnSpPr>
        <p:spPr>
          <a:xfrm rot="5400000" flipH="1" flipV="1">
            <a:off x="8426028" y="3134144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/>
          <p:cNvCxnSpPr/>
          <p:nvPr/>
        </p:nvCxnSpPr>
        <p:spPr>
          <a:xfrm rot="16200000" flipH="1">
            <a:off x="8360265" y="3407580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Elipsa 246"/>
          <p:cNvSpPr>
            <a:spLocks noChangeAspect="1"/>
          </p:cNvSpPr>
          <p:nvPr/>
        </p:nvSpPr>
        <p:spPr>
          <a:xfrm>
            <a:off x="8560202" y="3061044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8439523" y="3486719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Elipsa 248"/>
          <p:cNvSpPr>
            <a:spLocks noChangeAspect="1"/>
          </p:cNvSpPr>
          <p:nvPr/>
        </p:nvSpPr>
        <p:spPr>
          <a:xfrm>
            <a:off x="8319984" y="306104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Łącznik prosty 249"/>
          <p:cNvCxnSpPr/>
          <p:nvPr/>
        </p:nvCxnSpPr>
        <p:spPr>
          <a:xfrm rot="16200000" flipV="1">
            <a:off x="6736566" y="3115923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Elipsa 250"/>
          <p:cNvSpPr>
            <a:spLocks noChangeAspect="1"/>
          </p:cNvSpPr>
          <p:nvPr/>
        </p:nvSpPr>
        <p:spPr>
          <a:xfrm>
            <a:off x="6875950" y="3255179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Łącznik prosty 251"/>
          <p:cNvCxnSpPr/>
          <p:nvPr/>
        </p:nvCxnSpPr>
        <p:spPr>
          <a:xfrm rot="5400000" flipH="1" flipV="1">
            <a:off x="6863525" y="3119374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y 252"/>
          <p:cNvCxnSpPr/>
          <p:nvPr/>
        </p:nvCxnSpPr>
        <p:spPr>
          <a:xfrm rot="16200000" flipH="1">
            <a:off x="6858524" y="3332208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y 253"/>
          <p:cNvCxnSpPr/>
          <p:nvPr/>
        </p:nvCxnSpPr>
        <p:spPr>
          <a:xfrm rot="5400000" flipH="1" flipV="1">
            <a:off x="6731571" y="3328761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Elipsa 254"/>
          <p:cNvSpPr>
            <a:spLocks noChangeAspect="1"/>
          </p:cNvSpPr>
          <p:nvPr/>
        </p:nvSpPr>
        <p:spPr>
          <a:xfrm>
            <a:off x="6999454" y="3473017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Elipsa 255"/>
          <p:cNvSpPr>
            <a:spLocks noChangeAspect="1"/>
          </p:cNvSpPr>
          <p:nvPr/>
        </p:nvSpPr>
        <p:spPr>
          <a:xfrm>
            <a:off x="6745541" y="304734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Elipsa 256"/>
          <p:cNvSpPr>
            <a:spLocks noChangeAspect="1"/>
          </p:cNvSpPr>
          <p:nvPr/>
        </p:nvSpPr>
        <p:spPr>
          <a:xfrm>
            <a:off x="6745541" y="3473016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Elipsa 257"/>
          <p:cNvSpPr>
            <a:spLocks noChangeAspect="1"/>
          </p:cNvSpPr>
          <p:nvPr/>
        </p:nvSpPr>
        <p:spPr>
          <a:xfrm>
            <a:off x="6999454" y="3047340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9" name="Łącznik prosty 258"/>
          <p:cNvCxnSpPr/>
          <p:nvPr/>
        </p:nvCxnSpPr>
        <p:spPr>
          <a:xfrm rot="16200000" flipV="1">
            <a:off x="6328485" y="3121708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Elipsa 259"/>
          <p:cNvSpPr>
            <a:spLocks noChangeAspect="1"/>
          </p:cNvSpPr>
          <p:nvPr/>
        </p:nvSpPr>
        <p:spPr>
          <a:xfrm>
            <a:off x="6462085" y="3255185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Łącznik prosty 260"/>
          <p:cNvCxnSpPr/>
          <p:nvPr/>
        </p:nvCxnSpPr>
        <p:spPr>
          <a:xfrm rot="5400000" flipH="1" flipV="1">
            <a:off x="6448591" y="3121139"/>
            <a:ext cx="207150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/>
          <p:cNvCxnSpPr/>
          <p:nvPr/>
        </p:nvCxnSpPr>
        <p:spPr>
          <a:xfrm rot="16200000" flipH="1">
            <a:off x="6382826" y="3394575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Elipsa 262"/>
          <p:cNvSpPr>
            <a:spLocks noChangeAspect="1"/>
          </p:cNvSpPr>
          <p:nvPr/>
        </p:nvSpPr>
        <p:spPr>
          <a:xfrm>
            <a:off x="6582764" y="3048039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Elipsa 263"/>
          <p:cNvSpPr>
            <a:spLocks noChangeAspect="1"/>
          </p:cNvSpPr>
          <p:nvPr/>
        </p:nvSpPr>
        <p:spPr>
          <a:xfrm>
            <a:off x="6462085" y="347371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Elipsa 264"/>
          <p:cNvSpPr>
            <a:spLocks noChangeAspect="1"/>
          </p:cNvSpPr>
          <p:nvPr/>
        </p:nvSpPr>
        <p:spPr>
          <a:xfrm>
            <a:off x="6342547" y="3048036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16200000" flipV="1">
            <a:off x="3066392" y="4503371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Elipsa 283"/>
          <p:cNvSpPr>
            <a:spLocks noChangeAspect="1"/>
          </p:cNvSpPr>
          <p:nvPr/>
        </p:nvSpPr>
        <p:spPr>
          <a:xfrm>
            <a:off x="3205776" y="4642627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Łącznik prosty 284"/>
          <p:cNvCxnSpPr/>
          <p:nvPr/>
        </p:nvCxnSpPr>
        <p:spPr>
          <a:xfrm rot="5400000" flipH="1" flipV="1">
            <a:off x="3193351" y="4506821"/>
            <a:ext cx="207843" cy="12350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Łącznik prosty 285"/>
          <p:cNvCxnSpPr/>
          <p:nvPr/>
        </p:nvCxnSpPr>
        <p:spPr>
          <a:xfrm rot="16200000" flipH="1">
            <a:off x="3188351" y="4719656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Łącznik prosty 286"/>
          <p:cNvCxnSpPr/>
          <p:nvPr/>
        </p:nvCxnSpPr>
        <p:spPr>
          <a:xfrm rot="5400000" flipH="1" flipV="1">
            <a:off x="3061397" y="4716209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Elipsa 287"/>
          <p:cNvSpPr>
            <a:spLocks noChangeAspect="1"/>
          </p:cNvSpPr>
          <p:nvPr/>
        </p:nvSpPr>
        <p:spPr>
          <a:xfrm>
            <a:off x="3329281" y="4860465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Elipsa 288"/>
          <p:cNvSpPr>
            <a:spLocks noChangeAspect="1"/>
          </p:cNvSpPr>
          <p:nvPr/>
        </p:nvSpPr>
        <p:spPr>
          <a:xfrm>
            <a:off x="3075367" y="443478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Elipsa 289"/>
          <p:cNvSpPr>
            <a:spLocks noChangeAspect="1"/>
          </p:cNvSpPr>
          <p:nvPr/>
        </p:nvSpPr>
        <p:spPr>
          <a:xfrm>
            <a:off x="3075367" y="486046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1" name="Łącznik prosty 290"/>
          <p:cNvCxnSpPr/>
          <p:nvPr/>
        </p:nvCxnSpPr>
        <p:spPr>
          <a:xfrm rot="16200000" flipV="1">
            <a:off x="3318038" y="4077696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Elipsa 291"/>
          <p:cNvSpPr>
            <a:spLocks noChangeAspect="1"/>
          </p:cNvSpPr>
          <p:nvPr/>
        </p:nvSpPr>
        <p:spPr>
          <a:xfrm>
            <a:off x="3457422" y="4216951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Łącznik prosty 292"/>
          <p:cNvCxnSpPr/>
          <p:nvPr/>
        </p:nvCxnSpPr>
        <p:spPr>
          <a:xfrm rot="5400000" flipH="1" flipV="1">
            <a:off x="3444997" y="4081146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Łącznik prosty 293"/>
          <p:cNvCxnSpPr/>
          <p:nvPr/>
        </p:nvCxnSpPr>
        <p:spPr>
          <a:xfrm rot="16200000" flipH="1">
            <a:off x="3439997" y="4293979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Łącznik prosty 294"/>
          <p:cNvCxnSpPr/>
          <p:nvPr/>
        </p:nvCxnSpPr>
        <p:spPr>
          <a:xfrm rot="5400000" flipH="1" flipV="1">
            <a:off x="3314178" y="4291668"/>
            <a:ext cx="217833" cy="12813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Elipsa 295"/>
          <p:cNvSpPr>
            <a:spLocks noChangeAspect="1"/>
          </p:cNvSpPr>
          <p:nvPr/>
        </p:nvSpPr>
        <p:spPr>
          <a:xfrm>
            <a:off x="3580927" y="4434788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Elipsa 296"/>
          <p:cNvSpPr>
            <a:spLocks noChangeAspect="1"/>
          </p:cNvSpPr>
          <p:nvPr/>
        </p:nvSpPr>
        <p:spPr>
          <a:xfrm>
            <a:off x="3327014" y="400911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Elipsa 297"/>
          <p:cNvSpPr>
            <a:spLocks noChangeAspect="1"/>
          </p:cNvSpPr>
          <p:nvPr/>
        </p:nvSpPr>
        <p:spPr>
          <a:xfrm>
            <a:off x="3580927" y="400911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9" name="Łącznik prosty 298"/>
          <p:cNvCxnSpPr/>
          <p:nvPr/>
        </p:nvCxnSpPr>
        <p:spPr>
          <a:xfrm rot="16200000" flipV="1">
            <a:off x="3231595" y="5839969"/>
            <a:ext cx="207842" cy="130405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Elipsa 299"/>
          <p:cNvSpPr>
            <a:spLocks noChangeAspect="1"/>
          </p:cNvSpPr>
          <p:nvPr/>
        </p:nvSpPr>
        <p:spPr>
          <a:xfrm>
            <a:off x="3370980" y="5979227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Łącznik prosty 300"/>
          <p:cNvCxnSpPr/>
          <p:nvPr/>
        </p:nvCxnSpPr>
        <p:spPr>
          <a:xfrm rot="5400000" flipH="1" flipV="1">
            <a:off x="3358658" y="5843318"/>
            <a:ext cx="207843" cy="123711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Łącznik prosty 301"/>
          <p:cNvCxnSpPr/>
          <p:nvPr/>
        </p:nvCxnSpPr>
        <p:spPr>
          <a:xfrm rot="16200000" flipH="1">
            <a:off x="3353554" y="6056254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Łącznik prosty 302"/>
          <p:cNvCxnSpPr/>
          <p:nvPr/>
        </p:nvCxnSpPr>
        <p:spPr>
          <a:xfrm rot="5400000" flipH="1" flipV="1">
            <a:off x="3226601" y="6052808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Elipsa 303"/>
          <p:cNvSpPr>
            <a:spLocks noChangeAspect="1"/>
          </p:cNvSpPr>
          <p:nvPr/>
        </p:nvSpPr>
        <p:spPr>
          <a:xfrm>
            <a:off x="3494485" y="619706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Elipsa 304"/>
          <p:cNvSpPr>
            <a:spLocks noChangeAspect="1"/>
          </p:cNvSpPr>
          <p:nvPr/>
        </p:nvSpPr>
        <p:spPr>
          <a:xfrm>
            <a:off x="3240571" y="6197062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6" name="Łącznik prosty 305"/>
          <p:cNvCxnSpPr/>
          <p:nvPr/>
        </p:nvCxnSpPr>
        <p:spPr>
          <a:xfrm rot="16200000" flipV="1">
            <a:off x="3231594" y="5414294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Elipsa 306"/>
          <p:cNvSpPr>
            <a:spLocks noChangeAspect="1"/>
          </p:cNvSpPr>
          <p:nvPr/>
        </p:nvSpPr>
        <p:spPr>
          <a:xfrm>
            <a:off x="3370978" y="5553550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8" name="Łącznik prosty 307"/>
          <p:cNvCxnSpPr/>
          <p:nvPr/>
        </p:nvCxnSpPr>
        <p:spPr>
          <a:xfrm rot="5400000" flipH="1" flipV="1">
            <a:off x="3358553" y="5417744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Łącznik prosty 308"/>
          <p:cNvCxnSpPr/>
          <p:nvPr/>
        </p:nvCxnSpPr>
        <p:spPr>
          <a:xfrm rot="16200000" flipH="1">
            <a:off x="3353657" y="5630474"/>
            <a:ext cx="217836" cy="12371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Łącznik prosty 309"/>
          <p:cNvCxnSpPr/>
          <p:nvPr/>
        </p:nvCxnSpPr>
        <p:spPr>
          <a:xfrm rot="5400000" flipH="1" flipV="1">
            <a:off x="3226703" y="5627234"/>
            <a:ext cx="217833" cy="1302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Elipsa 310"/>
          <p:cNvSpPr>
            <a:spLocks noChangeAspect="1"/>
          </p:cNvSpPr>
          <p:nvPr/>
        </p:nvSpPr>
        <p:spPr>
          <a:xfrm>
            <a:off x="3240570" y="534571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Elipsa 311"/>
          <p:cNvSpPr>
            <a:spLocks noChangeAspect="1"/>
          </p:cNvSpPr>
          <p:nvPr/>
        </p:nvSpPr>
        <p:spPr>
          <a:xfrm>
            <a:off x="3494483" y="534571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3" name="Łącznik prosty 312"/>
          <p:cNvCxnSpPr/>
          <p:nvPr/>
        </p:nvCxnSpPr>
        <p:spPr>
          <a:xfrm rot="16200000" flipV="1">
            <a:off x="4933293" y="4466731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Elipsa 313"/>
          <p:cNvSpPr>
            <a:spLocks noChangeAspect="1"/>
          </p:cNvSpPr>
          <p:nvPr/>
        </p:nvSpPr>
        <p:spPr>
          <a:xfrm>
            <a:off x="5072676" y="460598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5" name="Łącznik prosty 314"/>
          <p:cNvCxnSpPr/>
          <p:nvPr/>
        </p:nvCxnSpPr>
        <p:spPr>
          <a:xfrm rot="5400000" flipH="1" flipV="1">
            <a:off x="5060856" y="4470786"/>
            <a:ext cx="206634" cy="123507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 prosty 315"/>
          <p:cNvCxnSpPr/>
          <p:nvPr/>
        </p:nvCxnSpPr>
        <p:spPr>
          <a:xfrm rot="16200000" flipH="1">
            <a:off x="5055251" y="4683015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Łącznik prosty 316"/>
          <p:cNvCxnSpPr/>
          <p:nvPr/>
        </p:nvCxnSpPr>
        <p:spPr>
          <a:xfrm rot="5400000" flipH="1" flipV="1">
            <a:off x="4928298" y="4679569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Elipsa 317"/>
          <p:cNvSpPr>
            <a:spLocks noChangeAspect="1"/>
          </p:cNvSpPr>
          <p:nvPr/>
        </p:nvSpPr>
        <p:spPr>
          <a:xfrm>
            <a:off x="5196183" y="482382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Elipsa 318"/>
          <p:cNvSpPr>
            <a:spLocks noChangeAspect="1"/>
          </p:cNvSpPr>
          <p:nvPr/>
        </p:nvSpPr>
        <p:spPr>
          <a:xfrm>
            <a:off x="4942269" y="439814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Elipsa 319"/>
          <p:cNvSpPr>
            <a:spLocks noChangeAspect="1"/>
          </p:cNvSpPr>
          <p:nvPr/>
        </p:nvSpPr>
        <p:spPr>
          <a:xfrm>
            <a:off x="4942269" y="4823823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Łącznik prosty 320"/>
          <p:cNvCxnSpPr/>
          <p:nvPr/>
        </p:nvCxnSpPr>
        <p:spPr>
          <a:xfrm rot="16200000" flipV="1">
            <a:off x="5062582" y="4046146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5196183" y="4179625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3" name="Łącznik prosty 322"/>
          <p:cNvCxnSpPr/>
          <p:nvPr/>
        </p:nvCxnSpPr>
        <p:spPr>
          <a:xfrm rot="5400000" flipH="1" flipV="1">
            <a:off x="5182687" y="4045577"/>
            <a:ext cx="207150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Łącznik prosty 323"/>
          <p:cNvCxnSpPr/>
          <p:nvPr/>
        </p:nvCxnSpPr>
        <p:spPr>
          <a:xfrm rot="16200000" flipH="1">
            <a:off x="5117271" y="4318667"/>
            <a:ext cx="217309" cy="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Elipsa 324"/>
          <p:cNvSpPr>
            <a:spLocks noChangeAspect="1"/>
          </p:cNvSpPr>
          <p:nvPr/>
        </p:nvSpPr>
        <p:spPr>
          <a:xfrm>
            <a:off x="5316861" y="397247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Elipsa 325"/>
          <p:cNvSpPr>
            <a:spLocks noChangeAspect="1"/>
          </p:cNvSpPr>
          <p:nvPr/>
        </p:nvSpPr>
        <p:spPr>
          <a:xfrm>
            <a:off x="5076644" y="3972476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7" name="Łącznik prosty 326"/>
          <p:cNvCxnSpPr/>
          <p:nvPr/>
        </p:nvCxnSpPr>
        <p:spPr>
          <a:xfrm rot="16200000" flipV="1">
            <a:off x="6641009" y="4086861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Elipsa 327"/>
          <p:cNvSpPr>
            <a:spLocks noChangeAspect="1"/>
          </p:cNvSpPr>
          <p:nvPr/>
        </p:nvSpPr>
        <p:spPr>
          <a:xfrm>
            <a:off x="6780393" y="422611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9" name="Łącznik prosty 328"/>
          <p:cNvCxnSpPr/>
          <p:nvPr/>
        </p:nvCxnSpPr>
        <p:spPr>
          <a:xfrm rot="5400000" flipH="1" flipV="1">
            <a:off x="6767967" y="4090312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Łącznik prosty 329"/>
          <p:cNvCxnSpPr/>
          <p:nvPr/>
        </p:nvCxnSpPr>
        <p:spPr>
          <a:xfrm rot="16200000" flipH="1">
            <a:off x="6762968" y="4303145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Łącznik prosty 330"/>
          <p:cNvCxnSpPr/>
          <p:nvPr/>
        </p:nvCxnSpPr>
        <p:spPr>
          <a:xfrm rot="5400000" flipH="1" flipV="1">
            <a:off x="6637163" y="4302228"/>
            <a:ext cx="219216" cy="12673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Elipsa 331"/>
          <p:cNvSpPr>
            <a:spLocks noChangeAspect="1"/>
          </p:cNvSpPr>
          <p:nvPr/>
        </p:nvSpPr>
        <p:spPr>
          <a:xfrm>
            <a:off x="6903898" y="444395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Elipsa 332"/>
          <p:cNvSpPr>
            <a:spLocks noChangeAspect="1"/>
          </p:cNvSpPr>
          <p:nvPr/>
        </p:nvSpPr>
        <p:spPr>
          <a:xfrm>
            <a:off x="6649984" y="401827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Elipsa 333"/>
          <p:cNvSpPr>
            <a:spLocks noChangeAspect="1"/>
          </p:cNvSpPr>
          <p:nvPr/>
        </p:nvSpPr>
        <p:spPr>
          <a:xfrm>
            <a:off x="6903898" y="4018277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Łącznik prosty 334"/>
          <p:cNvCxnSpPr/>
          <p:nvPr/>
        </p:nvCxnSpPr>
        <p:spPr>
          <a:xfrm rot="16200000" flipV="1">
            <a:off x="6395705" y="4519004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Elipsa 335"/>
          <p:cNvSpPr>
            <a:spLocks noChangeAspect="1"/>
          </p:cNvSpPr>
          <p:nvPr/>
        </p:nvSpPr>
        <p:spPr>
          <a:xfrm>
            <a:off x="6529306" y="4652481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7" name="Łącznik prosty 336"/>
          <p:cNvCxnSpPr/>
          <p:nvPr/>
        </p:nvCxnSpPr>
        <p:spPr>
          <a:xfrm rot="5400000" flipH="1" flipV="1">
            <a:off x="6516960" y="4515905"/>
            <a:ext cx="208533" cy="124360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Łącznik prosty 337"/>
          <p:cNvCxnSpPr/>
          <p:nvPr/>
        </p:nvCxnSpPr>
        <p:spPr>
          <a:xfrm rot="16200000" flipH="1">
            <a:off x="6450047" y="4791873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Elipsa 338"/>
          <p:cNvSpPr>
            <a:spLocks noChangeAspect="1"/>
          </p:cNvSpPr>
          <p:nvPr/>
        </p:nvSpPr>
        <p:spPr>
          <a:xfrm>
            <a:off x="6529306" y="4871010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Elipsa 339"/>
          <p:cNvSpPr>
            <a:spLocks noChangeAspect="1"/>
          </p:cNvSpPr>
          <p:nvPr/>
        </p:nvSpPr>
        <p:spPr>
          <a:xfrm>
            <a:off x="6409767" y="4445334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1" name="Łącznik prosty 340"/>
          <p:cNvCxnSpPr/>
          <p:nvPr/>
        </p:nvCxnSpPr>
        <p:spPr>
          <a:xfrm rot="16200000" flipV="1">
            <a:off x="4876534" y="5408206"/>
            <a:ext cx="207840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Elipsa 341"/>
          <p:cNvSpPr>
            <a:spLocks noChangeAspect="1"/>
          </p:cNvSpPr>
          <p:nvPr/>
        </p:nvSpPr>
        <p:spPr>
          <a:xfrm>
            <a:off x="5015918" y="5547462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Łącznik prosty 342"/>
          <p:cNvCxnSpPr/>
          <p:nvPr/>
        </p:nvCxnSpPr>
        <p:spPr>
          <a:xfrm rot="5400000" flipH="1" flipV="1">
            <a:off x="5003492" y="5411657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Łącznik prosty 343"/>
          <p:cNvCxnSpPr/>
          <p:nvPr/>
        </p:nvCxnSpPr>
        <p:spPr>
          <a:xfrm rot="16200000" flipH="1">
            <a:off x="4998492" y="5624490"/>
            <a:ext cx="217836" cy="1235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Łącznik prosty 344"/>
          <p:cNvCxnSpPr/>
          <p:nvPr/>
        </p:nvCxnSpPr>
        <p:spPr>
          <a:xfrm rot="5400000" flipH="1" flipV="1">
            <a:off x="4871443" y="5620948"/>
            <a:ext cx="217832" cy="1306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6" name="Elipsa 345"/>
          <p:cNvSpPr>
            <a:spLocks noChangeAspect="1"/>
          </p:cNvSpPr>
          <p:nvPr/>
        </p:nvSpPr>
        <p:spPr>
          <a:xfrm>
            <a:off x="4885509" y="533962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Elipsa 346"/>
          <p:cNvSpPr>
            <a:spLocks noChangeAspect="1"/>
          </p:cNvSpPr>
          <p:nvPr/>
        </p:nvSpPr>
        <p:spPr>
          <a:xfrm>
            <a:off x="5139423" y="533962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8" name="Łącznik prosty 347"/>
          <p:cNvCxnSpPr/>
          <p:nvPr/>
        </p:nvCxnSpPr>
        <p:spPr>
          <a:xfrm rot="16200000" flipV="1">
            <a:off x="4871259" y="5838969"/>
            <a:ext cx="207147" cy="11953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Elipsa 348"/>
          <p:cNvSpPr>
            <a:spLocks noChangeAspect="1"/>
          </p:cNvSpPr>
          <p:nvPr/>
        </p:nvSpPr>
        <p:spPr>
          <a:xfrm>
            <a:off x="5004859" y="5972446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0" name="Łącznik prosty 349"/>
          <p:cNvCxnSpPr/>
          <p:nvPr/>
        </p:nvCxnSpPr>
        <p:spPr>
          <a:xfrm rot="5400000" flipH="1" flipV="1">
            <a:off x="4998308" y="5831455"/>
            <a:ext cx="207150" cy="13456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Łącznik prosty 350"/>
          <p:cNvCxnSpPr/>
          <p:nvPr/>
        </p:nvCxnSpPr>
        <p:spPr>
          <a:xfrm rot="16200000" flipH="1">
            <a:off x="4925600" y="6111836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Elipsa 351"/>
          <p:cNvSpPr>
            <a:spLocks noChangeAspect="1"/>
          </p:cNvSpPr>
          <p:nvPr/>
        </p:nvSpPr>
        <p:spPr>
          <a:xfrm>
            <a:off x="5004859" y="619097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3" name="Łącznik prosty 352"/>
          <p:cNvCxnSpPr/>
          <p:nvPr/>
        </p:nvCxnSpPr>
        <p:spPr>
          <a:xfrm rot="16200000" flipV="1">
            <a:off x="8254342" y="4108634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Elipsa 353"/>
          <p:cNvSpPr>
            <a:spLocks noChangeAspect="1"/>
          </p:cNvSpPr>
          <p:nvPr/>
        </p:nvSpPr>
        <p:spPr>
          <a:xfrm>
            <a:off x="8387942" y="4242111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" name="Łącznik prosty 354"/>
          <p:cNvCxnSpPr/>
          <p:nvPr/>
        </p:nvCxnSpPr>
        <p:spPr>
          <a:xfrm rot="5400000" flipH="1" flipV="1">
            <a:off x="8374447" y="4108064"/>
            <a:ext cx="207150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Łącznik prosty 355"/>
          <p:cNvCxnSpPr/>
          <p:nvPr/>
        </p:nvCxnSpPr>
        <p:spPr>
          <a:xfrm rot="16200000" flipH="1">
            <a:off x="8309374" y="4380809"/>
            <a:ext cx="216618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Elipsa 356"/>
          <p:cNvSpPr>
            <a:spLocks noChangeAspect="1"/>
          </p:cNvSpPr>
          <p:nvPr/>
        </p:nvSpPr>
        <p:spPr>
          <a:xfrm>
            <a:off x="8508620" y="4034964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Elipsa 357"/>
          <p:cNvSpPr>
            <a:spLocks noChangeAspect="1"/>
          </p:cNvSpPr>
          <p:nvPr/>
        </p:nvSpPr>
        <p:spPr>
          <a:xfrm>
            <a:off x="8268403" y="4034962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9" name="Łącznik prosty 358"/>
          <p:cNvCxnSpPr/>
          <p:nvPr/>
        </p:nvCxnSpPr>
        <p:spPr>
          <a:xfrm rot="16200000" flipV="1">
            <a:off x="8134803" y="4534828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Elipsa 359"/>
          <p:cNvSpPr>
            <a:spLocks noChangeAspect="1"/>
          </p:cNvSpPr>
          <p:nvPr/>
        </p:nvSpPr>
        <p:spPr>
          <a:xfrm>
            <a:off x="8268403" y="4668305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1" name="Łącznik prosty 360"/>
          <p:cNvCxnSpPr/>
          <p:nvPr/>
        </p:nvCxnSpPr>
        <p:spPr>
          <a:xfrm rot="5400000" flipH="1" flipV="1">
            <a:off x="8254338" y="4534827"/>
            <a:ext cx="207153" cy="11954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Łącznik prosty 361"/>
          <p:cNvCxnSpPr/>
          <p:nvPr/>
        </p:nvCxnSpPr>
        <p:spPr>
          <a:xfrm rot="16200000" flipH="1">
            <a:off x="8189145" y="4807697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Elipsa 362"/>
          <p:cNvSpPr>
            <a:spLocks noChangeAspect="1"/>
          </p:cNvSpPr>
          <p:nvPr/>
        </p:nvSpPr>
        <p:spPr>
          <a:xfrm>
            <a:off x="8268403" y="4886834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Elipsa 363"/>
          <p:cNvSpPr>
            <a:spLocks noChangeAspect="1"/>
          </p:cNvSpPr>
          <p:nvPr/>
        </p:nvSpPr>
        <p:spPr>
          <a:xfrm>
            <a:off x="8148864" y="4461158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pole tekstowe 364"/>
          <p:cNvSpPr txBox="1"/>
          <p:nvPr/>
        </p:nvSpPr>
        <p:spPr>
          <a:xfrm>
            <a:off x="3105232" y="3204365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66" name="pole tekstowe 365"/>
          <p:cNvSpPr txBox="1"/>
          <p:nvPr/>
        </p:nvSpPr>
        <p:spPr>
          <a:xfrm>
            <a:off x="3599587" y="3211846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67" name="pole tekstowe 366"/>
          <p:cNvSpPr txBox="1"/>
          <p:nvPr/>
        </p:nvSpPr>
        <p:spPr>
          <a:xfrm>
            <a:off x="4888851" y="318516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68" name="pole tekstowe 367"/>
          <p:cNvSpPr txBox="1"/>
          <p:nvPr/>
        </p:nvSpPr>
        <p:spPr>
          <a:xfrm>
            <a:off x="5316861" y="3186394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69" name="pole tekstowe 368"/>
          <p:cNvSpPr txBox="1"/>
          <p:nvPr/>
        </p:nvSpPr>
        <p:spPr>
          <a:xfrm>
            <a:off x="6495614" y="3185932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0" name="pole tekstowe 369"/>
          <p:cNvSpPr txBox="1"/>
          <p:nvPr/>
        </p:nvSpPr>
        <p:spPr>
          <a:xfrm>
            <a:off x="6933641" y="3189582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1" name="pole tekstowe 370"/>
          <p:cNvSpPr txBox="1"/>
          <p:nvPr/>
        </p:nvSpPr>
        <p:spPr>
          <a:xfrm>
            <a:off x="3235519" y="4581375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2" name="pole tekstowe 371"/>
          <p:cNvSpPr txBox="1"/>
          <p:nvPr/>
        </p:nvSpPr>
        <p:spPr>
          <a:xfrm>
            <a:off x="3505566" y="4154487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3" name="pole tekstowe 372"/>
          <p:cNvSpPr txBox="1"/>
          <p:nvPr/>
        </p:nvSpPr>
        <p:spPr>
          <a:xfrm>
            <a:off x="5106386" y="454472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4" name="pole tekstowe 373"/>
          <p:cNvSpPr txBox="1"/>
          <p:nvPr/>
        </p:nvSpPr>
        <p:spPr>
          <a:xfrm>
            <a:off x="5248893" y="4111976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5" name="pole tekstowe 374"/>
          <p:cNvSpPr txBox="1"/>
          <p:nvPr/>
        </p:nvSpPr>
        <p:spPr>
          <a:xfrm>
            <a:off x="8077091" y="3206247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6" name="pole tekstowe 375"/>
          <p:cNvSpPr txBox="1"/>
          <p:nvPr/>
        </p:nvSpPr>
        <p:spPr>
          <a:xfrm>
            <a:off x="8499008" y="3206247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7" name="pole tekstowe 376"/>
          <p:cNvSpPr txBox="1"/>
          <p:nvPr/>
        </p:nvSpPr>
        <p:spPr>
          <a:xfrm>
            <a:off x="6559049" y="4588114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78" name="pole tekstowe 377"/>
          <p:cNvSpPr txBox="1"/>
          <p:nvPr/>
        </p:nvSpPr>
        <p:spPr>
          <a:xfrm>
            <a:off x="6811797" y="4161752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79" name="pole tekstowe 378"/>
          <p:cNvSpPr txBox="1"/>
          <p:nvPr/>
        </p:nvSpPr>
        <p:spPr>
          <a:xfrm>
            <a:off x="8313907" y="4606363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80" name="pole tekstowe 379"/>
          <p:cNvSpPr txBox="1"/>
          <p:nvPr/>
        </p:nvSpPr>
        <p:spPr>
          <a:xfrm>
            <a:off x="8417687" y="4179644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81" name="pole tekstowe 380"/>
          <p:cNvSpPr txBox="1"/>
          <p:nvPr/>
        </p:nvSpPr>
        <p:spPr>
          <a:xfrm>
            <a:off x="3411928" y="5909163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82" name="pole tekstowe 381"/>
          <p:cNvSpPr txBox="1"/>
          <p:nvPr/>
        </p:nvSpPr>
        <p:spPr>
          <a:xfrm>
            <a:off x="3411928" y="548417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83" name="pole tekstowe 382"/>
          <p:cNvSpPr txBox="1"/>
          <p:nvPr/>
        </p:nvSpPr>
        <p:spPr>
          <a:xfrm>
            <a:off x="5034599" y="5909979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1</a:t>
            </a:r>
            <a:endParaRPr lang="en-US" sz="1000" i="1" dirty="0"/>
          </a:p>
        </p:txBody>
      </p:sp>
      <p:sp>
        <p:nvSpPr>
          <p:cNvPr id="384" name="pole tekstowe 383"/>
          <p:cNvSpPr txBox="1"/>
          <p:nvPr/>
        </p:nvSpPr>
        <p:spPr>
          <a:xfrm>
            <a:off x="5045527" y="5484995"/>
            <a:ext cx="187792" cy="184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i="1" dirty="0" smtClean="0"/>
              <a:t>2</a:t>
            </a:r>
            <a:endParaRPr lang="en-US" sz="1000" i="1" dirty="0"/>
          </a:p>
        </p:txBody>
      </p:sp>
      <p:sp>
        <p:nvSpPr>
          <p:cNvPr id="387" name="pole tekstowe 386"/>
          <p:cNvSpPr txBox="1"/>
          <p:nvPr/>
        </p:nvSpPr>
        <p:spPr>
          <a:xfrm>
            <a:off x="4582004" y="4226116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389" name="pole tekstowe 388"/>
          <p:cNvSpPr txBox="1"/>
          <p:nvPr/>
        </p:nvSpPr>
        <p:spPr>
          <a:xfrm>
            <a:off x="6057184" y="4235204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4</a:t>
            </a:r>
            <a:endParaRPr lang="en-US" sz="1600" i="1" dirty="0"/>
          </a:p>
        </p:txBody>
      </p:sp>
      <p:sp>
        <p:nvSpPr>
          <p:cNvPr id="391" name="pole tekstowe 390"/>
          <p:cNvSpPr txBox="1"/>
          <p:nvPr/>
        </p:nvSpPr>
        <p:spPr>
          <a:xfrm>
            <a:off x="2889461" y="5695029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393" name="pole tekstowe 392"/>
          <p:cNvSpPr txBox="1"/>
          <p:nvPr/>
        </p:nvSpPr>
        <p:spPr>
          <a:xfrm>
            <a:off x="4528555" y="5568071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395" name="pole tekstowe 394"/>
          <p:cNvSpPr txBox="1"/>
          <p:nvPr/>
        </p:nvSpPr>
        <p:spPr>
          <a:xfrm>
            <a:off x="7780064" y="4226116"/>
            <a:ext cx="216647" cy="253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i="1" dirty="0" smtClean="0"/>
              <a:t>2</a:t>
            </a:r>
            <a:endParaRPr lang="en-US" sz="1600" i="1" dirty="0"/>
          </a:p>
        </p:txBody>
      </p:sp>
      <p:sp>
        <p:nvSpPr>
          <p:cNvPr id="402" name="Tytuł 1"/>
          <p:cNvSpPr txBox="1">
            <a:spLocks/>
          </p:cNvSpPr>
          <p:nvPr/>
        </p:nvSpPr>
        <p:spPr>
          <a:xfrm>
            <a:off x="2184095" y="290474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sp>
        <p:nvSpPr>
          <p:cNvPr id="403" name="Tytuł 1"/>
          <p:cNvSpPr txBox="1">
            <a:spLocks/>
          </p:cNvSpPr>
          <p:nvPr/>
        </p:nvSpPr>
        <p:spPr>
          <a:xfrm>
            <a:off x="4018636" y="293980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4" name="Tytuł 1"/>
          <p:cNvSpPr txBox="1">
            <a:spLocks/>
          </p:cNvSpPr>
          <p:nvPr/>
        </p:nvSpPr>
        <p:spPr>
          <a:xfrm>
            <a:off x="5740431" y="2913424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5" name="Tytuł 1"/>
          <p:cNvSpPr txBox="1">
            <a:spLocks/>
          </p:cNvSpPr>
          <p:nvPr/>
        </p:nvSpPr>
        <p:spPr>
          <a:xfrm>
            <a:off x="7370066" y="289207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6" name="Tytuł 1"/>
          <p:cNvSpPr txBox="1">
            <a:spLocks/>
          </p:cNvSpPr>
          <p:nvPr/>
        </p:nvSpPr>
        <p:spPr>
          <a:xfrm>
            <a:off x="2496048" y="411358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7" name="Tytuł 1"/>
          <p:cNvSpPr txBox="1">
            <a:spLocks/>
          </p:cNvSpPr>
          <p:nvPr/>
        </p:nvSpPr>
        <p:spPr>
          <a:xfrm>
            <a:off x="7370066" y="4078008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8" name="Tytuł 1"/>
          <p:cNvSpPr txBox="1">
            <a:spLocks/>
          </p:cNvSpPr>
          <p:nvPr/>
        </p:nvSpPr>
        <p:spPr>
          <a:xfrm>
            <a:off x="5724689" y="4071122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09" name="Tytuł 1"/>
          <p:cNvSpPr txBox="1">
            <a:spLocks/>
          </p:cNvSpPr>
          <p:nvPr/>
        </p:nvSpPr>
        <p:spPr>
          <a:xfrm>
            <a:off x="4015647" y="4086560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10" name="Tytuł 1"/>
          <p:cNvSpPr txBox="1">
            <a:spLocks/>
          </p:cNvSpPr>
          <p:nvPr/>
        </p:nvSpPr>
        <p:spPr>
          <a:xfrm>
            <a:off x="2466306" y="5440594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411" name="Tytuł 1"/>
          <p:cNvSpPr txBox="1">
            <a:spLocks/>
          </p:cNvSpPr>
          <p:nvPr/>
        </p:nvSpPr>
        <p:spPr>
          <a:xfrm>
            <a:off x="4018636" y="5439778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cxnSp>
        <p:nvCxnSpPr>
          <p:cNvPr id="412" name="Łącznik prosty 411"/>
          <p:cNvCxnSpPr/>
          <p:nvPr/>
        </p:nvCxnSpPr>
        <p:spPr>
          <a:xfrm rot="16200000" flipV="1">
            <a:off x="406676" y="3112644"/>
            <a:ext cx="207841" cy="1304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Elipsa 412"/>
          <p:cNvSpPr>
            <a:spLocks noChangeAspect="1"/>
          </p:cNvSpPr>
          <p:nvPr/>
        </p:nvSpPr>
        <p:spPr>
          <a:xfrm>
            <a:off x="546060" y="3251900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4" name="Łącznik prosty 413"/>
          <p:cNvCxnSpPr/>
          <p:nvPr/>
        </p:nvCxnSpPr>
        <p:spPr>
          <a:xfrm rot="5400000" flipH="1" flipV="1">
            <a:off x="533634" y="3116095"/>
            <a:ext cx="207842" cy="1235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Łącznik prosty 414"/>
          <p:cNvCxnSpPr/>
          <p:nvPr/>
        </p:nvCxnSpPr>
        <p:spPr>
          <a:xfrm rot="16200000" flipH="1">
            <a:off x="528635" y="3328928"/>
            <a:ext cx="217836" cy="12351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Łącznik prosty 415"/>
          <p:cNvCxnSpPr/>
          <p:nvPr/>
        </p:nvCxnSpPr>
        <p:spPr>
          <a:xfrm rot="5400000" flipH="1" flipV="1">
            <a:off x="401681" y="3325481"/>
            <a:ext cx="217833" cy="13040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" name="Elipsa 416"/>
          <p:cNvSpPr>
            <a:spLocks noChangeAspect="1"/>
          </p:cNvSpPr>
          <p:nvPr/>
        </p:nvSpPr>
        <p:spPr>
          <a:xfrm>
            <a:off x="669565" y="3469736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Elipsa 417"/>
          <p:cNvSpPr>
            <a:spLocks noChangeAspect="1"/>
          </p:cNvSpPr>
          <p:nvPr/>
        </p:nvSpPr>
        <p:spPr>
          <a:xfrm>
            <a:off x="415651" y="304406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Elipsa 418"/>
          <p:cNvSpPr>
            <a:spLocks noChangeAspect="1"/>
          </p:cNvSpPr>
          <p:nvPr/>
        </p:nvSpPr>
        <p:spPr>
          <a:xfrm>
            <a:off x="415651" y="3469736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Elipsa 419"/>
          <p:cNvSpPr>
            <a:spLocks noChangeAspect="1"/>
          </p:cNvSpPr>
          <p:nvPr/>
        </p:nvSpPr>
        <p:spPr>
          <a:xfrm>
            <a:off x="669565" y="3044061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4" name="Łącznik prosty 583"/>
          <p:cNvCxnSpPr/>
          <p:nvPr/>
        </p:nvCxnSpPr>
        <p:spPr>
          <a:xfrm rot="16200000" flipV="1">
            <a:off x="1432267" y="3098297"/>
            <a:ext cx="207148" cy="1195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Elipsa 584"/>
          <p:cNvSpPr>
            <a:spLocks noChangeAspect="1"/>
          </p:cNvSpPr>
          <p:nvPr/>
        </p:nvSpPr>
        <p:spPr>
          <a:xfrm>
            <a:off x="1565868" y="3231774"/>
            <a:ext cx="59485" cy="59731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6" name="Łącznik prosty 585"/>
          <p:cNvCxnSpPr/>
          <p:nvPr/>
        </p:nvCxnSpPr>
        <p:spPr>
          <a:xfrm rot="5400000" flipH="1" flipV="1">
            <a:off x="1552373" y="3097727"/>
            <a:ext cx="207151" cy="1206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Łącznik prosty 586"/>
          <p:cNvCxnSpPr/>
          <p:nvPr/>
        </p:nvCxnSpPr>
        <p:spPr>
          <a:xfrm rot="16200000" flipH="1">
            <a:off x="1486609" y="3371164"/>
            <a:ext cx="218001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Elipsa 587"/>
          <p:cNvSpPr>
            <a:spLocks noChangeAspect="1"/>
          </p:cNvSpPr>
          <p:nvPr/>
        </p:nvSpPr>
        <p:spPr>
          <a:xfrm>
            <a:off x="1686547" y="3024626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Elipsa 588"/>
          <p:cNvSpPr>
            <a:spLocks noChangeAspect="1"/>
          </p:cNvSpPr>
          <p:nvPr/>
        </p:nvSpPr>
        <p:spPr>
          <a:xfrm>
            <a:off x="1565868" y="3450302"/>
            <a:ext cx="59485" cy="59731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Elipsa 589"/>
          <p:cNvSpPr>
            <a:spLocks noChangeAspect="1"/>
          </p:cNvSpPr>
          <p:nvPr/>
        </p:nvSpPr>
        <p:spPr>
          <a:xfrm>
            <a:off x="1446329" y="3024626"/>
            <a:ext cx="59485" cy="597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Tytuł 1"/>
          <p:cNvSpPr txBox="1">
            <a:spLocks/>
          </p:cNvSpPr>
          <p:nvPr/>
        </p:nvSpPr>
        <p:spPr>
          <a:xfrm>
            <a:off x="957749" y="290474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cxnSp>
        <p:nvCxnSpPr>
          <p:cNvPr id="594" name="Łącznik prosty ze strzałką 593"/>
          <p:cNvCxnSpPr/>
          <p:nvPr/>
        </p:nvCxnSpPr>
        <p:spPr>
          <a:xfrm rot="5400000">
            <a:off x="364598" y="2523331"/>
            <a:ext cx="480306" cy="1588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Łącznik prosty ze strzałką 595"/>
          <p:cNvCxnSpPr/>
          <p:nvPr/>
        </p:nvCxnSpPr>
        <p:spPr>
          <a:xfrm rot="5400000">
            <a:off x="1384406" y="2523331"/>
            <a:ext cx="480306" cy="1588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7" name="Tytuł 1"/>
          <p:cNvSpPr txBox="1">
            <a:spLocks/>
          </p:cNvSpPr>
          <p:nvPr/>
        </p:nvSpPr>
        <p:spPr>
          <a:xfrm>
            <a:off x="29825" y="1661672"/>
            <a:ext cx="235778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22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GB" sz="2200" i="1" spc="-15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en-GB" sz="22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8" name="Tytuł 1"/>
          <p:cNvSpPr txBox="1">
            <a:spLocks/>
          </p:cNvSpPr>
          <p:nvPr/>
        </p:nvSpPr>
        <p:spPr>
          <a:xfrm>
            <a:off x="2184095" y="1558925"/>
            <a:ext cx="5619753" cy="1106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solidFill>
                  <a:prstClr val="black"/>
                </a:solidFill>
              </a:rPr>
              <a:t>=</a:t>
            </a:r>
            <a:r>
              <a:rPr lang="pl-PL" sz="22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l-PL" sz="22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  2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4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</a:t>
            </a:r>
          </a:p>
          <a:p>
            <a:pPr>
              <a:spcBef>
                <a:spcPct val="0"/>
              </a:spcBef>
              <a:defRPr/>
            </a:pP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     +  6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200" i="1" spc="-15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2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200" i="1" spc="-15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2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2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GB" sz="2200" i="1" spc="-15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en-GB" sz="22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0" name="Tytuł 1"/>
          <p:cNvSpPr txBox="1">
            <a:spLocks/>
          </p:cNvSpPr>
          <p:nvPr/>
        </p:nvSpPr>
        <p:spPr>
          <a:xfrm>
            <a:off x="1" y="1558925"/>
            <a:ext cx="278102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3200" spc="-150" dirty="0" smtClean="0">
                <a:latin typeface="Times New Roman" pitchFamily="18" charset="0"/>
                <a:ea typeface="+mj-ea"/>
                <a:cs typeface="Times New Roman" pitchFamily="18" charset="0"/>
                <a:sym typeface="Euclid Symbol"/>
              </a:rPr>
              <a:t>                     </a:t>
            </a:r>
            <a:r>
              <a:rPr lang="pl-PL" sz="3200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800" i="1" spc="-150" baseline="6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3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lang="en-GB" sz="3200" i="1" spc="-15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1" name="Tytuł 1"/>
          <p:cNvSpPr txBox="1">
            <a:spLocks/>
          </p:cNvSpPr>
          <p:nvPr/>
        </p:nvSpPr>
        <p:spPr>
          <a:xfrm>
            <a:off x="55819" y="2939809"/>
            <a:ext cx="278102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3200" spc="-150" dirty="0" smtClean="0">
                <a:latin typeface="Times New Roman" pitchFamily="18" charset="0"/>
                <a:ea typeface="+mj-ea"/>
                <a:cs typeface="Times New Roman" pitchFamily="18" charset="0"/>
                <a:sym typeface="Euclid Symbol"/>
              </a:rPr>
              <a:t>                   </a:t>
            </a:r>
            <a:r>
              <a:rPr lang="pl-PL" sz="3200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800" i="1" spc="-150" baseline="6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32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endParaRPr lang="en-GB" sz="3200" i="1" spc="-15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500"/>
                            </p:stCondLst>
                            <p:childTnLst>
                              <p:par>
                                <p:cTn id="2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3000"/>
                            </p:stCondLst>
                            <p:childTnLst>
                              <p:par>
                                <p:cTn id="3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3500"/>
                            </p:stCondLst>
                            <p:childTnLst>
                              <p:par>
                                <p:cTn id="3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0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4000"/>
                            </p:stCondLst>
                            <p:childTnLst>
                              <p:par>
                                <p:cTn id="4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4500"/>
                            </p:stCondLst>
                            <p:childTnLst>
                              <p:par>
                                <p:cTn id="4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0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3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6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8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1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7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5000"/>
                            </p:stCondLst>
                            <p:childTnLst>
                              <p:par>
                                <p:cTn id="5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2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7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3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6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 animBg="1"/>
      <p:bldP spid="207" grpId="0" animBg="1"/>
      <p:bldP spid="208" grpId="0" animBg="1"/>
      <p:bldP spid="209" grpId="0" animBg="1"/>
      <p:bldP spid="210" grpId="0" animBg="1"/>
      <p:bldP spid="212" grpId="0" animBg="1"/>
      <p:bldP spid="215" grpId="0" animBg="1"/>
      <p:bldP spid="216" grpId="0" animBg="1"/>
      <p:bldP spid="217" grpId="0" animBg="1"/>
      <p:bldP spid="219" grpId="0" animBg="1"/>
      <p:bldP spid="223" grpId="0" animBg="1"/>
      <p:bldP spid="224" grpId="0" animBg="1"/>
      <p:bldP spid="225" grpId="0" animBg="1"/>
      <p:bldP spid="226" grpId="0" animBg="1"/>
      <p:bldP spid="228" grpId="0" animBg="1"/>
      <p:bldP spid="231" grpId="0" animBg="1"/>
      <p:bldP spid="232" grpId="0" animBg="1"/>
      <p:bldP spid="233" grpId="0" animBg="1"/>
      <p:bldP spid="235" grpId="0" animBg="1"/>
      <p:bldP spid="239" grpId="0" animBg="1"/>
      <p:bldP spid="240" grpId="0" animBg="1"/>
      <p:bldP spid="241" grpId="0" animBg="1"/>
      <p:bldP spid="242" grpId="0" animBg="1"/>
      <p:bldP spid="244" grpId="0" animBg="1"/>
      <p:bldP spid="247" grpId="0" animBg="1"/>
      <p:bldP spid="248" grpId="0" animBg="1"/>
      <p:bldP spid="249" grpId="0" animBg="1"/>
      <p:bldP spid="251" grpId="0" animBg="1"/>
      <p:bldP spid="255" grpId="0" animBg="1"/>
      <p:bldP spid="256" grpId="0" animBg="1"/>
      <p:bldP spid="257" grpId="0" animBg="1"/>
      <p:bldP spid="258" grpId="0" animBg="1"/>
      <p:bldP spid="260" grpId="0" animBg="1"/>
      <p:bldP spid="263" grpId="0" animBg="1"/>
      <p:bldP spid="264" grpId="0" animBg="1"/>
      <p:bldP spid="265" grpId="0" animBg="1"/>
      <p:bldP spid="284" grpId="0" animBg="1"/>
      <p:bldP spid="288" grpId="0" animBg="1"/>
      <p:bldP spid="289" grpId="0" animBg="1"/>
      <p:bldP spid="290" grpId="0" animBg="1"/>
      <p:bldP spid="292" grpId="0" animBg="1"/>
      <p:bldP spid="296" grpId="0" animBg="1"/>
      <p:bldP spid="297" grpId="0" animBg="1"/>
      <p:bldP spid="298" grpId="0" animBg="1"/>
      <p:bldP spid="300" grpId="0" animBg="1"/>
      <p:bldP spid="304" grpId="0" animBg="1"/>
      <p:bldP spid="305" grpId="0" animBg="1"/>
      <p:bldP spid="307" grpId="0" animBg="1"/>
      <p:bldP spid="311" grpId="0" animBg="1"/>
      <p:bldP spid="312" grpId="0" animBg="1"/>
      <p:bldP spid="314" grpId="0" animBg="1"/>
      <p:bldP spid="318" grpId="0" animBg="1"/>
      <p:bldP spid="319" grpId="0" animBg="1"/>
      <p:bldP spid="320" grpId="0" animBg="1"/>
      <p:bldP spid="322" grpId="0" animBg="1"/>
      <p:bldP spid="325" grpId="0" animBg="1"/>
      <p:bldP spid="326" grpId="0" animBg="1"/>
      <p:bldP spid="328" grpId="0" animBg="1"/>
      <p:bldP spid="332" grpId="0" animBg="1"/>
      <p:bldP spid="333" grpId="0" animBg="1"/>
      <p:bldP spid="334" grpId="0" animBg="1"/>
      <p:bldP spid="336" grpId="0" animBg="1"/>
      <p:bldP spid="339" grpId="0" animBg="1"/>
      <p:bldP spid="340" grpId="0" animBg="1"/>
      <p:bldP spid="342" grpId="0" animBg="1"/>
      <p:bldP spid="346" grpId="0" animBg="1"/>
      <p:bldP spid="347" grpId="0" animBg="1"/>
      <p:bldP spid="349" grpId="0" animBg="1"/>
      <p:bldP spid="352" grpId="0" animBg="1"/>
      <p:bldP spid="354" grpId="0" animBg="1"/>
      <p:bldP spid="357" grpId="0" animBg="1"/>
      <p:bldP spid="358" grpId="0" animBg="1"/>
      <p:bldP spid="360" grpId="0" animBg="1"/>
      <p:bldP spid="363" grpId="0" animBg="1"/>
      <p:bldP spid="364" grpId="0" animBg="1"/>
      <p:bldP spid="365" grpId="0"/>
      <p:bldP spid="366" grpId="0"/>
      <p:bldP spid="367" grpId="0"/>
      <p:bldP spid="368" grpId="0"/>
      <p:bldP spid="369" grpId="0"/>
      <p:bldP spid="370" grpId="0"/>
      <p:bldP spid="371" grpId="0"/>
      <p:bldP spid="372" grpId="0"/>
      <p:bldP spid="373" grpId="0"/>
      <p:bldP spid="374" grpId="0"/>
      <p:bldP spid="375" grpId="0"/>
      <p:bldP spid="376" grpId="0"/>
      <p:bldP spid="377" grpId="0"/>
      <p:bldP spid="378" grpId="0"/>
      <p:bldP spid="379" grpId="0"/>
      <p:bldP spid="380" grpId="0"/>
      <p:bldP spid="381" grpId="0"/>
      <p:bldP spid="382" grpId="0"/>
      <p:bldP spid="383" grpId="0"/>
      <p:bldP spid="384" grpId="0"/>
      <p:bldP spid="387" grpId="0"/>
      <p:bldP spid="389" grpId="0"/>
      <p:bldP spid="391" grpId="0"/>
      <p:bldP spid="393" grpId="0"/>
      <p:bldP spid="395" grpId="0"/>
      <p:bldP spid="402" grpId="0"/>
      <p:bldP spid="403" grpId="0"/>
      <p:bldP spid="404" grpId="0"/>
      <p:bldP spid="405" grpId="0"/>
      <p:bldP spid="406" grpId="0"/>
      <p:bldP spid="407" grpId="0"/>
      <p:bldP spid="408" grpId="0"/>
      <p:bldP spid="409" grpId="0"/>
      <p:bldP spid="410" grpId="0"/>
      <p:bldP spid="411" grpId="0"/>
      <p:bldP spid="598" grpId="0"/>
      <p:bldP spid="600" grpId="0"/>
      <p:bldP spid="60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Łącznik prosty 267"/>
          <p:cNvCxnSpPr>
            <a:endCxn id="285" idx="0"/>
          </p:cNvCxnSpPr>
          <p:nvPr/>
        </p:nvCxnSpPr>
        <p:spPr>
          <a:xfrm rot="5400000" flipH="1" flipV="1">
            <a:off x="6389378" y="5522141"/>
            <a:ext cx="459082" cy="269455"/>
          </a:xfrm>
          <a:prstGeom prst="line">
            <a:avLst/>
          </a:prstGeom>
          <a:ln cap="rnd">
            <a:solidFill>
              <a:schemeClr val="tx1"/>
            </a:solidFill>
            <a:headEnd type="none"/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Basic </a:t>
            </a:r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concepts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I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215900" y="1517650"/>
            <a:ext cx="69786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Composition</a:t>
            </a: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rules</a:t>
            </a:r>
            <a:r>
              <a:rPr lang="pl-PL" sz="2400" dirty="0" smtClean="0">
                <a:ea typeface="+mj-ea"/>
                <a:cs typeface="+mj-cs"/>
              </a:rPr>
              <a:t>: </a:t>
            </a: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27" name="Tytuł 1"/>
          <p:cNvSpPr txBox="1">
            <a:spLocks/>
          </p:cNvSpPr>
          <p:nvPr/>
        </p:nvSpPr>
        <p:spPr>
          <a:xfrm>
            <a:off x="361950" y="2171700"/>
            <a:ext cx="4667250" cy="88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Vertices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may</a:t>
            </a:r>
            <a:r>
              <a:rPr lang="pl-PL" sz="2000" dirty="0" smtClean="0">
                <a:ea typeface="+mj-ea"/>
                <a:cs typeface="+mj-cs"/>
              </a:rPr>
              <a:t> be </a:t>
            </a:r>
            <a:r>
              <a:rPr lang="pl-PL" sz="2000" dirty="0" err="1" smtClean="0">
                <a:ea typeface="+mj-ea"/>
                <a:cs typeface="+mj-cs"/>
              </a:rPr>
              <a:t>connected</a:t>
            </a:r>
            <a:r>
              <a:rPr lang="pl-PL" sz="2000" dirty="0" smtClean="0">
                <a:ea typeface="+mj-ea"/>
                <a:cs typeface="+mj-cs"/>
              </a:rPr>
              <a:t> by </a:t>
            </a:r>
            <a:r>
              <a:rPr lang="pl-PL" sz="2000" dirty="0" err="1" smtClean="0">
                <a:ea typeface="+mj-ea"/>
                <a:cs typeface="+mj-cs"/>
              </a:rPr>
              <a:t>joining</a:t>
            </a:r>
            <a:endParaRPr lang="pl-PL" sz="2000" dirty="0" smtClean="0"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   lines </a:t>
            </a:r>
            <a:r>
              <a:rPr lang="pl-PL" sz="2000" dirty="0" err="1" smtClean="0">
                <a:ea typeface="+mj-ea"/>
                <a:cs typeface="+mj-cs"/>
              </a:rPr>
              <a:t>keeping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their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direction</a:t>
            </a:r>
            <a:endParaRPr lang="pl-PL" sz="2000" dirty="0" smtClean="0">
              <a:ea typeface="+mj-ea"/>
              <a:cs typeface="+mj-cs"/>
            </a:endParaRPr>
          </a:p>
        </p:txBody>
      </p:sp>
      <p:sp>
        <p:nvSpPr>
          <p:cNvPr id="92" name="Tytuł 1"/>
          <p:cNvSpPr txBox="1">
            <a:spLocks/>
          </p:cNvSpPr>
          <p:nvPr/>
        </p:nvSpPr>
        <p:spPr>
          <a:xfrm>
            <a:off x="1797050" y="4394201"/>
            <a:ext cx="422275" cy="48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134" name="Łącznik prosty 133"/>
          <p:cNvCxnSpPr/>
          <p:nvPr/>
        </p:nvCxnSpPr>
        <p:spPr>
          <a:xfrm rot="5400000">
            <a:off x="4938710" y="1389133"/>
            <a:ext cx="422277" cy="241298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7" name="Łącznik prosty 156"/>
          <p:cNvCxnSpPr/>
          <p:nvPr/>
        </p:nvCxnSpPr>
        <p:spPr>
          <a:xfrm rot="16200000" flipH="1">
            <a:off x="4697409" y="1389132"/>
            <a:ext cx="422276" cy="24130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Łącznik prosty 159"/>
          <p:cNvCxnSpPr/>
          <p:nvPr/>
        </p:nvCxnSpPr>
        <p:spPr>
          <a:xfrm rot="5400000">
            <a:off x="4697409" y="1811407"/>
            <a:ext cx="422275" cy="24130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Łącznik prosty 160"/>
          <p:cNvCxnSpPr/>
          <p:nvPr/>
        </p:nvCxnSpPr>
        <p:spPr>
          <a:xfrm rot="16200000" flipH="1">
            <a:off x="4938709" y="1811407"/>
            <a:ext cx="422276" cy="24130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8" name="Elipsa 127"/>
          <p:cNvSpPr/>
          <p:nvPr/>
        </p:nvSpPr>
        <p:spPr>
          <a:xfrm>
            <a:off x="4979532" y="1664223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1002">
            <a:schemeClr val="lt2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Elipsa 103"/>
          <p:cNvSpPr/>
          <p:nvPr/>
        </p:nvSpPr>
        <p:spPr>
          <a:xfrm>
            <a:off x="5216472" y="208758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Elipsa 104"/>
          <p:cNvSpPr/>
          <p:nvPr/>
        </p:nvSpPr>
        <p:spPr>
          <a:xfrm>
            <a:off x="4740272" y="208758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a 106"/>
          <p:cNvSpPr/>
          <p:nvPr/>
        </p:nvSpPr>
        <p:spPr>
          <a:xfrm>
            <a:off x="4740272" y="1250226"/>
            <a:ext cx="108000" cy="1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Elipsa 107"/>
          <p:cNvSpPr/>
          <p:nvPr/>
        </p:nvSpPr>
        <p:spPr>
          <a:xfrm>
            <a:off x="5216472" y="1247844"/>
            <a:ext cx="108000" cy="1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5" name="Łącznik prosty 164"/>
          <p:cNvCxnSpPr/>
          <p:nvPr/>
        </p:nvCxnSpPr>
        <p:spPr>
          <a:xfrm rot="5400000">
            <a:off x="6281736" y="1420883"/>
            <a:ext cx="422274" cy="241299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6" name="Łącznik prosty 165"/>
          <p:cNvCxnSpPr/>
          <p:nvPr/>
        </p:nvCxnSpPr>
        <p:spPr>
          <a:xfrm rot="16200000" flipH="1">
            <a:off x="6040436" y="1420882"/>
            <a:ext cx="422273" cy="241297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7" name="Łącznik prosty 166"/>
          <p:cNvCxnSpPr/>
          <p:nvPr/>
        </p:nvCxnSpPr>
        <p:spPr>
          <a:xfrm rot="5400000">
            <a:off x="6161088" y="1963804"/>
            <a:ext cx="422273" cy="4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9" name="Elipsa 168"/>
          <p:cNvSpPr/>
          <p:nvPr/>
        </p:nvSpPr>
        <p:spPr>
          <a:xfrm>
            <a:off x="6321713" y="1690856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1002">
            <a:schemeClr val="lt2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Elipsa 170"/>
          <p:cNvSpPr/>
          <p:nvPr/>
        </p:nvSpPr>
        <p:spPr>
          <a:xfrm>
            <a:off x="6318992" y="2121826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Elipsa 171"/>
          <p:cNvSpPr/>
          <p:nvPr/>
        </p:nvSpPr>
        <p:spPr>
          <a:xfrm>
            <a:off x="6074566" y="1279593"/>
            <a:ext cx="108000" cy="1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Elipsa 172"/>
          <p:cNvSpPr/>
          <p:nvPr/>
        </p:nvSpPr>
        <p:spPr>
          <a:xfrm>
            <a:off x="6553198" y="1279593"/>
            <a:ext cx="108000" cy="108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5" name="Łącznik prosty 184"/>
          <p:cNvCxnSpPr/>
          <p:nvPr/>
        </p:nvCxnSpPr>
        <p:spPr>
          <a:xfrm rot="16200000" flipV="1">
            <a:off x="862012" y="4243387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Elipsa 185"/>
          <p:cNvSpPr>
            <a:spLocks noChangeAspect="1"/>
          </p:cNvSpPr>
          <p:nvPr/>
        </p:nvSpPr>
        <p:spPr>
          <a:xfrm>
            <a:off x="1133475" y="4514851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Łącznik prosty 187"/>
          <p:cNvCxnSpPr/>
          <p:nvPr/>
        </p:nvCxnSpPr>
        <p:spPr>
          <a:xfrm rot="5400000" flipH="1" flipV="1">
            <a:off x="1103312" y="4243390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Łącznik prosty 189"/>
          <p:cNvCxnSpPr/>
          <p:nvPr/>
        </p:nvCxnSpPr>
        <p:spPr>
          <a:xfrm rot="16200000" flipH="1">
            <a:off x="1103313" y="4665663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Łącznik prosty 191"/>
          <p:cNvCxnSpPr/>
          <p:nvPr/>
        </p:nvCxnSpPr>
        <p:spPr>
          <a:xfrm rot="5400000" flipH="1" flipV="1">
            <a:off x="862014" y="4665667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Elipsa 192"/>
          <p:cNvSpPr>
            <a:spLocks noChangeAspect="1"/>
          </p:cNvSpPr>
          <p:nvPr/>
        </p:nvSpPr>
        <p:spPr>
          <a:xfrm>
            <a:off x="892175" y="493712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Elipsa 193"/>
          <p:cNvSpPr>
            <a:spLocks noChangeAspect="1"/>
          </p:cNvSpPr>
          <p:nvPr/>
        </p:nvSpPr>
        <p:spPr>
          <a:xfrm>
            <a:off x="1374775" y="409257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Elipsa 196"/>
          <p:cNvSpPr>
            <a:spLocks noChangeAspect="1"/>
          </p:cNvSpPr>
          <p:nvPr/>
        </p:nvSpPr>
        <p:spPr>
          <a:xfrm>
            <a:off x="1374775" y="493712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Elipsa 198"/>
          <p:cNvSpPr>
            <a:spLocks noChangeAspect="1"/>
          </p:cNvSpPr>
          <p:nvPr/>
        </p:nvSpPr>
        <p:spPr>
          <a:xfrm>
            <a:off x="892175" y="409257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Łącznik prosty 219"/>
          <p:cNvCxnSpPr/>
          <p:nvPr/>
        </p:nvCxnSpPr>
        <p:spPr>
          <a:xfrm rot="16200000" flipV="1">
            <a:off x="2309813" y="4243389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Elipsa 220"/>
          <p:cNvSpPr>
            <a:spLocks noChangeAspect="1"/>
          </p:cNvSpPr>
          <p:nvPr/>
        </p:nvSpPr>
        <p:spPr>
          <a:xfrm>
            <a:off x="2581275" y="4514851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2" name="Łącznik prosty 221"/>
          <p:cNvCxnSpPr/>
          <p:nvPr/>
        </p:nvCxnSpPr>
        <p:spPr>
          <a:xfrm rot="5400000" flipH="1" flipV="1">
            <a:off x="2551115" y="4243389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Łącznik prosty 222"/>
          <p:cNvCxnSpPr/>
          <p:nvPr/>
        </p:nvCxnSpPr>
        <p:spPr>
          <a:xfrm rot="5400000">
            <a:off x="2430462" y="4786314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Elipsa 225"/>
          <p:cNvSpPr>
            <a:spLocks noChangeAspect="1"/>
          </p:cNvSpPr>
          <p:nvPr/>
        </p:nvSpPr>
        <p:spPr>
          <a:xfrm>
            <a:off x="2822575" y="409257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Elipsa 226"/>
          <p:cNvSpPr>
            <a:spLocks noChangeAspect="1"/>
          </p:cNvSpPr>
          <p:nvPr/>
        </p:nvSpPr>
        <p:spPr>
          <a:xfrm>
            <a:off x="2581275" y="493712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Elipsa 227"/>
          <p:cNvSpPr>
            <a:spLocks noChangeAspect="1"/>
          </p:cNvSpPr>
          <p:nvPr/>
        </p:nvSpPr>
        <p:spPr>
          <a:xfrm>
            <a:off x="2339975" y="409257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Łącznik prosty 248"/>
          <p:cNvCxnSpPr/>
          <p:nvPr/>
        </p:nvCxnSpPr>
        <p:spPr>
          <a:xfrm rot="16200000" flipV="1">
            <a:off x="5911103" y="2798713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Elipsa 249"/>
          <p:cNvSpPr>
            <a:spLocks noChangeAspect="1"/>
          </p:cNvSpPr>
          <p:nvPr/>
        </p:nvSpPr>
        <p:spPr>
          <a:xfrm>
            <a:off x="6182566" y="3070177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1" name="Łącznik prosty 250"/>
          <p:cNvCxnSpPr/>
          <p:nvPr/>
        </p:nvCxnSpPr>
        <p:spPr>
          <a:xfrm rot="5400000" flipH="1" flipV="1">
            <a:off x="6152403" y="2798716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Łącznik prosty 251"/>
          <p:cNvCxnSpPr/>
          <p:nvPr/>
        </p:nvCxnSpPr>
        <p:spPr>
          <a:xfrm rot="16200000" flipH="1">
            <a:off x="6152404" y="3220989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y 252"/>
          <p:cNvCxnSpPr/>
          <p:nvPr/>
        </p:nvCxnSpPr>
        <p:spPr>
          <a:xfrm rot="5400000" flipH="1" flipV="1">
            <a:off x="5911105" y="3220993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Elipsa 253"/>
          <p:cNvSpPr>
            <a:spLocks noChangeAspect="1"/>
          </p:cNvSpPr>
          <p:nvPr/>
        </p:nvSpPr>
        <p:spPr>
          <a:xfrm>
            <a:off x="5941266" y="349245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Elipsa 254"/>
          <p:cNvSpPr>
            <a:spLocks noChangeAspect="1"/>
          </p:cNvSpPr>
          <p:nvPr/>
        </p:nvSpPr>
        <p:spPr>
          <a:xfrm>
            <a:off x="6423866" y="264790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Elipsa 256"/>
          <p:cNvSpPr>
            <a:spLocks noChangeAspect="1"/>
          </p:cNvSpPr>
          <p:nvPr/>
        </p:nvSpPr>
        <p:spPr>
          <a:xfrm>
            <a:off x="5941266" y="264790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Łącznik prosty 257"/>
          <p:cNvCxnSpPr/>
          <p:nvPr/>
        </p:nvCxnSpPr>
        <p:spPr>
          <a:xfrm rot="16200000" flipV="1">
            <a:off x="6393704" y="364326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Elipsa 258"/>
          <p:cNvSpPr>
            <a:spLocks noChangeAspect="1"/>
          </p:cNvSpPr>
          <p:nvPr/>
        </p:nvSpPr>
        <p:spPr>
          <a:xfrm>
            <a:off x="6665166" y="391472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Łącznik prosty 259"/>
          <p:cNvCxnSpPr/>
          <p:nvPr/>
        </p:nvCxnSpPr>
        <p:spPr>
          <a:xfrm rot="5400000" flipH="1" flipV="1">
            <a:off x="6635006" y="3643266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Łącznik prosty 260"/>
          <p:cNvCxnSpPr/>
          <p:nvPr/>
        </p:nvCxnSpPr>
        <p:spPr>
          <a:xfrm rot="5400000">
            <a:off x="6514353" y="4186191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Elipsa 261"/>
          <p:cNvSpPr>
            <a:spLocks noChangeAspect="1"/>
          </p:cNvSpPr>
          <p:nvPr/>
        </p:nvSpPr>
        <p:spPr>
          <a:xfrm>
            <a:off x="6906466" y="349245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Elipsa 262"/>
          <p:cNvSpPr>
            <a:spLocks noChangeAspect="1"/>
          </p:cNvSpPr>
          <p:nvPr/>
        </p:nvSpPr>
        <p:spPr>
          <a:xfrm>
            <a:off x="6665166" y="4337003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Łącznik prosty 265"/>
          <p:cNvCxnSpPr/>
          <p:nvPr/>
        </p:nvCxnSpPr>
        <p:spPr>
          <a:xfrm rot="16200000" flipV="1">
            <a:off x="6152403" y="5554611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Elipsa 266"/>
          <p:cNvSpPr>
            <a:spLocks noChangeAspect="1"/>
          </p:cNvSpPr>
          <p:nvPr/>
        </p:nvSpPr>
        <p:spPr>
          <a:xfrm>
            <a:off x="6423866" y="5826075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Łącznik prosty 268"/>
          <p:cNvCxnSpPr/>
          <p:nvPr/>
        </p:nvCxnSpPr>
        <p:spPr>
          <a:xfrm rot="16200000" flipH="1">
            <a:off x="6393704" y="5976887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/>
          <p:cNvCxnSpPr/>
          <p:nvPr/>
        </p:nvCxnSpPr>
        <p:spPr>
          <a:xfrm rot="5400000" flipH="1" flipV="1">
            <a:off x="6152405" y="5976891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Elipsa 270"/>
          <p:cNvSpPr>
            <a:spLocks noChangeAspect="1"/>
          </p:cNvSpPr>
          <p:nvPr/>
        </p:nvSpPr>
        <p:spPr>
          <a:xfrm>
            <a:off x="6182566" y="624835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6665166" y="624835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Elipsa 273"/>
          <p:cNvSpPr>
            <a:spLocks noChangeAspect="1"/>
          </p:cNvSpPr>
          <p:nvPr/>
        </p:nvSpPr>
        <p:spPr>
          <a:xfrm>
            <a:off x="6182566" y="5403800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Łącznik prosty 274"/>
          <p:cNvCxnSpPr>
            <a:endCxn id="285" idx="2"/>
          </p:cNvCxnSpPr>
          <p:nvPr/>
        </p:nvCxnSpPr>
        <p:spPr>
          <a:xfrm rot="16200000" flipV="1">
            <a:off x="7014305" y="5511638"/>
            <a:ext cx="471860" cy="277668"/>
          </a:xfrm>
          <a:prstGeom prst="line">
            <a:avLst/>
          </a:prstGeom>
          <a:ln cap="rnd">
            <a:solidFill>
              <a:schemeClr val="tx1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7328740" y="582607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Łącznik prosty 276"/>
          <p:cNvCxnSpPr/>
          <p:nvPr/>
        </p:nvCxnSpPr>
        <p:spPr>
          <a:xfrm rot="5400000" flipH="1" flipV="1">
            <a:off x="7298580" y="5554612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Łącznik prosty 277"/>
          <p:cNvCxnSpPr/>
          <p:nvPr/>
        </p:nvCxnSpPr>
        <p:spPr>
          <a:xfrm rot="5400000">
            <a:off x="7177927" y="6097537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7570040" y="540379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7328740" y="624834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Łuk 284"/>
          <p:cNvSpPr/>
          <p:nvPr/>
        </p:nvSpPr>
        <p:spPr>
          <a:xfrm>
            <a:off x="6725491" y="5318500"/>
            <a:ext cx="421799" cy="434600"/>
          </a:xfrm>
          <a:prstGeom prst="arc">
            <a:avLst>
              <a:gd name="adj1" fmla="val 12641548"/>
              <a:gd name="adj2" fmla="val 19516994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Tytuł 1"/>
          <p:cNvSpPr txBox="1">
            <a:spLocks/>
          </p:cNvSpPr>
          <p:nvPr/>
        </p:nvSpPr>
        <p:spPr>
          <a:xfrm>
            <a:off x="6958014" y="4822876"/>
            <a:ext cx="1866900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sp>
        <p:nvSpPr>
          <p:cNvPr id="298" name="Tytuł 1"/>
          <p:cNvSpPr txBox="1">
            <a:spLocks/>
          </p:cNvSpPr>
          <p:nvPr/>
        </p:nvSpPr>
        <p:spPr>
          <a:xfrm>
            <a:off x="6958012" y="2838450"/>
            <a:ext cx="1866900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CORRECT</a:t>
            </a:r>
          </a:p>
        </p:txBody>
      </p:sp>
      <p:sp>
        <p:nvSpPr>
          <p:cNvPr id="71" name="pole tekstowe 70"/>
          <p:cNvSpPr txBox="1"/>
          <p:nvPr/>
        </p:nvSpPr>
        <p:spPr>
          <a:xfrm>
            <a:off x="7944481" y="833202"/>
            <a:ext cx="375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400" i="1" dirty="0">
              <a:cs typeface="Times New Roman" pitchFamily="18" charset="0"/>
            </a:endParaRPr>
          </a:p>
        </p:txBody>
      </p:sp>
      <p:grpSp>
        <p:nvGrpSpPr>
          <p:cNvPr id="72" name="Grupa 71"/>
          <p:cNvGrpSpPr>
            <a:grpSpLocks noChangeAspect="1"/>
          </p:cNvGrpSpPr>
          <p:nvPr/>
        </p:nvGrpSpPr>
        <p:grpSpPr>
          <a:xfrm>
            <a:off x="7269755" y="422275"/>
            <a:ext cx="1010326" cy="1196074"/>
            <a:chOff x="6416251" y="709999"/>
            <a:chExt cx="1503222" cy="1779588"/>
          </a:xfrm>
        </p:grpSpPr>
        <p:cxnSp>
          <p:nvCxnSpPr>
            <p:cNvPr id="73" name="Łącznik prosty 72"/>
            <p:cNvCxnSpPr/>
            <p:nvPr/>
          </p:nvCxnSpPr>
          <p:spPr>
            <a:xfrm rot="10800000">
              <a:off x="6503169" y="1014172"/>
              <a:ext cx="613841" cy="575815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Elipsa 73"/>
            <p:cNvSpPr>
              <a:spLocks noChangeAspect="1"/>
            </p:cNvSpPr>
            <p:nvPr/>
          </p:nvSpPr>
          <p:spPr>
            <a:xfrm>
              <a:off x="7033539" y="1507273"/>
              <a:ext cx="163573" cy="16425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Łącznik prosty 74"/>
            <p:cNvCxnSpPr/>
            <p:nvPr/>
          </p:nvCxnSpPr>
          <p:spPr>
            <a:xfrm rot="10800000" flipV="1">
              <a:off x="7117015" y="1162654"/>
              <a:ext cx="720672" cy="427333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Łącznik prosty 75"/>
            <p:cNvCxnSpPr/>
            <p:nvPr/>
          </p:nvCxnSpPr>
          <p:spPr>
            <a:xfrm rot="16200000" flipV="1">
              <a:off x="6576507" y="1049477"/>
              <a:ext cx="831135" cy="249895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Łącznik prosty 76"/>
            <p:cNvCxnSpPr/>
            <p:nvPr/>
          </p:nvCxnSpPr>
          <p:spPr>
            <a:xfrm rot="5400000" flipH="1" flipV="1">
              <a:off x="6826384" y="1054913"/>
              <a:ext cx="825699" cy="244450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77"/>
            <p:cNvCxnSpPr/>
            <p:nvPr/>
          </p:nvCxnSpPr>
          <p:spPr>
            <a:xfrm rot="16200000" flipH="1">
              <a:off x="6981210" y="1731233"/>
              <a:ext cx="695318" cy="42370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y 78"/>
            <p:cNvCxnSpPr/>
            <p:nvPr/>
          </p:nvCxnSpPr>
          <p:spPr>
            <a:xfrm rot="5400000">
              <a:off x="6748064" y="1960508"/>
              <a:ext cx="734027" cy="3867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79"/>
            <p:cNvCxnSpPr/>
            <p:nvPr/>
          </p:nvCxnSpPr>
          <p:spPr>
            <a:xfrm rot="5400000" flipH="1" flipV="1">
              <a:off x="6506796" y="1649747"/>
              <a:ext cx="664540" cy="555898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Elipsa 80"/>
            <p:cNvSpPr>
              <a:spLocks noChangeAspect="1"/>
            </p:cNvSpPr>
            <p:nvPr/>
          </p:nvSpPr>
          <p:spPr>
            <a:xfrm>
              <a:off x="6470264" y="2179011"/>
              <a:ext cx="163573" cy="16425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Elipsa 81"/>
            <p:cNvSpPr>
              <a:spLocks noChangeAspect="1"/>
            </p:cNvSpPr>
            <p:nvPr/>
          </p:nvSpPr>
          <p:spPr>
            <a:xfrm>
              <a:off x="6416251" y="932047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Elipsa 82"/>
            <p:cNvSpPr>
              <a:spLocks noChangeAspect="1"/>
            </p:cNvSpPr>
            <p:nvPr/>
          </p:nvSpPr>
          <p:spPr>
            <a:xfrm>
              <a:off x="7274239" y="709999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Elipsa 83"/>
            <p:cNvSpPr>
              <a:spLocks/>
            </p:cNvSpPr>
            <p:nvPr/>
          </p:nvSpPr>
          <p:spPr>
            <a:xfrm>
              <a:off x="7755900" y="1075097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Elipsa 84"/>
            <p:cNvSpPr>
              <a:spLocks noChangeAspect="1"/>
            </p:cNvSpPr>
            <p:nvPr/>
          </p:nvSpPr>
          <p:spPr>
            <a:xfrm>
              <a:off x="7458935" y="2179011"/>
              <a:ext cx="163573" cy="16425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Elipsa 85"/>
            <p:cNvSpPr>
              <a:spLocks noChangeAspect="1"/>
            </p:cNvSpPr>
            <p:nvPr/>
          </p:nvSpPr>
          <p:spPr>
            <a:xfrm>
              <a:off x="7031357" y="2325337"/>
              <a:ext cx="163573" cy="16425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Elipsa 86"/>
            <p:cNvSpPr>
              <a:spLocks noChangeAspect="1"/>
            </p:cNvSpPr>
            <p:nvPr/>
          </p:nvSpPr>
          <p:spPr>
            <a:xfrm>
              <a:off x="6789268" y="712161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Łuk 87"/>
            <p:cNvSpPr/>
            <p:nvPr/>
          </p:nvSpPr>
          <p:spPr>
            <a:xfrm>
              <a:off x="6729512" y="1140925"/>
              <a:ext cx="836562" cy="625688"/>
            </a:xfrm>
            <a:prstGeom prst="arc">
              <a:avLst>
                <a:gd name="adj1" fmla="val 12434697"/>
                <a:gd name="adj2" fmla="val 20437133"/>
              </a:avLst>
            </a:prstGeom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trzałka kolista 88"/>
            <p:cNvSpPr/>
            <p:nvPr/>
          </p:nvSpPr>
          <p:spPr>
            <a:xfrm>
              <a:off x="6789263" y="1157222"/>
              <a:ext cx="858294" cy="706189"/>
            </a:xfrm>
            <a:prstGeom prst="circularArrow">
              <a:avLst>
                <a:gd name="adj1" fmla="val 0"/>
                <a:gd name="adj2" fmla="val 741230"/>
                <a:gd name="adj3" fmla="val 18927622"/>
                <a:gd name="adj4" fmla="val 18905018"/>
                <a:gd name="adj5" fmla="val 5156"/>
              </a:avLst>
            </a:prstGeom>
            <a:solidFill>
              <a:schemeClr val="tx1">
                <a:lumMod val="85000"/>
                <a:lumOff val="15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Łuk 89"/>
            <p:cNvSpPr/>
            <p:nvPr/>
          </p:nvSpPr>
          <p:spPr>
            <a:xfrm rot="10800000">
              <a:off x="6821851" y="1635256"/>
              <a:ext cx="526930" cy="392095"/>
            </a:xfrm>
            <a:prstGeom prst="arc">
              <a:avLst>
                <a:gd name="adj1" fmla="val 12434697"/>
                <a:gd name="adj2" fmla="val 20298529"/>
              </a:avLst>
            </a:prstGeom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trzałka kolista 90"/>
            <p:cNvSpPr/>
            <p:nvPr/>
          </p:nvSpPr>
          <p:spPr>
            <a:xfrm rot="10800000">
              <a:off x="6734940" y="1379945"/>
              <a:ext cx="858294" cy="706189"/>
            </a:xfrm>
            <a:prstGeom prst="circularArrow">
              <a:avLst>
                <a:gd name="adj1" fmla="val 0"/>
                <a:gd name="adj2" fmla="val 741230"/>
                <a:gd name="adj3" fmla="val 18927622"/>
                <a:gd name="adj4" fmla="val 18905018"/>
                <a:gd name="adj5" fmla="val 5156"/>
              </a:avLst>
            </a:prstGeom>
            <a:solidFill>
              <a:schemeClr val="tx1">
                <a:lumMod val="85000"/>
                <a:lumOff val="15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Elipsa 92"/>
            <p:cNvSpPr/>
            <p:nvPr/>
          </p:nvSpPr>
          <p:spPr>
            <a:xfrm>
              <a:off x="7483050" y="831105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Elipsa 93"/>
            <p:cNvSpPr/>
            <p:nvPr/>
          </p:nvSpPr>
          <p:spPr>
            <a:xfrm>
              <a:off x="7582218" y="893666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Elipsa 94"/>
            <p:cNvSpPr/>
            <p:nvPr/>
          </p:nvSpPr>
          <p:spPr>
            <a:xfrm>
              <a:off x="7756425" y="1049954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Elipsa 95"/>
            <p:cNvSpPr/>
            <p:nvPr/>
          </p:nvSpPr>
          <p:spPr>
            <a:xfrm>
              <a:off x="7679160" y="965992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Elipsa 96"/>
            <p:cNvSpPr/>
            <p:nvPr/>
          </p:nvSpPr>
          <p:spPr>
            <a:xfrm>
              <a:off x="6671301" y="2332686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Elipsa 97"/>
            <p:cNvSpPr/>
            <p:nvPr/>
          </p:nvSpPr>
          <p:spPr>
            <a:xfrm>
              <a:off x="6808611" y="2381641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Elipsa 98"/>
            <p:cNvSpPr/>
            <p:nvPr/>
          </p:nvSpPr>
          <p:spPr>
            <a:xfrm>
              <a:off x="6970034" y="2404404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pole tekstowe 99"/>
          <p:cNvSpPr txBox="1"/>
          <p:nvPr/>
        </p:nvSpPr>
        <p:spPr>
          <a:xfrm>
            <a:off x="6952807" y="1745456"/>
            <a:ext cx="167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err="1" smtClean="0">
                <a:cs typeface="Times New Roman" pitchFamily="18" charset="0"/>
              </a:rPr>
              <a:t>Vertex</a:t>
            </a:r>
            <a:r>
              <a:rPr lang="pl-PL" i="1" dirty="0" smtClean="0">
                <a:cs typeface="Times New Roman" pitchFamily="18" charset="0"/>
              </a:rPr>
              <a:t>  &amp;  Lines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101" name="pole tekstowe 100"/>
          <p:cNvSpPr txBox="1"/>
          <p:nvPr/>
        </p:nvSpPr>
        <p:spPr>
          <a:xfrm>
            <a:off x="7311269" y="1049997"/>
            <a:ext cx="375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400" i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Łącznik prosty 267"/>
          <p:cNvCxnSpPr/>
          <p:nvPr/>
        </p:nvCxnSpPr>
        <p:spPr>
          <a:xfrm rot="5400000" flipH="1" flipV="1">
            <a:off x="7455396" y="3557935"/>
            <a:ext cx="459083" cy="269458"/>
          </a:xfrm>
          <a:prstGeom prst="line">
            <a:avLst/>
          </a:prstGeom>
          <a:ln cap="rnd">
            <a:solidFill>
              <a:schemeClr val="tx1"/>
            </a:solidFill>
            <a:headEnd type="none"/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Basic </a:t>
            </a:r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concepts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II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215900" y="1517650"/>
            <a:ext cx="431746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Composition</a:t>
            </a: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rules</a:t>
            </a:r>
            <a:r>
              <a:rPr lang="pl-PL" sz="2400" dirty="0" smtClean="0">
                <a:ea typeface="+mj-ea"/>
                <a:cs typeface="+mj-cs"/>
              </a:rPr>
              <a:t>: </a:t>
            </a: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27" name="Tytuł 1"/>
          <p:cNvSpPr txBox="1">
            <a:spLocks/>
          </p:cNvSpPr>
          <p:nvPr/>
        </p:nvSpPr>
        <p:spPr>
          <a:xfrm>
            <a:off x="361950" y="2171699"/>
            <a:ext cx="4480506" cy="1266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Vertices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may</a:t>
            </a:r>
            <a:r>
              <a:rPr lang="pl-PL" sz="2000" dirty="0" smtClean="0">
                <a:ea typeface="+mj-ea"/>
                <a:cs typeface="+mj-cs"/>
              </a:rPr>
              <a:t> be </a:t>
            </a:r>
            <a:r>
              <a:rPr lang="pl-PL" sz="2000" dirty="0" err="1" smtClean="0">
                <a:ea typeface="+mj-ea"/>
                <a:cs typeface="+mj-cs"/>
              </a:rPr>
              <a:t>connected</a:t>
            </a:r>
            <a:r>
              <a:rPr lang="pl-PL" sz="2000" dirty="0" smtClean="0">
                <a:ea typeface="+mj-ea"/>
                <a:cs typeface="+mj-cs"/>
              </a:rPr>
              <a:t> by </a:t>
            </a:r>
            <a:r>
              <a:rPr lang="pl-PL" sz="2000" dirty="0" err="1" smtClean="0">
                <a:ea typeface="+mj-ea"/>
                <a:cs typeface="+mj-cs"/>
              </a:rPr>
              <a:t>joining</a:t>
            </a:r>
            <a:endParaRPr lang="pl-PL" sz="2000" dirty="0" smtClean="0"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   </a:t>
            </a:r>
            <a:r>
              <a:rPr lang="pl-PL" sz="2000" dirty="0" err="1" smtClean="0">
                <a:ea typeface="+mj-ea"/>
                <a:cs typeface="+mj-cs"/>
              </a:rPr>
              <a:t>outgoing</a:t>
            </a:r>
            <a:r>
              <a:rPr lang="pl-PL" sz="2000" dirty="0" smtClean="0">
                <a:ea typeface="+mj-ea"/>
                <a:cs typeface="+mj-cs"/>
              </a:rPr>
              <a:t> and </a:t>
            </a:r>
            <a:r>
              <a:rPr lang="pl-PL" sz="2000" dirty="0" err="1" smtClean="0">
                <a:ea typeface="+mj-ea"/>
                <a:cs typeface="+mj-cs"/>
              </a:rPr>
              <a:t>ingoing</a:t>
            </a:r>
            <a:r>
              <a:rPr lang="pl-PL" sz="2000" dirty="0" smtClean="0">
                <a:ea typeface="+mj-ea"/>
                <a:cs typeface="+mj-cs"/>
              </a:rPr>
              <a:t> lines,</a:t>
            </a:r>
          </a:p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   </a:t>
            </a:r>
            <a:r>
              <a:rPr lang="pl-PL" sz="2000" dirty="0" err="1" smtClean="0">
                <a:ea typeface="+mj-ea"/>
                <a:cs typeface="+mj-cs"/>
              </a:rPr>
              <a:t>i.e</a:t>
            </a:r>
            <a:r>
              <a:rPr lang="pl-PL" sz="2000" dirty="0" smtClean="0">
                <a:ea typeface="+mj-ea"/>
                <a:cs typeface="+mj-cs"/>
              </a:rPr>
              <a:t>. lines </a:t>
            </a:r>
            <a:r>
              <a:rPr lang="pl-PL" sz="2000" dirty="0" err="1" smtClean="0">
                <a:ea typeface="+mj-ea"/>
                <a:cs typeface="+mj-cs"/>
              </a:rPr>
              <a:t>keep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their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direction</a:t>
            </a:r>
            <a:endParaRPr lang="pl-PL" sz="2000" dirty="0" smtClean="0">
              <a:ea typeface="+mj-ea"/>
              <a:cs typeface="+mj-cs"/>
            </a:endParaRPr>
          </a:p>
        </p:txBody>
      </p:sp>
      <p:sp>
        <p:nvSpPr>
          <p:cNvPr id="92" name="Tytuł 1"/>
          <p:cNvSpPr txBox="1">
            <a:spLocks/>
          </p:cNvSpPr>
          <p:nvPr/>
        </p:nvSpPr>
        <p:spPr>
          <a:xfrm>
            <a:off x="2028871" y="3788894"/>
            <a:ext cx="422275" cy="48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185" name="Łącznik prosty 184"/>
          <p:cNvCxnSpPr/>
          <p:nvPr/>
        </p:nvCxnSpPr>
        <p:spPr>
          <a:xfrm rot="16200000" flipV="1">
            <a:off x="1093833" y="363808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Elipsa 185"/>
          <p:cNvSpPr>
            <a:spLocks noChangeAspect="1"/>
          </p:cNvSpPr>
          <p:nvPr/>
        </p:nvSpPr>
        <p:spPr>
          <a:xfrm>
            <a:off x="1365296" y="390954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Łącznik prosty 187"/>
          <p:cNvCxnSpPr/>
          <p:nvPr/>
        </p:nvCxnSpPr>
        <p:spPr>
          <a:xfrm rot="5400000" flipH="1" flipV="1">
            <a:off x="1335133" y="3638083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Łącznik prosty 189"/>
          <p:cNvCxnSpPr/>
          <p:nvPr/>
        </p:nvCxnSpPr>
        <p:spPr>
          <a:xfrm rot="16200000" flipH="1">
            <a:off x="1335134" y="4060356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Łącznik prosty 191"/>
          <p:cNvCxnSpPr/>
          <p:nvPr/>
        </p:nvCxnSpPr>
        <p:spPr>
          <a:xfrm rot="5400000" flipH="1" flipV="1">
            <a:off x="1093835" y="406036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Elipsa 192"/>
          <p:cNvSpPr>
            <a:spLocks noChangeAspect="1"/>
          </p:cNvSpPr>
          <p:nvPr/>
        </p:nvSpPr>
        <p:spPr>
          <a:xfrm>
            <a:off x="1123996" y="433181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Elipsa 193"/>
          <p:cNvSpPr>
            <a:spLocks noChangeAspect="1"/>
          </p:cNvSpPr>
          <p:nvPr/>
        </p:nvSpPr>
        <p:spPr>
          <a:xfrm>
            <a:off x="1606596" y="348726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Elipsa 196"/>
          <p:cNvSpPr>
            <a:spLocks noChangeAspect="1"/>
          </p:cNvSpPr>
          <p:nvPr/>
        </p:nvSpPr>
        <p:spPr>
          <a:xfrm>
            <a:off x="1606596" y="433181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Elipsa 198"/>
          <p:cNvSpPr>
            <a:spLocks noChangeAspect="1"/>
          </p:cNvSpPr>
          <p:nvPr/>
        </p:nvSpPr>
        <p:spPr>
          <a:xfrm>
            <a:off x="1123996" y="348726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0" name="Łącznik prosty 219"/>
          <p:cNvCxnSpPr/>
          <p:nvPr/>
        </p:nvCxnSpPr>
        <p:spPr>
          <a:xfrm rot="16200000" flipV="1">
            <a:off x="2541634" y="3638082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Elipsa 220"/>
          <p:cNvSpPr>
            <a:spLocks noChangeAspect="1"/>
          </p:cNvSpPr>
          <p:nvPr/>
        </p:nvSpPr>
        <p:spPr>
          <a:xfrm>
            <a:off x="2813096" y="390954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2" name="Łącznik prosty 221"/>
          <p:cNvCxnSpPr/>
          <p:nvPr/>
        </p:nvCxnSpPr>
        <p:spPr>
          <a:xfrm rot="5400000" flipH="1" flipV="1">
            <a:off x="2782936" y="3638082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Łącznik prosty 222"/>
          <p:cNvCxnSpPr/>
          <p:nvPr/>
        </p:nvCxnSpPr>
        <p:spPr>
          <a:xfrm rot="5400000">
            <a:off x="2662283" y="4181007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Elipsa 225"/>
          <p:cNvSpPr>
            <a:spLocks noChangeAspect="1"/>
          </p:cNvSpPr>
          <p:nvPr/>
        </p:nvSpPr>
        <p:spPr>
          <a:xfrm>
            <a:off x="3054396" y="3487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Elipsa 226"/>
          <p:cNvSpPr>
            <a:spLocks noChangeAspect="1"/>
          </p:cNvSpPr>
          <p:nvPr/>
        </p:nvSpPr>
        <p:spPr>
          <a:xfrm>
            <a:off x="2813096" y="433181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Elipsa 227"/>
          <p:cNvSpPr>
            <a:spLocks noChangeAspect="1"/>
          </p:cNvSpPr>
          <p:nvPr/>
        </p:nvSpPr>
        <p:spPr>
          <a:xfrm>
            <a:off x="2571796" y="3487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Łącznik prosty 265"/>
          <p:cNvCxnSpPr/>
          <p:nvPr/>
        </p:nvCxnSpPr>
        <p:spPr>
          <a:xfrm rot="16200000" flipV="1">
            <a:off x="7218420" y="3590406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Elipsa 266"/>
          <p:cNvSpPr>
            <a:spLocks noChangeAspect="1"/>
          </p:cNvSpPr>
          <p:nvPr/>
        </p:nvSpPr>
        <p:spPr>
          <a:xfrm>
            <a:off x="7496429" y="3861869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Łącznik prosty 268"/>
          <p:cNvCxnSpPr/>
          <p:nvPr/>
        </p:nvCxnSpPr>
        <p:spPr>
          <a:xfrm rot="16200000" flipH="1">
            <a:off x="7459721" y="401268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/>
          <p:cNvCxnSpPr/>
          <p:nvPr/>
        </p:nvCxnSpPr>
        <p:spPr>
          <a:xfrm rot="5400000" flipH="1" flipV="1">
            <a:off x="7218422" y="401268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Elipsa 270"/>
          <p:cNvSpPr>
            <a:spLocks noChangeAspect="1"/>
          </p:cNvSpPr>
          <p:nvPr/>
        </p:nvSpPr>
        <p:spPr>
          <a:xfrm>
            <a:off x="7248583" y="428414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7731183" y="428414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Elipsa 273"/>
          <p:cNvSpPr>
            <a:spLocks noChangeAspect="1"/>
          </p:cNvSpPr>
          <p:nvPr/>
        </p:nvSpPr>
        <p:spPr>
          <a:xfrm>
            <a:off x="7248583" y="343959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Łącznik prosty 274"/>
          <p:cNvCxnSpPr/>
          <p:nvPr/>
        </p:nvCxnSpPr>
        <p:spPr>
          <a:xfrm rot="16200000" flipV="1">
            <a:off x="8092284" y="3535471"/>
            <a:ext cx="447936" cy="277668"/>
          </a:xfrm>
          <a:prstGeom prst="line">
            <a:avLst/>
          </a:prstGeom>
          <a:ln cap="rnd">
            <a:solidFill>
              <a:schemeClr val="tx1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8401314" y="384427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Łącznik prosty 276"/>
          <p:cNvCxnSpPr/>
          <p:nvPr/>
        </p:nvCxnSpPr>
        <p:spPr>
          <a:xfrm rot="5400000" flipH="1" flipV="1">
            <a:off x="8373283" y="3581724"/>
            <a:ext cx="398356" cy="23474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Łącznik prosty 277"/>
          <p:cNvCxnSpPr/>
          <p:nvPr/>
        </p:nvCxnSpPr>
        <p:spPr>
          <a:xfrm rot="16200000" flipH="1">
            <a:off x="8230471" y="4119854"/>
            <a:ext cx="446196" cy="304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8636057" y="3445921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8401312" y="428414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Łuk 284"/>
          <p:cNvSpPr/>
          <p:nvPr/>
        </p:nvSpPr>
        <p:spPr>
          <a:xfrm>
            <a:off x="7791508" y="3354295"/>
            <a:ext cx="421799" cy="434600"/>
          </a:xfrm>
          <a:prstGeom prst="arc">
            <a:avLst>
              <a:gd name="adj1" fmla="val 12641548"/>
              <a:gd name="adj2" fmla="val 19516994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Tytuł 1"/>
          <p:cNvSpPr txBox="1">
            <a:spLocks/>
          </p:cNvSpPr>
          <p:nvPr/>
        </p:nvSpPr>
        <p:spPr>
          <a:xfrm>
            <a:off x="7663423" y="2910186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sp>
        <p:nvSpPr>
          <p:cNvPr id="298" name="Tytuł 1"/>
          <p:cNvSpPr txBox="1">
            <a:spLocks/>
          </p:cNvSpPr>
          <p:nvPr/>
        </p:nvSpPr>
        <p:spPr>
          <a:xfrm>
            <a:off x="5628159" y="1780935"/>
            <a:ext cx="859464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CORRECT</a:t>
            </a:r>
          </a:p>
        </p:txBody>
      </p:sp>
      <p:cxnSp>
        <p:nvCxnSpPr>
          <p:cNvPr id="212" name="Łącznik prosty 211"/>
          <p:cNvCxnSpPr/>
          <p:nvPr/>
        </p:nvCxnSpPr>
        <p:spPr>
          <a:xfrm rot="5400000" flipH="1" flipV="1">
            <a:off x="7455404" y="3557941"/>
            <a:ext cx="459071" cy="26945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Łącznik prosty 224"/>
          <p:cNvCxnSpPr/>
          <p:nvPr/>
        </p:nvCxnSpPr>
        <p:spPr>
          <a:xfrm rot="16200000" flipV="1">
            <a:off x="8092285" y="3535470"/>
            <a:ext cx="447940" cy="27767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Elipsa 209"/>
          <p:cNvSpPr>
            <a:spLocks noChangeAspect="1"/>
          </p:cNvSpPr>
          <p:nvPr/>
        </p:nvSpPr>
        <p:spPr>
          <a:xfrm>
            <a:off x="7737732" y="3445921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Elipsa 210"/>
          <p:cNvSpPr>
            <a:spLocks noChangeAspect="1"/>
          </p:cNvSpPr>
          <p:nvPr/>
        </p:nvSpPr>
        <p:spPr>
          <a:xfrm>
            <a:off x="8159529" y="343959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Łącznik prosty 246"/>
          <p:cNvCxnSpPr/>
          <p:nvPr/>
        </p:nvCxnSpPr>
        <p:spPr>
          <a:xfrm rot="16200000" flipV="1">
            <a:off x="6559889" y="147137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Elipsa 247"/>
          <p:cNvSpPr>
            <a:spLocks noChangeAspect="1"/>
          </p:cNvSpPr>
          <p:nvPr/>
        </p:nvSpPr>
        <p:spPr>
          <a:xfrm>
            <a:off x="6837901" y="174916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6" name="Łącznik prosty 255"/>
          <p:cNvCxnSpPr/>
          <p:nvPr/>
        </p:nvCxnSpPr>
        <p:spPr>
          <a:xfrm rot="5400000" flipH="1" flipV="1">
            <a:off x="6801189" y="1471373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y 263"/>
          <p:cNvCxnSpPr/>
          <p:nvPr/>
        </p:nvCxnSpPr>
        <p:spPr>
          <a:xfrm rot="16200000" flipH="1">
            <a:off x="6801190" y="1893646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Łącznik prosty 264"/>
          <p:cNvCxnSpPr/>
          <p:nvPr/>
        </p:nvCxnSpPr>
        <p:spPr>
          <a:xfrm rot="5400000" flipH="1" flipV="1">
            <a:off x="6559891" y="189365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a 271"/>
          <p:cNvSpPr>
            <a:spLocks noChangeAspect="1"/>
          </p:cNvSpPr>
          <p:nvPr/>
        </p:nvSpPr>
        <p:spPr>
          <a:xfrm>
            <a:off x="6590052" y="216510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Elipsa 280"/>
          <p:cNvSpPr>
            <a:spLocks noChangeAspect="1"/>
          </p:cNvSpPr>
          <p:nvPr/>
        </p:nvSpPr>
        <p:spPr>
          <a:xfrm>
            <a:off x="7072652" y="132055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Elipsa 281"/>
          <p:cNvSpPr>
            <a:spLocks noChangeAspect="1"/>
          </p:cNvSpPr>
          <p:nvPr/>
        </p:nvSpPr>
        <p:spPr>
          <a:xfrm>
            <a:off x="6590052" y="132055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16200000" flipV="1">
            <a:off x="5913627" y="2601099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Elipsa 283"/>
          <p:cNvSpPr>
            <a:spLocks noChangeAspect="1"/>
          </p:cNvSpPr>
          <p:nvPr/>
        </p:nvSpPr>
        <p:spPr>
          <a:xfrm>
            <a:off x="6191637" y="2872561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Łącznik prosty 285"/>
          <p:cNvCxnSpPr/>
          <p:nvPr/>
        </p:nvCxnSpPr>
        <p:spPr>
          <a:xfrm rot="5400000" flipH="1" flipV="1">
            <a:off x="6154929" y="2601097"/>
            <a:ext cx="422276" cy="2413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Łącznik prosty 286"/>
          <p:cNvCxnSpPr/>
          <p:nvPr/>
        </p:nvCxnSpPr>
        <p:spPr>
          <a:xfrm rot="5400000">
            <a:off x="6034276" y="3144024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Elipsa 287"/>
          <p:cNvSpPr>
            <a:spLocks noChangeAspect="1"/>
          </p:cNvSpPr>
          <p:nvPr/>
        </p:nvSpPr>
        <p:spPr>
          <a:xfrm>
            <a:off x="6432941" y="24502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Elipsa 288"/>
          <p:cNvSpPr>
            <a:spLocks noChangeAspect="1"/>
          </p:cNvSpPr>
          <p:nvPr/>
        </p:nvSpPr>
        <p:spPr>
          <a:xfrm>
            <a:off x="6185089" y="329483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Elipsa 290"/>
          <p:cNvSpPr>
            <a:spLocks noChangeAspect="1"/>
          </p:cNvSpPr>
          <p:nvPr/>
        </p:nvSpPr>
        <p:spPr>
          <a:xfrm>
            <a:off x="5950336" y="24502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Elipsa 291"/>
          <p:cNvSpPr>
            <a:spLocks noChangeAspect="1"/>
          </p:cNvSpPr>
          <p:nvPr/>
        </p:nvSpPr>
        <p:spPr>
          <a:xfrm>
            <a:off x="7079201" y="217143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Łącznik prosty 293"/>
          <p:cNvCxnSpPr/>
          <p:nvPr/>
        </p:nvCxnSpPr>
        <p:spPr>
          <a:xfrm rot="16200000" flipV="1">
            <a:off x="6499565" y="157937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Łącznik prosty 295"/>
          <p:cNvCxnSpPr/>
          <p:nvPr/>
        </p:nvCxnSpPr>
        <p:spPr>
          <a:xfrm rot="5400000" flipH="1" flipV="1">
            <a:off x="6740865" y="1579373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Łącznik prosty 298"/>
          <p:cNvCxnSpPr/>
          <p:nvPr/>
        </p:nvCxnSpPr>
        <p:spPr>
          <a:xfrm rot="16200000" flipH="1">
            <a:off x="6740866" y="2001646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Łącznik prosty 299"/>
          <p:cNvCxnSpPr/>
          <p:nvPr/>
        </p:nvCxnSpPr>
        <p:spPr>
          <a:xfrm rot="5400000" flipH="1" flipV="1">
            <a:off x="6499567" y="200165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Elipsa 301"/>
          <p:cNvSpPr>
            <a:spLocks noChangeAspect="1"/>
          </p:cNvSpPr>
          <p:nvPr/>
        </p:nvSpPr>
        <p:spPr>
          <a:xfrm>
            <a:off x="7012328" y="142855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Elipsa 302"/>
          <p:cNvSpPr>
            <a:spLocks noChangeAspect="1"/>
          </p:cNvSpPr>
          <p:nvPr/>
        </p:nvSpPr>
        <p:spPr>
          <a:xfrm>
            <a:off x="6529728" y="142855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Elipsa 303"/>
          <p:cNvSpPr>
            <a:spLocks noChangeAspect="1"/>
          </p:cNvSpPr>
          <p:nvPr/>
        </p:nvSpPr>
        <p:spPr>
          <a:xfrm>
            <a:off x="7018877" y="227943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7" name="Łącznik prosty 306"/>
          <p:cNvCxnSpPr/>
          <p:nvPr/>
        </p:nvCxnSpPr>
        <p:spPr>
          <a:xfrm rot="16200000" flipV="1">
            <a:off x="6014074" y="242498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Łącznik prosty 309"/>
          <p:cNvCxnSpPr/>
          <p:nvPr/>
        </p:nvCxnSpPr>
        <p:spPr>
          <a:xfrm rot="5400000">
            <a:off x="6134723" y="2967906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Elipsa 311"/>
          <p:cNvSpPr>
            <a:spLocks noChangeAspect="1"/>
          </p:cNvSpPr>
          <p:nvPr/>
        </p:nvSpPr>
        <p:spPr>
          <a:xfrm>
            <a:off x="6285536" y="3118718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Elipsa 312"/>
          <p:cNvSpPr>
            <a:spLocks noChangeAspect="1"/>
          </p:cNvSpPr>
          <p:nvPr/>
        </p:nvSpPr>
        <p:spPr>
          <a:xfrm>
            <a:off x="6050783" y="227416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4" name="Łącznik prosty 313"/>
          <p:cNvCxnSpPr/>
          <p:nvPr/>
        </p:nvCxnSpPr>
        <p:spPr>
          <a:xfrm rot="5400000" flipH="1" flipV="1">
            <a:off x="6256818" y="2423535"/>
            <a:ext cx="422277" cy="24419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Elipsa 307"/>
          <p:cNvSpPr>
            <a:spLocks noChangeAspect="1"/>
          </p:cNvSpPr>
          <p:nvPr/>
        </p:nvSpPr>
        <p:spPr>
          <a:xfrm>
            <a:off x="6292084" y="270276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7" name="Łącznik prosty 316"/>
          <p:cNvCxnSpPr/>
          <p:nvPr/>
        </p:nvCxnSpPr>
        <p:spPr>
          <a:xfrm rot="16200000" flipV="1">
            <a:off x="395149" y="5253686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Elipsa 317"/>
          <p:cNvSpPr>
            <a:spLocks noChangeAspect="1"/>
          </p:cNvSpPr>
          <p:nvPr/>
        </p:nvSpPr>
        <p:spPr>
          <a:xfrm>
            <a:off x="673161" y="553148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Łącznik prosty 318"/>
          <p:cNvCxnSpPr/>
          <p:nvPr/>
        </p:nvCxnSpPr>
        <p:spPr>
          <a:xfrm rot="5400000" flipH="1" flipV="1">
            <a:off x="636451" y="525368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/>
          <p:cNvCxnSpPr/>
          <p:nvPr/>
        </p:nvCxnSpPr>
        <p:spPr>
          <a:xfrm rot="16200000" flipH="1">
            <a:off x="636450" y="567596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Łącznik prosty 320"/>
          <p:cNvCxnSpPr/>
          <p:nvPr/>
        </p:nvCxnSpPr>
        <p:spPr>
          <a:xfrm rot="5400000" flipH="1" flipV="1">
            <a:off x="395151" y="567596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431858" y="595375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Elipsa 322"/>
          <p:cNvSpPr>
            <a:spLocks noChangeAspect="1"/>
          </p:cNvSpPr>
          <p:nvPr/>
        </p:nvSpPr>
        <p:spPr>
          <a:xfrm>
            <a:off x="914462" y="510287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Elipsa 323"/>
          <p:cNvSpPr>
            <a:spLocks noChangeAspect="1"/>
          </p:cNvSpPr>
          <p:nvPr/>
        </p:nvSpPr>
        <p:spPr>
          <a:xfrm>
            <a:off x="914462" y="59600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Elipsa 324"/>
          <p:cNvSpPr>
            <a:spLocks noChangeAspect="1"/>
          </p:cNvSpPr>
          <p:nvPr/>
        </p:nvSpPr>
        <p:spPr>
          <a:xfrm>
            <a:off x="431857" y="510287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6" name="Łącznik prosty 325"/>
          <p:cNvCxnSpPr/>
          <p:nvPr/>
        </p:nvCxnSpPr>
        <p:spPr>
          <a:xfrm rot="16200000" flipV="1">
            <a:off x="1268078" y="5253683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Elipsa 326"/>
          <p:cNvSpPr>
            <a:spLocks noChangeAspect="1"/>
          </p:cNvSpPr>
          <p:nvPr/>
        </p:nvSpPr>
        <p:spPr>
          <a:xfrm>
            <a:off x="1546089" y="5525145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8" name="Łącznik prosty 327"/>
          <p:cNvCxnSpPr/>
          <p:nvPr/>
        </p:nvCxnSpPr>
        <p:spPr>
          <a:xfrm rot="5400000" flipH="1" flipV="1">
            <a:off x="1509380" y="5253683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Łącznik prosty 328"/>
          <p:cNvCxnSpPr/>
          <p:nvPr/>
        </p:nvCxnSpPr>
        <p:spPr>
          <a:xfrm rot="5400000">
            <a:off x="1388728" y="5796613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Elipsa 329"/>
          <p:cNvSpPr>
            <a:spLocks noChangeAspect="1"/>
          </p:cNvSpPr>
          <p:nvPr/>
        </p:nvSpPr>
        <p:spPr>
          <a:xfrm>
            <a:off x="1787390" y="510286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Elipsa 330"/>
          <p:cNvSpPr>
            <a:spLocks noChangeAspect="1"/>
          </p:cNvSpPr>
          <p:nvPr/>
        </p:nvSpPr>
        <p:spPr>
          <a:xfrm>
            <a:off x="1546087" y="59600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Elipsa 331"/>
          <p:cNvSpPr>
            <a:spLocks noChangeAspect="1"/>
          </p:cNvSpPr>
          <p:nvPr/>
        </p:nvSpPr>
        <p:spPr>
          <a:xfrm>
            <a:off x="1304787" y="510286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3" name="Łącznik prosty 332"/>
          <p:cNvCxnSpPr/>
          <p:nvPr/>
        </p:nvCxnSpPr>
        <p:spPr>
          <a:xfrm rot="16200000" flipV="1">
            <a:off x="2620628" y="4825064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Elipsa 333"/>
          <p:cNvSpPr>
            <a:spLocks noChangeAspect="1"/>
          </p:cNvSpPr>
          <p:nvPr/>
        </p:nvSpPr>
        <p:spPr>
          <a:xfrm>
            <a:off x="2898640" y="510285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Łącznik prosty 334"/>
          <p:cNvCxnSpPr/>
          <p:nvPr/>
        </p:nvCxnSpPr>
        <p:spPr>
          <a:xfrm rot="5400000" flipH="1" flipV="1">
            <a:off x="2861930" y="4825063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Łącznik prosty 335"/>
          <p:cNvCxnSpPr/>
          <p:nvPr/>
        </p:nvCxnSpPr>
        <p:spPr>
          <a:xfrm rot="16200000" flipH="1">
            <a:off x="2861929" y="524734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Łącznik prosty 336"/>
          <p:cNvCxnSpPr/>
          <p:nvPr/>
        </p:nvCxnSpPr>
        <p:spPr>
          <a:xfrm rot="5400000" flipH="1" flipV="1">
            <a:off x="2620630" y="5247344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Elipsa 337"/>
          <p:cNvSpPr>
            <a:spLocks noChangeAspect="1"/>
          </p:cNvSpPr>
          <p:nvPr/>
        </p:nvSpPr>
        <p:spPr>
          <a:xfrm>
            <a:off x="2657337" y="552513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Elipsa 338"/>
          <p:cNvSpPr>
            <a:spLocks noChangeAspect="1"/>
          </p:cNvSpPr>
          <p:nvPr/>
        </p:nvSpPr>
        <p:spPr>
          <a:xfrm>
            <a:off x="3139941" y="467425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Elipsa 339"/>
          <p:cNvSpPr>
            <a:spLocks noChangeAspect="1"/>
          </p:cNvSpPr>
          <p:nvPr/>
        </p:nvSpPr>
        <p:spPr>
          <a:xfrm>
            <a:off x="2657336" y="467425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1" name="Łącznik prosty 340"/>
          <p:cNvCxnSpPr/>
          <p:nvPr/>
        </p:nvCxnSpPr>
        <p:spPr>
          <a:xfrm rot="16200000" flipV="1">
            <a:off x="3103232" y="566961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Elipsa 341"/>
          <p:cNvSpPr>
            <a:spLocks noChangeAspect="1"/>
          </p:cNvSpPr>
          <p:nvPr/>
        </p:nvSpPr>
        <p:spPr>
          <a:xfrm>
            <a:off x="3381243" y="594107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Łącznik prosty 342"/>
          <p:cNvCxnSpPr/>
          <p:nvPr/>
        </p:nvCxnSpPr>
        <p:spPr>
          <a:xfrm rot="5400000" flipH="1" flipV="1">
            <a:off x="3344534" y="5669616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Łącznik prosty 343"/>
          <p:cNvCxnSpPr/>
          <p:nvPr/>
        </p:nvCxnSpPr>
        <p:spPr>
          <a:xfrm rot="5400000">
            <a:off x="3223882" y="6212546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Elipsa 344"/>
          <p:cNvSpPr>
            <a:spLocks noChangeAspect="1"/>
          </p:cNvSpPr>
          <p:nvPr/>
        </p:nvSpPr>
        <p:spPr>
          <a:xfrm>
            <a:off x="3622544" y="551880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Elipsa 345"/>
          <p:cNvSpPr>
            <a:spLocks noChangeAspect="1"/>
          </p:cNvSpPr>
          <p:nvPr/>
        </p:nvSpPr>
        <p:spPr>
          <a:xfrm>
            <a:off x="3381243" y="636968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7" name="Łącznik prosty 346"/>
          <p:cNvCxnSpPr/>
          <p:nvPr/>
        </p:nvCxnSpPr>
        <p:spPr>
          <a:xfrm rot="16200000" flipV="1">
            <a:off x="4332940" y="567596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Elipsa 347"/>
          <p:cNvSpPr>
            <a:spLocks noChangeAspect="1"/>
          </p:cNvSpPr>
          <p:nvPr/>
        </p:nvSpPr>
        <p:spPr>
          <a:xfrm>
            <a:off x="4610952" y="595375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9" name="Łącznik prosty 348"/>
          <p:cNvCxnSpPr/>
          <p:nvPr/>
        </p:nvCxnSpPr>
        <p:spPr>
          <a:xfrm rot="5400000" flipH="1" flipV="1">
            <a:off x="4574242" y="567595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Łącznik prosty 349"/>
          <p:cNvCxnSpPr/>
          <p:nvPr/>
        </p:nvCxnSpPr>
        <p:spPr>
          <a:xfrm rot="16200000" flipH="1">
            <a:off x="4574241" y="6098236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Łącznik prosty 350"/>
          <p:cNvCxnSpPr/>
          <p:nvPr/>
        </p:nvCxnSpPr>
        <p:spPr>
          <a:xfrm rot="5400000" flipH="1" flipV="1">
            <a:off x="4332942" y="609824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Elipsa 351"/>
          <p:cNvSpPr>
            <a:spLocks noChangeAspect="1"/>
          </p:cNvSpPr>
          <p:nvPr/>
        </p:nvSpPr>
        <p:spPr>
          <a:xfrm>
            <a:off x="4369649" y="637602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Elipsa 352"/>
          <p:cNvSpPr>
            <a:spLocks noChangeAspect="1"/>
          </p:cNvSpPr>
          <p:nvPr/>
        </p:nvSpPr>
        <p:spPr>
          <a:xfrm>
            <a:off x="4852252" y="638235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Elipsa 353"/>
          <p:cNvSpPr>
            <a:spLocks noChangeAspect="1"/>
          </p:cNvSpPr>
          <p:nvPr/>
        </p:nvSpPr>
        <p:spPr>
          <a:xfrm>
            <a:off x="4369648" y="552514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" name="Łącznik prosty 354"/>
          <p:cNvCxnSpPr/>
          <p:nvPr/>
        </p:nvCxnSpPr>
        <p:spPr>
          <a:xfrm rot="16200000" flipV="1">
            <a:off x="4574243" y="483139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Elipsa 355"/>
          <p:cNvSpPr>
            <a:spLocks noChangeAspect="1"/>
          </p:cNvSpPr>
          <p:nvPr/>
        </p:nvSpPr>
        <p:spPr>
          <a:xfrm>
            <a:off x="4852254" y="510285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Łącznik prosty 356"/>
          <p:cNvCxnSpPr/>
          <p:nvPr/>
        </p:nvCxnSpPr>
        <p:spPr>
          <a:xfrm rot="5400000" flipH="1" flipV="1">
            <a:off x="4815545" y="4831396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Łącznik prosty 357"/>
          <p:cNvCxnSpPr/>
          <p:nvPr/>
        </p:nvCxnSpPr>
        <p:spPr>
          <a:xfrm rot="5400000">
            <a:off x="4694893" y="5374326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Elipsa 358"/>
          <p:cNvSpPr>
            <a:spLocks noChangeAspect="1"/>
          </p:cNvSpPr>
          <p:nvPr/>
        </p:nvSpPr>
        <p:spPr>
          <a:xfrm>
            <a:off x="5093555" y="468058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Elipsa 359"/>
          <p:cNvSpPr>
            <a:spLocks noChangeAspect="1"/>
          </p:cNvSpPr>
          <p:nvPr/>
        </p:nvSpPr>
        <p:spPr>
          <a:xfrm>
            <a:off x="4610952" y="4680582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1" name="Łącznik prosty 360"/>
          <p:cNvCxnSpPr/>
          <p:nvPr/>
        </p:nvCxnSpPr>
        <p:spPr>
          <a:xfrm rot="16200000" flipV="1">
            <a:off x="5792973" y="481874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Elipsa 361"/>
          <p:cNvSpPr>
            <a:spLocks noChangeAspect="1"/>
          </p:cNvSpPr>
          <p:nvPr/>
        </p:nvSpPr>
        <p:spPr>
          <a:xfrm>
            <a:off x="6070985" y="509653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3" name="Łącznik prosty 362"/>
          <p:cNvCxnSpPr/>
          <p:nvPr/>
        </p:nvCxnSpPr>
        <p:spPr>
          <a:xfrm rot="5400000" flipH="1" flipV="1">
            <a:off x="6034275" y="481873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Łącznik prosty 363"/>
          <p:cNvCxnSpPr/>
          <p:nvPr/>
        </p:nvCxnSpPr>
        <p:spPr>
          <a:xfrm rot="16200000" flipH="1">
            <a:off x="6031113" y="5244177"/>
            <a:ext cx="428601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Łącznik prosty 364"/>
          <p:cNvCxnSpPr/>
          <p:nvPr/>
        </p:nvCxnSpPr>
        <p:spPr>
          <a:xfrm rot="5400000" flipH="1" flipV="1">
            <a:off x="5789812" y="5244185"/>
            <a:ext cx="428594" cy="2412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Elipsa 365"/>
          <p:cNvSpPr>
            <a:spLocks noChangeAspect="1"/>
          </p:cNvSpPr>
          <p:nvPr/>
        </p:nvSpPr>
        <p:spPr>
          <a:xfrm>
            <a:off x="6312286" y="466792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Elipsa 366"/>
          <p:cNvSpPr>
            <a:spLocks noChangeAspect="1"/>
          </p:cNvSpPr>
          <p:nvPr/>
        </p:nvSpPr>
        <p:spPr>
          <a:xfrm>
            <a:off x="5829681" y="466792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8" name="Łącznik prosty 367"/>
          <p:cNvCxnSpPr/>
          <p:nvPr/>
        </p:nvCxnSpPr>
        <p:spPr>
          <a:xfrm rot="16200000" flipV="1">
            <a:off x="5792971" y="566961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Elipsa 368"/>
          <p:cNvSpPr>
            <a:spLocks noChangeAspect="1"/>
          </p:cNvSpPr>
          <p:nvPr/>
        </p:nvSpPr>
        <p:spPr>
          <a:xfrm>
            <a:off x="6070982" y="5941077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0" name="Łącznik prosty 369"/>
          <p:cNvCxnSpPr/>
          <p:nvPr/>
        </p:nvCxnSpPr>
        <p:spPr>
          <a:xfrm rot="5400000" flipH="1" flipV="1">
            <a:off x="6034273" y="5669615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Łącznik prosty 370"/>
          <p:cNvCxnSpPr/>
          <p:nvPr/>
        </p:nvCxnSpPr>
        <p:spPr>
          <a:xfrm rot="5400000">
            <a:off x="5913621" y="6212545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Elipsa 371"/>
          <p:cNvSpPr>
            <a:spLocks noChangeAspect="1"/>
          </p:cNvSpPr>
          <p:nvPr/>
        </p:nvSpPr>
        <p:spPr>
          <a:xfrm>
            <a:off x="6070980" y="636968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Elipsa 294"/>
          <p:cNvSpPr>
            <a:spLocks noChangeAspect="1"/>
          </p:cNvSpPr>
          <p:nvPr/>
        </p:nvSpPr>
        <p:spPr>
          <a:xfrm>
            <a:off x="6771028" y="185083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" grpId="0" animBg="1"/>
      <p:bldP spid="297" grpId="0"/>
      <p:bldP spid="298" grpId="0"/>
      <p:bldP spid="210" grpId="0" animBg="1"/>
      <p:bldP spid="211" grpId="0" animBg="1"/>
      <p:bldP spid="248" grpId="0" animBg="1"/>
      <p:bldP spid="272" grpId="0" animBg="1"/>
      <p:bldP spid="281" grpId="0" animBg="1"/>
      <p:bldP spid="282" grpId="0" animBg="1"/>
      <p:bldP spid="284" grpId="0" animBg="1"/>
      <p:bldP spid="288" grpId="0" animBg="1"/>
      <p:bldP spid="289" grpId="0" animBg="1"/>
      <p:bldP spid="291" grpId="0" animBg="1"/>
      <p:bldP spid="292" grpId="0" animBg="1"/>
      <p:bldP spid="302" grpId="0" animBg="1"/>
      <p:bldP spid="303" grpId="0" animBg="1"/>
      <p:bldP spid="304" grpId="0" animBg="1"/>
      <p:bldP spid="312" grpId="0" animBg="1"/>
      <p:bldP spid="313" grpId="0" animBg="1"/>
      <p:bldP spid="308" grpId="0" animBg="1"/>
      <p:bldP spid="29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Łącznik prosty 93"/>
          <p:cNvCxnSpPr/>
          <p:nvPr/>
        </p:nvCxnSpPr>
        <p:spPr>
          <a:xfrm rot="16200000" flipH="1">
            <a:off x="1465371" y="4285019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95"/>
          <p:cNvCxnSpPr/>
          <p:nvPr/>
        </p:nvCxnSpPr>
        <p:spPr>
          <a:xfrm rot="16200000" flipV="1">
            <a:off x="1706674" y="470729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Łącznik prosty 101"/>
          <p:cNvCxnSpPr/>
          <p:nvPr/>
        </p:nvCxnSpPr>
        <p:spPr>
          <a:xfrm rot="5400000" flipH="1" flipV="1">
            <a:off x="1947979" y="4707298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Łącznik prosty 103"/>
          <p:cNvCxnSpPr/>
          <p:nvPr/>
        </p:nvCxnSpPr>
        <p:spPr>
          <a:xfrm rot="5400000">
            <a:off x="2062294" y="4399343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Basic </a:t>
            </a:r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concepts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II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51" name="Tytuł 1"/>
          <p:cNvSpPr txBox="1">
            <a:spLocks/>
          </p:cNvSpPr>
          <p:nvPr/>
        </p:nvSpPr>
        <p:spPr>
          <a:xfrm>
            <a:off x="317500" y="1600200"/>
            <a:ext cx="166726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Labeling</a:t>
            </a:r>
            <a:r>
              <a:rPr lang="pl-PL" sz="2400" dirty="0" smtClean="0">
                <a:ea typeface="+mj-ea"/>
                <a:cs typeface="+mj-cs"/>
              </a:rPr>
              <a:t>: </a:t>
            </a: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67" name="Łącznik prosty 66"/>
          <p:cNvCxnSpPr/>
          <p:nvPr/>
        </p:nvCxnSpPr>
        <p:spPr>
          <a:xfrm rot="16200000" flipV="1">
            <a:off x="1224075" y="3869059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a 67"/>
          <p:cNvSpPr>
            <a:spLocks noChangeAspect="1"/>
          </p:cNvSpPr>
          <p:nvPr/>
        </p:nvSpPr>
        <p:spPr>
          <a:xfrm>
            <a:off x="1502087" y="414685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Łącznik prosty 68"/>
          <p:cNvCxnSpPr/>
          <p:nvPr/>
        </p:nvCxnSpPr>
        <p:spPr>
          <a:xfrm rot="5400000" flipH="1" flipV="1">
            <a:off x="1465377" y="3869058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 rot="16200000" flipH="1">
            <a:off x="1465366" y="4285019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 rot="5400000" flipH="1" flipV="1">
            <a:off x="1224077" y="4291339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a 71"/>
          <p:cNvSpPr>
            <a:spLocks noChangeAspect="1"/>
          </p:cNvSpPr>
          <p:nvPr/>
        </p:nvSpPr>
        <p:spPr>
          <a:xfrm>
            <a:off x="1260784" y="456912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lipsa 72"/>
          <p:cNvSpPr>
            <a:spLocks noChangeAspect="1"/>
          </p:cNvSpPr>
          <p:nvPr/>
        </p:nvSpPr>
        <p:spPr>
          <a:xfrm>
            <a:off x="1743388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lipsa 73"/>
          <p:cNvSpPr>
            <a:spLocks noChangeAspect="1"/>
          </p:cNvSpPr>
          <p:nvPr/>
        </p:nvSpPr>
        <p:spPr>
          <a:xfrm>
            <a:off x="1260783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Łącznik prosty 74"/>
          <p:cNvCxnSpPr/>
          <p:nvPr/>
        </p:nvCxnSpPr>
        <p:spPr>
          <a:xfrm rot="16200000" flipV="1">
            <a:off x="1706669" y="470729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a 75"/>
          <p:cNvSpPr>
            <a:spLocks noChangeAspect="1"/>
          </p:cNvSpPr>
          <p:nvPr/>
        </p:nvSpPr>
        <p:spPr>
          <a:xfrm>
            <a:off x="1984690" y="498507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Łącznik prosty 76"/>
          <p:cNvCxnSpPr/>
          <p:nvPr/>
        </p:nvCxnSpPr>
        <p:spPr>
          <a:xfrm rot="5400000" flipH="1" flipV="1">
            <a:off x="1947974" y="4707298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5400000">
            <a:off x="1827329" y="5256541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a 79"/>
          <p:cNvSpPr>
            <a:spLocks noChangeAspect="1"/>
          </p:cNvSpPr>
          <p:nvPr/>
        </p:nvSpPr>
        <p:spPr>
          <a:xfrm>
            <a:off x="1984690" y="54136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Łącznik prosty 80"/>
          <p:cNvCxnSpPr/>
          <p:nvPr/>
        </p:nvCxnSpPr>
        <p:spPr>
          <a:xfrm rot="16200000" flipV="1">
            <a:off x="1947978" y="385640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Elipsa 81"/>
          <p:cNvSpPr>
            <a:spLocks noChangeAspect="1"/>
          </p:cNvSpPr>
          <p:nvPr/>
        </p:nvSpPr>
        <p:spPr>
          <a:xfrm>
            <a:off x="2225989" y="412786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Łącznik prosty 82"/>
          <p:cNvCxnSpPr/>
          <p:nvPr/>
        </p:nvCxnSpPr>
        <p:spPr>
          <a:xfrm rot="5400000" flipH="1" flipV="1">
            <a:off x="2189280" y="3856400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prosty 83"/>
          <p:cNvCxnSpPr/>
          <p:nvPr/>
        </p:nvCxnSpPr>
        <p:spPr>
          <a:xfrm rot="5400000">
            <a:off x="2062289" y="4399343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ipsa 84"/>
          <p:cNvSpPr>
            <a:spLocks noChangeAspect="1"/>
          </p:cNvSpPr>
          <p:nvPr/>
        </p:nvSpPr>
        <p:spPr>
          <a:xfrm>
            <a:off x="2467290" y="370558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Elipsa 86"/>
          <p:cNvSpPr>
            <a:spLocks noChangeAspect="1"/>
          </p:cNvSpPr>
          <p:nvPr/>
        </p:nvSpPr>
        <p:spPr>
          <a:xfrm>
            <a:off x="1984687" y="370558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pole tekstowe 135"/>
          <p:cNvSpPr txBox="1"/>
          <p:nvPr/>
        </p:nvSpPr>
        <p:spPr>
          <a:xfrm>
            <a:off x="2092242" y="4906903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37" name="pole tekstowe 136"/>
          <p:cNvSpPr txBox="1"/>
          <p:nvPr/>
        </p:nvSpPr>
        <p:spPr>
          <a:xfrm>
            <a:off x="1609642" y="40623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38" name="pole tekstowe 137"/>
          <p:cNvSpPr txBox="1"/>
          <p:nvPr/>
        </p:nvSpPr>
        <p:spPr>
          <a:xfrm>
            <a:off x="2333540" y="404968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161" name="Tytuł 1"/>
          <p:cNvSpPr txBox="1">
            <a:spLocks/>
          </p:cNvSpPr>
          <p:nvPr/>
        </p:nvSpPr>
        <p:spPr>
          <a:xfrm>
            <a:off x="361949" y="2222500"/>
            <a:ext cx="4104919" cy="102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dirty="0" err="1" smtClean="0">
                <a:ea typeface="+mj-ea"/>
                <a:cs typeface="+mj-cs"/>
              </a:rPr>
              <a:t>Vertices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are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numbered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with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consecutive</a:t>
            </a:r>
            <a:r>
              <a:rPr lang="pl-PL" dirty="0" smtClean="0"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  <a:defRPr/>
            </a:pP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integers</a:t>
            </a:r>
            <a:r>
              <a:rPr lang="pl-PL" dirty="0" smtClean="0">
                <a:ea typeface="+mj-ea"/>
                <a:cs typeface="+mj-cs"/>
              </a:rPr>
              <a:t> 1,2,3, … </a:t>
            </a:r>
            <a:r>
              <a:rPr lang="pl-PL" dirty="0" err="1" smtClean="0">
                <a:ea typeface="+mj-ea"/>
                <a:cs typeface="+mj-cs"/>
              </a:rPr>
              <a:t>in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accordance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with</a:t>
            </a: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the</a:t>
            </a:r>
            <a:r>
              <a:rPr lang="pl-PL" dirty="0" smtClean="0"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  <a:defRPr/>
            </a:pPr>
            <a:r>
              <a:rPr lang="pl-PL" dirty="0" smtClean="0">
                <a:ea typeface="+mj-ea"/>
                <a:cs typeface="+mj-cs"/>
              </a:rPr>
              <a:t> </a:t>
            </a:r>
            <a:r>
              <a:rPr lang="pl-PL" dirty="0" err="1" smtClean="0">
                <a:ea typeface="+mj-ea"/>
                <a:cs typeface="+mj-cs"/>
              </a:rPr>
              <a:t>direction</a:t>
            </a:r>
            <a:r>
              <a:rPr lang="pl-PL" dirty="0" smtClean="0">
                <a:ea typeface="+mj-ea"/>
                <a:cs typeface="+mj-cs"/>
              </a:rPr>
              <a:t> of lines</a:t>
            </a:r>
          </a:p>
        </p:txBody>
      </p:sp>
      <p:cxnSp>
        <p:nvCxnSpPr>
          <p:cNvPr id="106" name="Łącznik prosty 105"/>
          <p:cNvCxnSpPr/>
          <p:nvPr/>
        </p:nvCxnSpPr>
        <p:spPr>
          <a:xfrm rot="16200000" flipH="1">
            <a:off x="4278632" y="429768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Łącznik prosty 114"/>
          <p:cNvCxnSpPr/>
          <p:nvPr/>
        </p:nvCxnSpPr>
        <p:spPr>
          <a:xfrm rot="16200000" flipV="1">
            <a:off x="4519935" y="471995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Łącznik prosty 120"/>
          <p:cNvCxnSpPr/>
          <p:nvPr/>
        </p:nvCxnSpPr>
        <p:spPr>
          <a:xfrm rot="5400000" flipH="1" flipV="1">
            <a:off x="4761240" y="4719959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Łącznik prosty 122"/>
          <p:cNvCxnSpPr/>
          <p:nvPr/>
        </p:nvCxnSpPr>
        <p:spPr>
          <a:xfrm rot="5400000">
            <a:off x="4875555" y="4412004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Łącznik prosty 124"/>
          <p:cNvCxnSpPr/>
          <p:nvPr/>
        </p:nvCxnSpPr>
        <p:spPr>
          <a:xfrm rot="16200000" flipV="1">
            <a:off x="4037336" y="388172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Elipsa 125"/>
          <p:cNvSpPr>
            <a:spLocks noChangeAspect="1"/>
          </p:cNvSpPr>
          <p:nvPr/>
        </p:nvSpPr>
        <p:spPr>
          <a:xfrm>
            <a:off x="4315348" y="415951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Łącznik prosty 126"/>
          <p:cNvCxnSpPr/>
          <p:nvPr/>
        </p:nvCxnSpPr>
        <p:spPr>
          <a:xfrm rot="5400000" flipH="1" flipV="1">
            <a:off x="4278638" y="388171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128"/>
          <p:cNvCxnSpPr/>
          <p:nvPr/>
        </p:nvCxnSpPr>
        <p:spPr>
          <a:xfrm rot="5400000" flipH="1" flipV="1">
            <a:off x="4037338" y="430400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a 129"/>
          <p:cNvSpPr>
            <a:spLocks noChangeAspect="1"/>
          </p:cNvSpPr>
          <p:nvPr/>
        </p:nvSpPr>
        <p:spPr>
          <a:xfrm>
            <a:off x="4074045" y="458178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4556649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4074044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Elipsa 133"/>
          <p:cNvSpPr>
            <a:spLocks noChangeAspect="1"/>
          </p:cNvSpPr>
          <p:nvPr/>
        </p:nvSpPr>
        <p:spPr>
          <a:xfrm>
            <a:off x="4797951" y="499773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Łącznik prosty 143"/>
          <p:cNvCxnSpPr/>
          <p:nvPr/>
        </p:nvCxnSpPr>
        <p:spPr>
          <a:xfrm rot="5400000">
            <a:off x="4640590" y="5269202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Elipsa 144"/>
          <p:cNvSpPr>
            <a:spLocks noChangeAspect="1"/>
          </p:cNvSpPr>
          <p:nvPr/>
        </p:nvSpPr>
        <p:spPr>
          <a:xfrm>
            <a:off x="4797951" y="5426341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Łącznik prosty 145"/>
          <p:cNvCxnSpPr/>
          <p:nvPr/>
        </p:nvCxnSpPr>
        <p:spPr>
          <a:xfrm rot="16200000" flipV="1">
            <a:off x="4761239" y="386906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Elipsa 146"/>
          <p:cNvSpPr>
            <a:spLocks noChangeAspect="1"/>
          </p:cNvSpPr>
          <p:nvPr/>
        </p:nvSpPr>
        <p:spPr>
          <a:xfrm>
            <a:off x="5039250" y="414052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Łącznik prosty 147"/>
          <p:cNvCxnSpPr/>
          <p:nvPr/>
        </p:nvCxnSpPr>
        <p:spPr>
          <a:xfrm rot="5400000" flipH="1" flipV="1">
            <a:off x="5002541" y="3869061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a 149"/>
          <p:cNvSpPr>
            <a:spLocks noChangeAspect="1"/>
          </p:cNvSpPr>
          <p:nvPr/>
        </p:nvSpPr>
        <p:spPr>
          <a:xfrm>
            <a:off x="5280551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Elipsa 150"/>
          <p:cNvSpPr>
            <a:spLocks noChangeAspect="1"/>
          </p:cNvSpPr>
          <p:nvPr/>
        </p:nvSpPr>
        <p:spPr>
          <a:xfrm>
            <a:off x="4797948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pole tekstowe 151"/>
          <p:cNvSpPr txBox="1"/>
          <p:nvPr/>
        </p:nvSpPr>
        <p:spPr>
          <a:xfrm>
            <a:off x="4905503" y="4919564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53" name="pole tekstowe 152"/>
          <p:cNvSpPr txBox="1"/>
          <p:nvPr/>
        </p:nvSpPr>
        <p:spPr>
          <a:xfrm>
            <a:off x="4422903" y="4075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54" name="pole tekstowe 153"/>
          <p:cNvSpPr txBox="1"/>
          <p:nvPr/>
        </p:nvSpPr>
        <p:spPr>
          <a:xfrm>
            <a:off x="5146801" y="406234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cxnSp>
        <p:nvCxnSpPr>
          <p:cNvPr id="155" name="Łącznik prosty 154"/>
          <p:cNvCxnSpPr/>
          <p:nvPr/>
        </p:nvCxnSpPr>
        <p:spPr>
          <a:xfrm rot="16200000" flipH="1">
            <a:off x="6808438" y="429768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Łącznik prosty 155"/>
          <p:cNvCxnSpPr/>
          <p:nvPr/>
        </p:nvCxnSpPr>
        <p:spPr>
          <a:xfrm rot="16200000" flipV="1">
            <a:off x="7049741" y="471995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y 156"/>
          <p:cNvCxnSpPr/>
          <p:nvPr/>
        </p:nvCxnSpPr>
        <p:spPr>
          <a:xfrm rot="5400000" flipH="1" flipV="1">
            <a:off x="7291046" y="4719959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y 157"/>
          <p:cNvCxnSpPr/>
          <p:nvPr/>
        </p:nvCxnSpPr>
        <p:spPr>
          <a:xfrm rot="5400000">
            <a:off x="7405361" y="4412004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y 158"/>
          <p:cNvCxnSpPr/>
          <p:nvPr/>
        </p:nvCxnSpPr>
        <p:spPr>
          <a:xfrm rot="16200000" flipV="1">
            <a:off x="6567142" y="388172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Elipsa 159"/>
          <p:cNvSpPr>
            <a:spLocks noChangeAspect="1"/>
          </p:cNvSpPr>
          <p:nvPr/>
        </p:nvSpPr>
        <p:spPr>
          <a:xfrm>
            <a:off x="6845154" y="415951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Łącznik prosty 162"/>
          <p:cNvCxnSpPr/>
          <p:nvPr/>
        </p:nvCxnSpPr>
        <p:spPr>
          <a:xfrm rot="5400000" flipH="1" flipV="1">
            <a:off x="6808444" y="388171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Łącznik prosty 164"/>
          <p:cNvCxnSpPr/>
          <p:nvPr/>
        </p:nvCxnSpPr>
        <p:spPr>
          <a:xfrm rot="5400000" flipH="1" flipV="1">
            <a:off x="6567144" y="430400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Elipsa 165"/>
          <p:cNvSpPr>
            <a:spLocks noChangeAspect="1"/>
          </p:cNvSpPr>
          <p:nvPr/>
        </p:nvSpPr>
        <p:spPr>
          <a:xfrm>
            <a:off x="6603851" y="458178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Elipsa 166"/>
          <p:cNvSpPr>
            <a:spLocks noChangeAspect="1"/>
          </p:cNvSpPr>
          <p:nvPr/>
        </p:nvSpPr>
        <p:spPr>
          <a:xfrm>
            <a:off x="7086455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Elipsa 167"/>
          <p:cNvSpPr>
            <a:spLocks noChangeAspect="1"/>
          </p:cNvSpPr>
          <p:nvPr/>
        </p:nvSpPr>
        <p:spPr>
          <a:xfrm>
            <a:off x="6603850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Elipsa 169"/>
          <p:cNvSpPr>
            <a:spLocks noChangeAspect="1"/>
          </p:cNvSpPr>
          <p:nvPr/>
        </p:nvSpPr>
        <p:spPr>
          <a:xfrm>
            <a:off x="7327757" y="499773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Łącznik prosty 171"/>
          <p:cNvCxnSpPr/>
          <p:nvPr/>
        </p:nvCxnSpPr>
        <p:spPr>
          <a:xfrm rot="5400000">
            <a:off x="7170396" y="5269202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Elipsa 172"/>
          <p:cNvSpPr>
            <a:spLocks noChangeAspect="1"/>
          </p:cNvSpPr>
          <p:nvPr/>
        </p:nvSpPr>
        <p:spPr>
          <a:xfrm>
            <a:off x="7327757" y="5426341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Łącznik prosty 173"/>
          <p:cNvCxnSpPr/>
          <p:nvPr/>
        </p:nvCxnSpPr>
        <p:spPr>
          <a:xfrm rot="16200000" flipV="1">
            <a:off x="7291045" y="386906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Elipsa 174"/>
          <p:cNvSpPr>
            <a:spLocks noChangeAspect="1"/>
          </p:cNvSpPr>
          <p:nvPr/>
        </p:nvSpPr>
        <p:spPr>
          <a:xfrm>
            <a:off x="7569056" y="414052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Łącznik prosty 175"/>
          <p:cNvCxnSpPr/>
          <p:nvPr/>
        </p:nvCxnSpPr>
        <p:spPr>
          <a:xfrm rot="5400000" flipH="1" flipV="1">
            <a:off x="7532347" y="3869061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Elipsa 177"/>
          <p:cNvSpPr>
            <a:spLocks noChangeAspect="1"/>
          </p:cNvSpPr>
          <p:nvPr/>
        </p:nvSpPr>
        <p:spPr>
          <a:xfrm>
            <a:off x="7810357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Elipsa 178"/>
          <p:cNvSpPr>
            <a:spLocks noChangeAspect="1"/>
          </p:cNvSpPr>
          <p:nvPr/>
        </p:nvSpPr>
        <p:spPr>
          <a:xfrm>
            <a:off x="7327754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pole tekstowe 179"/>
          <p:cNvSpPr txBox="1"/>
          <p:nvPr/>
        </p:nvSpPr>
        <p:spPr>
          <a:xfrm>
            <a:off x="7435309" y="4919564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181" name="pole tekstowe 180"/>
          <p:cNvSpPr txBox="1"/>
          <p:nvPr/>
        </p:nvSpPr>
        <p:spPr>
          <a:xfrm>
            <a:off x="6952709" y="4075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82" name="pole tekstowe 181"/>
          <p:cNvSpPr txBox="1"/>
          <p:nvPr/>
        </p:nvSpPr>
        <p:spPr>
          <a:xfrm>
            <a:off x="7676607" y="406234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83" name="Tytuł 1"/>
          <p:cNvSpPr txBox="1">
            <a:spLocks/>
          </p:cNvSpPr>
          <p:nvPr/>
        </p:nvSpPr>
        <p:spPr>
          <a:xfrm>
            <a:off x="3504375" y="5480341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sp>
        <p:nvSpPr>
          <p:cNvPr id="184" name="Tytuł 1"/>
          <p:cNvSpPr txBox="1">
            <a:spLocks/>
          </p:cNvSpPr>
          <p:nvPr/>
        </p:nvSpPr>
        <p:spPr>
          <a:xfrm>
            <a:off x="884830" y="5480341"/>
            <a:ext cx="859464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CORRECT</a:t>
            </a:r>
          </a:p>
        </p:txBody>
      </p:sp>
      <p:sp>
        <p:nvSpPr>
          <p:cNvPr id="185" name="Tytuł 1"/>
          <p:cNvSpPr txBox="1">
            <a:spLocks/>
          </p:cNvSpPr>
          <p:nvPr/>
        </p:nvSpPr>
        <p:spPr>
          <a:xfrm>
            <a:off x="6071953" y="5467680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C -0.01372 -0.0088 -0.02726 -0.0176 -0.04063 -0.01713 C -0.05434 -0.01667 -0.07466 -0.00093 -0.08125 0.00231 " pathEditMode="relative" rAng="0" ptsTypes="aaA">
                                      <p:cBhvr>
                                        <p:cTn id="18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-8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046 C 0.01164 0.01203 0.02535 0.02361 0.03854 0.02337 C 0.05174 0.02314 0.07049 0.00393 0.07709 -0.00047 " pathEditMode="relative" rAng="0" ptsTypes="aaA">
                                      <p:cBhvr>
                                        <p:cTn id="18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1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6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1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6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6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1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1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5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1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5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6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5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5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6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0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1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2" grpId="0" animBg="1"/>
      <p:bldP spid="73" grpId="0" animBg="1"/>
      <p:bldP spid="74" grpId="0" animBg="1"/>
      <p:bldP spid="76" grpId="0" animBg="1"/>
      <p:bldP spid="80" grpId="0" animBg="1"/>
      <p:bldP spid="82" grpId="0" animBg="1"/>
      <p:bldP spid="85" grpId="0" animBg="1"/>
      <p:bldP spid="87" grpId="0" animBg="1"/>
      <p:bldP spid="136" grpId="0"/>
      <p:bldP spid="136" grpId="1"/>
      <p:bldP spid="137" grpId="0"/>
      <p:bldP spid="137" grpId="1"/>
      <p:bldP spid="137" grpId="2"/>
      <p:bldP spid="138" grpId="0"/>
      <p:bldP spid="138" grpId="1"/>
      <p:bldP spid="138" grpId="2"/>
      <p:bldP spid="126" grpId="0" animBg="1"/>
      <p:bldP spid="126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4" grpId="0" animBg="1"/>
      <p:bldP spid="134" grpId="1" animBg="1"/>
      <p:bldP spid="145" grpId="0" animBg="1"/>
      <p:bldP spid="145" grpId="1" animBg="1"/>
      <p:bldP spid="147" grpId="0" animBg="1"/>
      <p:bldP spid="147" grpId="1" animBg="1"/>
      <p:bldP spid="150" grpId="0" animBg="1"/>
      <p:bldP spid="150" grpId="1" animBg="1"/>
      <p:bldP spid="151" grpId="0" animBg="1"/>
      <p:bldP spid="151" grpId="1" animBg="1"/>
      <p:bldP spid="152" grpId="0"/>
      <p:bldP spid="152" grpId="1"/>
      <p:bldP spid="153" grpId="0"/>
      <p:bldP spid="153" grpId="1"/>
      <p:bldP spid="154" grpId="0"/>
      <p:bldP spid="154" grpId="1"/>
      <p:bldP spid="160" grpId="0" animBg="1"/>
      <p:bldP spid="160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70" grpId="0" animBg="1"/>
      <p:bldP spid="170" grpId="1" animBg="1"/>
      <p:bldP spid="173" grpId="0" animBg="1"/>
      <p:bldP spid="173" grpId="1" animBg="1"/>
      <p:bldP spid="175" grpId="0" animBg="1"/>
      <p:bldP spid="175" grpId="1" animBg="1"/>
      <p:bldP spid="178" grpId="0" animBg="1"/>
      <p:bldP spid="178" grpId="1" animBg="1"/>
      <p:bldP spid="179" grpId="0" animBg="1"/>
      <p:bldP spid="179" grpId="1" animBg="1"/>
      <p:bldP spid="180" grpId="0"/>
      <p:bldP spid="180" grpId="1"/>
      <p:bldP spid="181" grpId="0"/>
      <p:bldP spid="181" grpId="1"/>
      <p:bldP spid="182" grpId="0"/>
      <p:bldP spid="182" grpId="1"/>
      <p:bldP spid="183" grpId="0"/>
      <p:bldP spid="183" grpId="1"/>
      <p:bldP spid="184" grpId="0"/>
      <p:bldP spid="184" grpId="1"/>
      <p:bldP spid="185" grpId="0"/>
      <p:bldP spid="18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Łącznik prosty 267"/>
          <p:cNvCxnSpPr/>
          <p:nvPr/>
        </p:nvCxnSpPr>
        <p:spPr>
          <a:xfrm rot="5400000" flipH="1" flipV="1">
            <a:off x="3140251" y="5178450"/>
            <a:ext cx="459083" cy="269458"/>
          </a:xfrm>
          <a:prstGeom prst="line">
            <a:avLst/>
          </a:prstGeom>
          <a:ln cap="rnd">
            <a:solidFill>
              <a:schemeClr val="tx1"/>
            </a:solidFill>
            <a:headEnd type="none"/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86500" cy="1143000"/>
          </a:xfrm>
        </p:spPr>
        <p:txBody>
          <a:bodyPr>
            <a:normAutofit/>
          </a:bodyPr>
          <a:lstStyle/>
          <a:p>
            <a:pPr lvl="0" algn="l"/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Basic </a:t>
            </a:r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concepts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II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215900" y="1517650"/>
            <a:ext cx="431746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Composition</a:t>
            </a: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400" dirty="0" err="1" smtClean="0">
                <a:ea typeface="+mj-ea"/>
                <a:cs typeface="+mj-cs"/>
              </a:rPr>
              <a:t>rules</a:t>
            </a:r>
            <a:r>
              <a:rPr lang="pl-PL" sz="2400" dirty="0" smtClean="0">
                <a:ea typeface="+mj-ea"/>
                <a:cs typeface="+mj-cs"/>
              </a:rPr>
              <a:t>: </a:t>
            </a: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27" name="Tytuł 1"/>
          <p:cNvSpPr txBox="1">
            <a:spLocks/>
          </p:cNvSpPr>
          <p:nvPr/>
        </p:nvSpPr>
        <p:spPr>
          <a:xfrm>
            <a:off x="361950" y="2171699"/>
            <a:ext cx="4480506" cy="1266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Vertices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may</a:t>
            </a:r>
            <a:r>
              <a:rPr lang="pl-PL" sz="2000" dirty="0" smtClean="0">
                <a:ea typeface="+mj-ea"/>
                <a:cs typeface="+mj-cs"/>
              </a:rPr>
              <a:t> be </a:t>
            </a:r>
            <a:r>
              <a:rPr lang="pl-PL" sz="2000" dirty="0" err="1" smtClean="0">
                <a:ea typeface="+mj-ea"/>
                <a:cs typeface="+mj-cs"/>
              </a:rPr>
              <a:t>connected</a:t>
            </a:r>
            <a:r>
              <a:rPr lang="pl-PL" sz="2000" dirty="0" smtClean="0">
                <a:ea typeface="+mj-ea"/>
                <a:cs typeface="+mj-cs"/>
              </a:rPr>
              <a:t> by </a:t>
            </a:r>
            <a:r>
              <a:rPr lang="pl-PL" sz="2000" dirty="0" err="1" smtClean="0">
                <a:ea typeface="+mj-ea"/>
                <a:cs typeface="+mj-cs"/>
              </a:rPr>
              <a:t>joining</a:t>
            </a:r>
            <a:endParaRPr lang="pl-PL" sz="2000" dirty="0" smtClean="0"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   </a:t>
            </a:r>
            <a:r>
              <a:rPr lang="pl-PL" sz="2000" dirty="0" err="1" smtClean="0">
                <a:ea typeface="+mj-ea"/>
                <a:cs typeface="+mj-cs"/>
              </a:rPr>
              <a:t>outgoing</a:t>
            </a:r>
            <a:r>
              <a:rPr lang="pl-PL" sz="2000" dirty="0" smtClean="0">
                <a:ea typeface="+mj-ea"/>
                <a:cs typeface="+mj-cs"/>
              </a:rPr>
              <a:t> and </a:t>
            </a:r>
            <a:r>
              <a:rPr lang="pl-PL" sz="2000" dirty="0" err="1" smtClean="0">
                <a:ea typeface="+mj-ea"/>
                <a:cs typeface="+mj-cs"/>
              </a:rPr>
              <a:t>ingoing</a:t>
            </a:r>
            <a:r>
              <a:rPr lang="pl-PL" sz="2000" dirty="0" smtClean="0">
                <a:ea typeface="+mj-ea"/>
                <a:cs typeface="+mj-cs"/>
              </a:rPr>
              <a:t> lines,</a:t>
            </a:r>
          </a:p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   </a:t>
            </a:r>
            <a:r>
              <a:rPr lang="pl-PL" sz="2000" dirty="0" err="1" smtClean="0">
                <a:ea typeface="+mj-ea"/>
                <a:cs typeface="+mj-cs"/>
              </a:rPr>
              <a:t>i.e</a:t>
            </a:r>
            <a:r>
              <a:rPr lang="pl-PL" sz="2000" dirty="0" smtClean="0">
                <a:ea typeface="+mj-ea"/>
                <a:cs typeface="+mj-cs"/>
              </a:rPr>
              <a:t>. lines </a:t>
            </a:r>
            <a:r>
              <a:rPr lang="pl-PL" sz="2000" dirty="0" err="1" smtClean="0">
                <a:ea typeface="+mj-ea"/>
                <a:cs typeface="+mj-cs"/>
              </a:rPr>
              <a:t>keep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their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direction</a:t>
            </a:r>
            <a:endParaRPr lang="pl-PL" sz="2000" dirty="0" smtClean="0">
              <a:ea typeface="+mj-ea"/>
              <a:cs typeface="+mj-cs"/>
            </a:endParaRPr>
          </a:p>
        </p:txBody>
      </p:sp>
      <p:cxnSp>
        <p:nvCxnSpPr>
          <p:cNvPr id="266" name="Łącznik prosty 265"/>
          <p:cNvCxnSpPr/>
          <p:nvPr/>
        </p:nvCxnSpPr>
        <p:spPr>
          <a:xfrm rot="16200000" flipV="1">
            <a:off x="2903275" y="5210921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Elipsa 266"/>
          <p:cNvSpPr>
            <a:spLocks noChangeAspect="1"/>
          </p:cNvSpPr>
          <p:nvPr/>
        </p:nvSpPr>
        <p:spPr>
          <a:xfrm>
            <a:off x="3181284" y="548238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Łącznik prosty 268"/>
          <p:cNvCxnSpPr/>
          <p:nvPr/>
        </p:nvCxnSpPr>
        <p:spPr>
          <a:xfrm rot="16200000" flipH="1">
            <a:off x="3144576" y="5633197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/>
          <p:cNvCxnSpPr/>
          <p:nvPr/>
        </p:nvCxnSpPr>
        <p:spPr>
          <a:xfrm rot="5400000" flipH="1" flipV="1">
            <a:off x="2903277" y="5633201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Elipsa 270"/>
          <p:cNvSpPr>
            <a:spLocks noChangeAspect="1"/>
          </p:cNvSpPr>
          <p:nvPr/>
        </p:nvSpPr>
        <p:spPr>
          <a:xfrm>
            <a:off x="2933438" y="590466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3416038" y="590466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Elipsa 273"/>
          <p:cNvSpPr>
            <a:spLocks noChangeAspect="1"/>
          </p:cNvSpPr>
          <p:nvPr/>
        </p:nvSpPr>
        <p:spPr>
          <a:xfrm>
            <a:off x="2933438" y="50601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Łącznik prosty 274"/>
          <p:cNvCxnSpPr/>
          <p:nvPr/>
        </p:nvCxnSpPr>
        <p:spPr>
          <a:xfrm rot="16200000" flipV="1">
            <a:off x="3777139" y="5155986"/>
            <a:ext cx="447936" cy="277668"/>
          </a:xfrm>
          <a:prstGeom prst="line">
            <a:avLst/>
          </a:prstGeom>
          <a:ln cap="rnd">
            <a:solidFill>
              <a:schemeClr val="tx1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4086169" y="546478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Łącznik prosty 276"/>
          <p:cNvCxnSpPr/>
          <p:nvPr/>
        </p:nvCxnSpPr>
        <p:spPr>
          <a:xfrm rot="5400000" flipH="1" flipV="1">
            <a:off x="4058138" y="5202239"/>
            <a:ext cx="398356" cy="23474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Łącznik prosty 277"/>
          <p:cNvCxnSpPr/>
          <p:nvPr/>
        </p:nvCxnSpPr>
        <p:spPr>
          <a:xfrm rot="16200000" flipH="1">
            <a:off x="3915326" y="5740369"/>
            <a:ext cx="446196" cy="304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4320912" y="506643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4086167" y="590466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Łuk 284"/>
          <p:cNvSpPr/>
          <p:nvPr/>
        </p:nvSpPr>
        <p:spPr>
          <a:xfrm>
            <a:off x="3476363" y="4974810"/>
            <a:ext cx="421799" cy="434600"/>
          </a:xfrm>
          <a:prstGeom prst="arc">
            <a:avLst>
              <a:gd name="adj1" fmla="val 12641548"/>
              <a:gd name="adj2" fmla="val 19516994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Tytuł 1"/>
          <p:cNvSpPr txBox="1">
            <a:spLocks/>
          </p:cNvSpPr>
          <p:nvPr/>
        </p:nvSpPr>
        <p:spPr>
          <a:xfrm>
            <a:off x="3348278" y="4530701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sp>
        <p:nvSpPr>
          <p:cNvPr id="298" name="Tytuł 1"/>
          <p:cNvSpPr txBox="1">
            <a:spLocks/>
          </p:cNvSpPr>
          <p:nvPr/>
        </p:nvSpPr>
        <p:spPr>
          <a:xfrm>
            <a:off x="600447" y="4607404"/>
            <a:ext cx="859464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4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CORRECT</a:t>
            </a:r>
          </a:p>
        </p:txBody>
      </p:sp>
      <p:cxnSp>
        <p:nvCxnSpPr>
          <p:cNvPr id="212" name="Łącznik prosty 211"/>
          <p:cNvCxnSpPr/>
          <p:nvPr/>
        </p:nvCxnSpPr>
        <p:spPr>
          <a:xfrm rot="5400000" flipH="1" flipV="1">
            <a:off x="3140259" y="5178456"/>
            <a:ext cx="459071" cy="26945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Łącznik prosty 224"/>
          <p:cNvCxnSpPr/>
          <p:nvPr/>
        </p:nvCxnSpPr>
        <p:spPr>
          <a:xfrm rot="16200000" flipV="1">
            <a:off x="3777140" y="5155985"/>
            <a:ext cx="447940" cy="27767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Elipsa 209"/>
          <p:cNvSpPr>
            <a:spLocks noChangeAspect="1"/>
          </p:cNvSpPr>
          <p:nvPr/>
        </p:nvSpPr>
        <p:spPr>
          <a:xfrm>
            <a:off x="3422587" y="506643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Elipsa 210"/>
          <p:cNvSpPr>
            <a:spLocks noChangeAspect="1"/>
          </p:cNvSpPr>
          <p:nvPr/>
        </p:nvSpPr>
        <p:spPr>
          <a:xfrm>
            <a:off x="3844384" y="50601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Łącznik prosty 246"/>
          <p:cNvCxnSpPr/>
          <p:nvPr/>
        </p:nvCxnSpPr>
        <p:spPr>
          <a:xfrm rot="16200000" flipV="1">
            <a:off x="1532177" y="4297839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Elipsa 247"/>
          <p:cNvSpPr>
            <a:spLocks noChangeAspect="1"/>
          </p:cNvSpPr>
          <p:nvPr/>
        </p:nvSpPr>
        <p:spPr>
          <a:xfrm>
            <a:off x="1810189" y="457563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6" name="Łącznik prosty 255"/>
          <p:cNvCxnSpPr/>
          <p:nvPr/>
        </p:nvCxnSpPr>
        <p:spPr>
          <a:xfrm rot="5400000" flipH="1" flipV="1">
            <a:off x="1773477" y="4297842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y 263"/>
          <p:cNvCxnSpPr/>
          <p:nvPr/>
        </p:nvCxnSpPr>
        <p:spPr>
          <a:xfrm rot="16200000" flipH="1">
            <a:off x="1773478" y="4720115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Łącznik prosty 264"/>
          <p:cNvCxnSpPr/>
          <p:nvPr/>
        </p:nvCxnSpPr>
        <p:spPr>
          <a:xfrm rot="5400000" flipH="1" flipV="1">
            <a:off x="1532179" y="4720119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a 271"/>
          <p:cNvSpPr>
            <a:spLocks noChangeAspect="1"/>
          </p:cNvSpPr>
          <p:nvPr/>
        </p:nvSpPr>
        <p:spPr>
          <a:xfrm>
            <a:off x="1562340" y="4991578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Elipsa 280"/>
          <p:cNvSpPr>
            <a:spLocks noChangeAspect="1"/>
          </p:cNvSpPr>
          <p:nvPr/>
        </p:nvSpPr>
        <p:spPr>
          <a:xfrm>
            <a:off x="2044940" y="414702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Elipsa 281"/>
          <p:cNvSpPr>
            <a:spLocks noChangeAspect="1"/>
          </p:cNvSpPr>
          <p:nvPr/>
        </p:nvSpPr>
        <p:spPr>
          <a:xfrm>
            <a:off x="1562340" y="414702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16200000" flipV="1">
            <a:off x="885915" y="5427568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Elipsa 283"/>
          <p:cNvSpPr>
            <a:spLocks noChangeAspect="1"/>
          </p:cNvSpPr>
          <p:nvPr/>
        </p:nvSpPr>
        <p:spPr>
          <a:xfrm>
            <a:off x="1163925" y="569903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Łącznik prosty 285"/>
          <p:cNvCxnSpPr/>
          <p:nvPr/>
        </p:nvCxnSpPr>
        <p:spPr>
          <a:xfrm rot="5400000" flipH="1" flipV="1">
            <a:off x="1127217" y="5427566"/>
            <a:ext cx="422276" cy="2413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Łącznik prosty 286"/>
          <p:cNvCxnSpPr/>
          <p:nvPr/>
        </p:nvCxnSpPr>
        <p:spPr>
          <a:xfrm rot="5400000">
            <a:off x="1006564" y="5970493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Elipsa 287"/>
          <p:cNvSpPr>
            <a:spLocks noChangeAspect="1"/>
          </p:cNvSpPr>
          <p:nvPr/>
        </p:nvSpPr>
        <p:spPr>
          <a:xfrm>
            <a:off x="1405229" y="527675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Elipsa 288"/>
          <p:cNvSpPr>
            <a:spLocks noChangeAspect="1"/>
          </p:cNvSpPr>
          <p:nvPr/>
        </p:nvSpPr>
        <p:spPr>
          <a:xfrm>
            <a:off x="1157377" y="612130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Elipsa 290"/>
          <p:cNvSpPr>
            <a:spLocks noChangeAspect="1"/>
          </p:cNvSpPr>
          <p:nvPr/>
        </p:nvSpPr>
        <p:spPr>
          <a:xfrm>
            <a:off x="922624" y="527675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Elipsa 291"/>
          <p:cNvSpPr>
            <a:spLocks noChangeAspect="1"/>
          </p:cNvSpPr>
          <p:nvPr/>
        </p:nvSpPr>
        <p:spPr>
          <a:xfrm>
            <a:off x="2051489" y="499790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Łącznik prosty 293"/>
          <p:cNvCxnSpPr/>
          <p:nvPr/>
        </p:nvCxnSpPr>
        <p:spPr>
          <a:xfrm rot="16200000" flipV="1">
            <a:off x="1471853" y="4405839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Łącznik prosty 295"/>
          <p:cNvCxnSpPr/>
          <p:nvPr/>
        </p:nvCxnSpPr>
        <p:spPr>
          <a:xfrm rot="5400000" flipH="1" flipV="1">
            <a:off x="1713153" y="4405842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Łącznik prosty 298"/>
          <p:cNvCxnSpPr/>
          <p:nvPr/>
        </p:nvCxnSpPr>
        <p:spPr>
          <a:xfrm rot="16200000" flipH="1">
            <a:off x="1713154" y="4828115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Łącznik prosty 299"/>
          <p:cNvCxnSpPr/>
          <p:nvPr/>
        </p:nvCxnSpPr>
        <p:spPr>
          <a:xfrm rot="5400000" flipH="1" flipV="1">
            <a:off x="1471855" y="4828119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Elipsa 301"/>
          <p:cNvSpPr>
            <a:spLocks noChangeAspect="1"/>
          </p:cNvSpPr>
          <p:nvPr/>
        </p:nvSpPr>
        <p:spPr>
          <a:xfrm>
            <a:off x="1984616" y="425502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Elipsa 302"/>
          <p:cNvSpPr>
            <a:spLocks noChangeAspect="1"/>
          </p:cNvSpPr>
          <p:nvPr/>
        </p:nvSpPr>
        <p:spPr>
          <a:xfrm>
            <a:off x="1502016" y="425502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Elipsa 303"/>
          <p:cNvSpPr>
            <a:spLocks noChangeAspect="1"/>
          </p:cNvSpPr>
          <p:nvPr/>
        </p:nvSpPr>
        <p:spPr>
          <a:xfrm>
            <a:off x="1991165" y="510590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7" name="Łącznik prosty 306"/>
          <p:cNvCxnSpPr/>
          <p:nvPr/>
        </p:nvCxnSpPr>
        <p:spPr>
          <a:xfrm rot="16200000" flipV="1">
            <a:off x="986362" y="525145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Łącznik prosty 309"/>
          <p:cNvCxnSpPr/>
          <p:nvPr/>
        </p:nvCxnSpPr>
        <p:spPr>
          <a:xfrm rot="5400000">
            <a:off x="1107011" y="5794375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Elipsa 311"/>
          <p:cNvSpPr>
            <a:spLocks noChangeAspect="1"/>
          </p:cNvSpPr>
          <p:nvPr/>
        </p:nvSpPr>
        <p:spPr>
          <a:xfrm>
            <a:off x="1257824" y="5945187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Elipsa 312"/>
          <p:cNvSpPr>
            <a:spLocks noChangeAspect="1"/>
          </p:cNvSpPr>
          <p:nvPr/>
        </p:nvSpPr>
        <p:spPr>
          <a:xfrm>
            <a:off x="1023071" y="510063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4" name="Łącznik prosty 313"/>
          <p:cNvCxnSpPr/>
          <p:nvPr/>
        </p:nvCxnSpPr>
        <p:spPr>
          <a:xfrm rot="5400000" flipH="1" flipV="1">
            <a:off x="1229106" y="5250004"/>
            <a:ext cx="422277" cy="24419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Elipsa 307"/>
          <p:cNvSpPr>
            <a:spLocks noChangeAspect="1"/>
          </p:cNvSpPr>
          <p:nvPr/>
        </p:nvSpPr>
        <p:spPr>
          <a:xfrm>
            <a:off x="1264372" y="5529237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Elipsa 294"/>
          <p:cNvSpPr>
            <a:spLocks noChangeAspect="1"/>
          </p:cNvSpPr>
          <p:nvPr/>
        </p:nvSpPr>
        <p:spPr>
          <a:xfrm>
            <a:off x="1743316" y="467730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7" name="Łącznik prosty 316"/>
          <p:cNvCxnSpPr/>
          <p:nvPr/>
        </p:nvCxnSpPr>
        <p:spPr>
          <a:xfrm rot="16200000" flipV="1">
            <a:off x="5565221" y="2093809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Elipsa 317"/>
          <p:cNvSpPr>
            <a:spLocks noChangeAspect="1"/>
          </p:cNvSpPr>
          <p:nvPr/>
        </p:nvSpPr>
        <p:spPr>
          <a:xfrm>
            <a:off x="5793217" y="2321627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Łącznik prosty 318"/>
          <p:cNvCxnSpPr/>
          <p:nvPr/>
        </p:nvCxnSpPr>
        <p:spPr>
          <a:xfrm rot="5400000" flipH="1" flipV="1">
            <a:off x="5763112" y="2093809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/>
          <p:cNvCxnSpPr/>
          <p:nvPr/>
        </p:nvCxnSpPr>
        <p:spPr>
          <a:xfrm rot="16200000" flipH="1">
            <a:off x="5763111" y="2440116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Łącznik prosty 320"/>
          <p:cNvCxnSpPr/>
          <p:nvPr/>
        </p:nvCxnSpPr>
        <p:spPr>
          <a:xfrm rot="5400000" flipH="1" flipV="1">
            <a:off x="5565223" y="2440119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5595326" y="2667930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Elipsa 322"/>
          <p:cNvSpPr>
            <a:spLocks noChangeAspect="1"/>
          </p:cNvSpPr>
          <p:nvPr/>
        </p:nvSpPr>
        <p:spPr>
          <a:xfrm>
            <a:off x="5991107" y="1970129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Elipsa 323"/>
          <p:cNvSpPr>
            <a:spLocks noChangeAspect="1"/>
          </p:cNvSpPr>
          <p:nvPr/>
        </p:nvSpPr>
        <p:spPr>
          <a:xfrm>
            <a:off x="5991107" y="2673120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Elipsa 324"/>
          <p:cNvSpPr>
            <a:spLocks noChangeAspect="1"/>
          </p:cNvSpPr>
          <p:nvPr/>
        </p:nvSpPr>
        <p:spPr>
          <a:xfrm>
            <a:off x="5595325" y="1970129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6" name="Łącznik prosty 325"/>
          <p:cNvCxnSpPr/>
          <p:nvPr/>
        </p:nvCxnSpPr>
        <p:spPr>
          <a:xfrm rot="16200000" flipV="1">
            <a:off x="6281106" y="2093807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Elipsa 326"/>
          <p:cNvSpPr>
            <a:spLocks noChangeAspect="1"/>
          </p:cNvSpPr>
          <p:nvPr/>
        </p:nvSpPr>
        <p:spPr>
          <a:xfrm>
            <a:off x="6509101" y="2316432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8" name="Łącznik prosty 327"/>
          <p:cNvCxnSpPr/>
          <p:nvPr/>
        </p:nvCxnSpPr>
        <p:spPr>
          <a:xfrm rot="5400000" flipH="1" flipV="1">
            <a:off x="6478996" y="2093807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Łącznik prosty 328"/>
          <p:cNvCxnSpPr/>
          <p:nvPr/>
        </p:nvCxnSpPr>
        <p:spPr>
          <a:xfrm rot="5400000">
            <a:off x="6380050" y="2539061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Elipsa 329"/>
          <p:cNvSpPr>
            <a:spLocks noChangeAspect="1"/>
          </p:cNvSpPr>
          <p:nvPr/>
        </p:nvSpPr>
        <p:spPr>
          <a:xfrm>
            <a:off x="6706991" y="1970125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Elipsa 330"/>
          <p:cNvSpPr>
            <a:spLocks noChangeAspect="1"/>
          </p:cNvSpPr>
          <p:nvPr/>
        </p:nvSpPr>
        <p:spPr>
          <a:xfrm>
            <a:off x="6509100" y="2673120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Elipsa 331"/>
          <p:cNvSpPr>
            <a:spLocks noChangeAspect="1"/>
          </p:cNvSpPr>
          <p:nvPr/>
        </p:nvSpPr>
        <p:spPr>
          <a:xfrm>
            <a:off x="6311211" y="1970125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3" name="Łącznik prosty 332"/>
          <p:cNvCxnSpPr/>
          <p:nvPr/>
        </p:nvCxnSpPr>
        <p:spPr>
          <a:xfrm rot="16200000" flipV="1">
            <a:off x="7742001" y="1747504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4" name="Elipsa 333"/>
          <p:cNvSpPr>
            <a:spLocks noChangeAspect="1"/>
          </p:cNvSpPr>
          <p:nvPr/>
        </p:nvSpPr>
        <p:spPr>
          <a:xfrm>
            <a:off x="7969998" y="1975321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Łącznik prosty 334"/>
          <p:cNvCxnSpPr/>
          <p:nvPr/>
        </p:nvCxnSpPr>
        <p:spPr>
          <a:xfrm rot="5400000" flipH="1" flipV="1">
            <a:off x="7939892" y="1747503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Łącznik prosty 335"/>
          <p:cNvCxnSpPr/>
          <p:nvPr/>
        </p:nvCxnSpPr>
        <p:spPr>
          <a:xfrm rot="16200000" flipH="1">
            <a:off x="7939891" y="2093810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Łącznik prosty 336"/>
          <p:cNvCxnSpPr/>
          <p:nvPr/>
        </p:nvCxnSpPr>
        <p:spPr>
          <a:xfrm rot="5400000" flipH="1" flipV="1">
            <a:off x="7742003" y="2093814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Elipsa 337"/>
          <p:cNvSpPr>
            <a:spLocks noChangeAspect="1"/>
          </p:cNvSpPr>
          <p:nvPr/>
        </p:nvSpPr>
        <p:spPr>
          <a:xfrm>
            <a:off x="7772106" y="2321625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Elipsa 338"/>
          <p:cNvSpPr>
            <a:spLocks noChangeAspect="1"/>
          </p:cNvSpPr>
          <p:nvPr/>
        </p:nvSpPr>
        <p:spPr>
          <a:xfrm>
            <a:off x="8167887" y="1623824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Elipsa 339"/>
          <p:cNvSpPr>
            <a:spLocks noChangeAspect="1"/>
          </p:cNvSpPr>
          <p:nvPr/>
        </p:nvSpPr>
        <p:spPr>
          <a:xfrm>
            <a:off x="7772105" y="1623824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1" name="Łącznik prosty 340"/>
          <p:cNvCxnSpPr/>
          <p:nvPr/>
        </p:nvCxnSpPr>
        <p:spPr>
          <a:xfrm rot="16200000" flipV="1">
            <a:off x="8137782" y="2440117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2" name="Elipsa 341"/>
          <p:cNvSpPr>
            <a:spLocks noChangeAspect="1"/>
          </p:cNvSpPr>
          <p:nvPr/>
        </p:nvSpPr>
        <p:spPr>
          <a:xfrm>
            <a:off x="8365778" y="2662742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Łącznik prosty 342"/>
          <p:cNvCxnSpPr/>
          <p:nvPr/>
        </p:nvCxnSpPr>
        <p:spPr>
          <a:xfrm rot="5400000" flipH="1" flipV="1">
            <a:off x="8335673" y="2440117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Łącznik prosty 343"/>
          <p:cNvCxnSpPr/>
          <p:nvPr/>
        </p:nvCxnSpPr>
        <p:spPr>
          <a:xfrm rot="5400000">
            <a:off x="8236727" y="2885371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Elipsa 344"/>
          <p:cNvSpPr>
            <a:spLocks noChangeAspect="1"/>
          </p:cNvSpPr>
          <p:nvPr/>
        </p:nvSpPr>
        <p:spPr>
          <a:xfrm>
            <a:off x="8563668" y="2316435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Elipsa 345"/>
          <p:cNvSpPr>
            <a:spLocks noChangeAspect="1"/>
          </p:cNvSpPr>
          <p:nvPr/>
        </p:nvSpPr>
        <p:spPr>
          <a:xfrm>
            <a:off x="8365778" y="3014240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7" name="Łącznik prosty 346"/>
          <p:cNvCxnSpPr/>
          <p:nvPr/>
        </p:nvCxnSpPr>
        <p:spPr>
          <a:xfrm rot="16200000" flipV="1">
            <a:off x="5841222" y="4958158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Elipsa 347"/>
          <p:cNvSpPr>
            <a:spLocks noChangeAspect="1"/>
          </p:cNvSpPr>
          <p:nvPr/>
        </p:nvSpPr>
        <p:spPr>
          <a:xfrm>
            <a:off x="6069219" y="5185976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9" name="Łącznik prosty 348"/>
          <p:cNvCxnSpPr/>
          <p:nvPr/>
        </p:nvCxnSpPr>
        <p:spPr>
          <a:xfrm rot="5400000" flipH="1" flipV="1">
            <a:off x="6039113" y="4958157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Łącznik prosty 349"/>
          <p:cNvCxnSpPr/>
          <p:nvPr/>
        </p:nvCxnSpPr>
        <p:spPr>
          <a:xfrm rot="16200000" flipH="1">
            <a:off x="6039112" y="5304465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Łącznik prosty 350"/>
          <p:cNvCxnSpPr/>
          <p:nvPr/>
        </p:nvCxnSpPr>
        <p:spPr>
          <a:xfrm rot="5400000" flipH="1" flipV="1">
            <a:off x="5841224" y="5304468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Elipsa 351"/>
          <p:cNvSpPr>
            <a:spLocks noChangeAspect="1"/>
          </p:cNvSpPr>
          <p:nvPr/>
        </p:nvSpPr>
        <p:spPr>
          <a:xfrm>
            <a:off x="5871327" y="5532279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Elipsa 352"/>
          <p:cNvSpPr>
            <a:spLocks noChangeAspect="1"/>
          </p:cNvSpPr>
          <p:nvPr/>
        </p:nvSpPr>
        <p:spPr>
          <a:xfrm>
            <a:off x="6267108" y="5537467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Elipsa 353"/>
          <p:cNvSpPr>
            <a:spLocks noChangeAspect="1"/>
          </p:cNvSpPr>
          <p:nvPr/>
        </p:nvSpPr>
        <p:spPr>
          <a:xfrm>
            <a:off x="5871326" y="4834478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5" name="Łącznik prosty 354"/>
          <p:cNvCxnSpPr/>
          <p:nvPr/>
        </p:nvCxnSpPr>
        <p:spPr>
          <a:xfrm rot="16200000" flipV="1">
            <a:off x="6039114" y="4265535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Elipsa 355"/>
          <p:cNvSpPr>
            <a:spLocks noChangeAspect="1"/>
          </p:cNvSpPr>
          <p:nvPr/>
        </p:nvSpPr>
        <p:spPr>
          <a:xfrm>
            <a:off x="6267109" y="4488160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7" name="Łącznik prosty 356"/>
          <p:cNvCxnSpPr/>
          <p:nvPr/>
        </p:nvCxnSpPr>
        <p:spPr>
          <a:xfrm rot="5400000" flipH="1" flipV="1">
            <a:off x="6237004" y="4265535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Łącznik prosty 357"/>
          <p:cNvCxnSpPr/>
          <p:nvPr/>
        </p:nvCxnSpPr>
        <p:spPr>
          <a:xfrm rot="5400000">
            <a:off x="6138058" y="4710790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Elipsa 358"/>
          <p:cNvSpPr>
            <a:spLocks noChangeAspect="1"/>
          </p:cNvSpPr>
          <p:nvPr/>
        </p:nvSpPr>
        <p:spPr>
          <a:xfrm>
            <a:off x="6464999" y="4141853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Elipsa 359"/>
          <p:cNvSpPr>
            <a:spLocks noChangeAspect="1"/>
          </p:cNvSpPr>
          <p:nvPr/>
        </p:nvSpPr>
        <p:spPr>
          <a:xfrm>
            <a:off x="6069219" y="4141853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1" name="Łącznik prosty 360"/>
          <p:cNvCxnSpPr/>
          <p:nvPr/>
        </p:nvCxnSpPr>
        <p:spPr>
          <a:xfrm rot="16200000" flipV="1">
            <a:off x="7925761" y="4258602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Elipsa 361"/>
          <p:cNvSpPr>
            <a:spLocks noChangeAspect="1"/>
          </p:cNvSpPr>
          <p:nvPr/>
        </p:nvSpPr>
        <p:spPr>
          <a:xfrm>
            <a:off x="8153758" y="4486419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3" name="Łącznik prosty 362"/>
          <p:cNvCxnSpPr/>
          <p:nvPr/>
        </p:nvCxnSpPr>
        <p:spPr>
          <a:xfrm rot="5400000" flipH="1" flipV="1">
            <a:off x="8123652" y="4258601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Łącznik prosty 363"/>
          <p:cNvCxnSpPr/>
          <p:nvPr/>
        </p:nvCxnSpPr>
        <p:spPr>
          <a:xfrm rot="16200000" flipH="1">
            <a:off x="8121059" y="4607500"/>
            <a:ext cx="35149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Łącznik prosty 364"/>
          <p:cNvCxnSpPr/>
          <p:nvPr/>
        </p:nvCxnSpPr>
        <p:spPr>
          <a:xfrm rot="5400000" flipH="1" flipV="1">
            <a:off x="7923169" y="4607507"/>
            <a:ext cx="351488" cy="19788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6" name="Elipsa 365"/>
          <p:cNvSpPr>
            <a:spLocks noChangeAspect="1"/>
          </p:cNvSpPr>
          <p:nvPr/>
        </p:nvSpPr>
        <p:spPr>
          <a:xfrm>
            <a:off x="8351647" y="4134921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Elipsa 366"/>
          <p:cNvSpPr>
            <a:spLocks noChangeAspect="1"/>
          </p:cNvSpPr>
          <p:nvPr/>
        </p:nvSpPr>
        <p:spPr>
          <a:xfrm>
            <a:off x="7955865" y="4134921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8" name="Łącznik prosty 367"/>
          <p:cNvCxnSpPr/>
          <p:nvPr/>
        </p:nvCxnSpPr>
        <p:spPr>
          <a:xfrm rot="16200000" flipV="1">
            <a:off x="7925760" y="4956400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Elipsa 368"/>
          <p:cNvSpPr>
            <a:spLocks noChangeAspect="1"/>
          </p:cNvSpPr>
          <p:nvPr/>
        </p:nvSpPr>
        <p:spPr>
          <a:xfrm>
            <a:off x="8153755" y="5179025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0" name="Łącznik prosty 369"/>
          <p:cNvCxnSpPr/>
          <p:nvPr/>
        </p:nvCxnSpPr>
        <p:spPr>
          <a:xfrm rot="5400000" flipH="1" flipV="1">
            <a:off x="8123650" y="4956400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Łącznik prosty 370"/>
          <p:cNvCxnSpPr/>
          <p:nvPr/>
        </p:nvCxnSpPr>
        <p:spPr>
          <a:xfrm rot="5400000">
            <a:off x="8024704" y="5401654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Elipsa 371"/>
          <p:cNvSpPr>
            <a:spLocks noChangeAspect="1"/>
          </p:cNvSpPr>
          <p:nvPr/>
        </p:nvSpPr>
        <p:spPr>
          <a:xfrm>
            <a:off x="8153754" y="5530523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ytuł 1"/>
          <p:cNvSpPr txBox="1">
            <a:spLocks/>
          </p:cNvSpPr>
          <p:nvPr/>
        </p:nvSpPr>
        <p:spPr>
          <a:xfrm>
            <a:off x="7698402" y="2915197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4</a:t>
            </a:r>
          </a:p>
        </p:txBody>
      </p:sp>
      <p:sp>
        <p:nvSpPr>
          <p:cNvPr id="132" name="Tytuł 1"/>
          <p:cNvSpPr txBox="1">
            <a:spLocks/>
          </p:cNvSpPr>
          <p:nvPr/>
        </p:nvSpPr>
        <p:spPr>
          <a:xfrm>
            <a:off x="5415425" y="5267595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33" name="Tytuł 1"/>
          <p:cNvSpPr txBox="1">
            <a:spLocks/>
          </p:cNvSpPr>
          <p:nvPr/>
        </p:nvSpPr>
        <p:spPr>
          <a:xfrm>
            <a:off x="7636307" y="5223248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34" name="Tytuł 1"/>
          <p:cNvSpPr txBox="1">
            <a:spLocks/>
          </p:cNvSpPr>
          <p:nvPr/>
        </p:nvSpPr>
        <p:spPr>
          <a:xfrm>
            <a:off x="5995513" y="2920387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143" name="Tytuł 1"/>
          <p:cNvSpPr txBox="1">
            <a:spLocks/>
          </p:cNvSpPr>
          <p:nvPr/>
        </p:nvSpPr>
        <p:spPr>
          <a:xfrm>
            <a:off x="7758754" y="873443"/>
            <a:ext cx="346306" cy="39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144" name="Łącznik prosty 143"/>
          <p:cNvCxnSpPr/>
          <p:nvPr/>
        </p:nvCxnSpPr>
        <p:spPr>
          <a:xfrm rot="16200000" flipV="1">
            <a:off x="7049394" y="760136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Elipsa 144"/>
          <p:cNvSpPr>
            <a:spLocks noChangeAspect="1"/>
          </p:cNvSpPr>
          <p:nvPr/>
        </p:nvSpPr>
        <p:spPr>
          <a:xfrm>
            <a:off x="7272019" y="982762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Łącznik prosty 145"/>
          <p:cNvCxnSpPr/>
          <p:nvPr/>
        </p:nvCxnSpPr>
        <p:spPr>
          <a:xfrm rot="5400000" flipH="1" flipV="1">
            <a:off x="7247283" y="760139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Łącznik prosty 146"/>
          <p:cNvCxnSpPr/>
          <p:nvPr/>
        </p:nvCxnSpPr>
        <p:spPr>
          <a:xfrm rot="16200000" flipH="1">
            <a:off x="7247283" y="1106443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Łącznik prosty 147"/>
          <p:cNvCxnSpPr/>
          <p:nvPr/>
        </p:nvCxnSpPr>
        <p:spPr>
          <a:xfrm rot="5400000" flipH="1" flipV="1">
            <a:off x="7049395" y="1106446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Elipsa 148"/>
          <p:cNvSpPr>
            <a:spLocks noChangeAspect="1"/>
          </p:cNvSpPr>
          <p:nvPr/>
        </p:nvSpPr>
        <p:spPr>
          <a:xfrm>
            <a:off x="7074130" y="1329068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Elipsa 149"/>
          <p:cNvSpPr>
            <a:spLocks noChangeAspect="1"/>
          </p:cNvSpPr>
          <p:nvPr/>
        </p:nvSpPr>
        <p:spPr>
          <a:xfrm>
            <a:off x="7469908" y="636457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Elipsa 150"/>
          <p:cNvSpPr>
            <a:spLocks noChangeAspect="1"/>
          </p:cNvSpPr>
          <p:nvPr/>
        </p:nvSpPr>
        <p:spPr>
          <a:xfrm>
            <a:off x="7469908" y="1329068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Elipsa 151"/>
          <p:cNvSpPr>
            <a:spLocks noChangeAspect="1"/>
          </p:cNvSpPr>
          <p:nvPr/>
        </p:nvSpPr>
        <p:spPr>
          <a:xfrm>
            <a:off x="7074130" y="636457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3" name="Łącznik prosty 152"/>
          <p:cNvCxnSpPr/>
          <p:nvPr/>
        </p:nvCxnSpPr>
        <p:spPr>
          <a:xfrm rot="16200000" flipV="1">
            <a:off x="8236728" y="760138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Elipsa 153"/>
          <p:cNvSpPr>
            <a:spLocks noChangeAspect="1"/>
          </p:cNvSpPr>
          <p:nvPr/>
        </p:nvSpPr>
        <p:spPr>
          <a:xfrm>
            <a:off x="8459353" y="982762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Łącznik prosty 154"/>
          <p:cNvCxnSpPr/>
          <p:nvPr/>
        </p:nvCxnSpPr>
        <p:spPr>
          <a:xfrm rot="5400000" flipH="1" flipV="1">
            <a:off x="8434619" y="760138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Łącznik prosty 155"/>
          <p:cNvCxnSpPr/>
          <p:nvPr/>
        </p:nvCxnSpPr>
        <p:spPr>
          <a:xfrm rot="5400000">
            <a:off x="8335672" y="1205388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Elipsa 156"/>
          <p:cNvSpPr>
            <a:spLocks noChangeAspect="1"/>
          </p:cNvSpPr>
          <p:nvPr/>
        </p:nvSpPr>
        <p:spPr>
          <a:xfrm>
            <a:off x="8657242" y="636456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Elipsa 157"/>
          <p:cNvSpPr>
            <a:spLocks noChangeAspect="1"/>
          </p:cNvSpPr>
          <p:nvPr/>
        </p:nvSpPr>
        <p:spPr>
          <a:xfrm>
            <a:off x="8459353" y="1329068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Elipsa 158"/>
          <p:cNvSpPr>
            <a:spLocks noChangeAspect="1"/>
          </p:cNvSpPr>
          <p:nvPr/>
        </p:nvSpPr>
        <p:spPr>
          <a:xfrm>
            <a:off x="8261464" y="636456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" grpId="0" animBg="1"/>
      <p:bldP spid="297" grpId="0"/>
      <p:bldP spid="298" grpId="0"/>
      <p:bldP spid="210" grpId="0" animBg="1"/>
      <p:bldP spid="211" grpId="0" animBg="1"/>
      <p:bldP spid="248" grpId="0" animBg="1"/>
      <p:bldP spid="272" grpId="0" animBg="1"/>
      <p:bldP spid="281" grpId="0" animBg="1"/>
      <p:bldP spid="282" grpId="0" animBg="1"/>
      <p:bldP spid="284" grpId="0" animBg="1"/>
      <p:bldP spid="288" grpId="0" animBg="1"/>
      <p:bldP spid="289" grpId="0" animBg="1"/>
      <p:bldP spid="291" grpId="0" animBg="1"/>
      <p:bldP spid="292" grpId="0" animBg="1"/>
      <p:bldP spid="302" grpId="0" animBg="1"/>
      <p:bldP spid="303" grpId="0" animBg="1"/>
      <p:bldP spid="304" grpId="0" animBg="1"/>
      <p:bldP spid="312" grpId="0" animBg="1"/>
      <p:bldP spid="313" grpId="0" animBg="1"/>
      <p:bldP spid="308" grpId="0" animBg="1"/>
      <p:bldP spid="295" grpId="0" animBg="1"/>
      <p:bldP spid="318" grpId="0" animBg="1"/>
      <p:bldP spid="322" grpId="0" animBg="1"/>
      <p:bldP spid="323" grpId="0" animBg="1"/>
      <p:bldP spid="324" grpId="0" animBg="1"/>
      <p:bldP spid="325" grpId="0" animBg="1"/>
      <p:bldP spid="327" grpId="0" animBg="1"/>
      <p:bldP spid="330" grpId="0" animBg="1"/>
      <p:bldP spid="331" grpId="0" animBg="1"/>
      <p:bldP spid="332" grpId="0" animBg="1"/>
      <p:bldP spid="334" grpId="0" animBg="1"/>
      <p:bldP spid="338" grpId="0" animBg="1"/>
      <p:bldP spid="339" grpId="0" animBg="1"/>
      <p:bldP spid="340" grpId="0" animBg="1"/>
      <p:bldP spid="342" grpId="0" animBg="1"/>
      <p:bldP spid="345" grpId="0" animBg="1"/>
      <p:bldP spid="346" grpId="0" animBg="1"/>
      <p:bldP spid="348" grpId="0" animBg="1"/>
      <p:bldP spid="352" grpId="0" animBg="1"/>
      <p:bldP spid="353" grpId="0" animBg="1"/>
      <p:bldP spid="354" grpId="0" animBg="1"/>
      <p:bldP spid="356" grpId="0" animBg="1"/>
      <p:bldP spid="359" grpId="0" animBg="1"/>
      <p:bldP spid="360" grpId="0" animBg="1"/>
      <p:bldP spid="362" grpId="0" animBg="1"/>
      <p:bldP spid="366" grpId="0" animBg="1"/>
      <p:bldP spid="367" grpId="0" animBg="1"/>
      <p:bldP spid="369" grpId="0" animBg="1"/>
      <p:bldP spid="372" grpId="0" animBg="1"/>
      <p:bldP spid="131" grpId="0"/>
      <p:bldP spid="132" grpId="0"/>
      <p:bldP spid="133" grpId="0"/>
      <p:bldP spid="134" grpId="0"/>
      <p:bldP spid="143" grpId="0"/>
      <p:bldP spid="145" grpId="0" animBg="1"/>
      <p:bldP spid="149" grpId="0" animBg="1"/>
      <p:bldP spid="150" grpId="0" animBg="1"/>
      <p:bldP spid="151" grpId="0" animBg="1"/>
      <p:bldP spid="152" grpId="0" animBg="1"/>
      <p:bldP spid="154" grpId="0" animBg="1"/>
      <p:bldP spid="157" grpId="0" animBg="1"/>
      <p:bldP spid="158" grpId="0" animBg="1"/>
      <p:bldP spid="15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rostokąt zaokrąglony 202"/>
          <p:cNvSpPr/>
          <p:nvPr/>
        </p:nvSpPr>
        <p:spPr>
          <a:xfrm>
            <a:off x="6778487" y="2201488"/>
            <a:ext cx="1856677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Prostokąt zaokrąglony 200"/>
          <p:cNvSpPr/>
          <p:nvPr/>
        </p:nvSpPr>
        <p:spPr>
          <a:xfrm>
            <a:off x="228600" y="2198056"/>
            <a:ext cx="5441554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Prostokąt zaokrąglony 192"/>
          <p:cNvSpPr/>
          <p:nvPr/>
        </p:nvSpPr>
        <p:spPr>
          <a:xfrm>
            <a:off x="6778487" y="4393895"/>
            <a:ext cx="1856677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Equivalence relation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65" name="Tytuł 1"/>
          <p:cNvSpPr txBox="1">
            <a:spLocks/>
          </p:cNvSpPr>
          <p:nvPr/>
        </p:nvSpPr>
        <p:spPr>
          <a:xfrm>
            <a:off x="482599" y="1428750"/>
            <a:ext cx="8661401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i="1" dirty="0" smtClean="0">
                <a:ea typeface="+mj-ea"/>
                <a:cs typeface="+mj-cs"/>
              </a:rPr>
              <a:t> </a:t>
            </a:r>
            <a:r>
              <a:rPr lang="en-US" sz="2400" i="1" dirty="0" smtClean="0">
                <a:latin typeface="Mathematica1" pitchFamily="2" charset="2"/>
                <a:ea typeface="+mj-ea"/>
                <a:cs typeface="+mj-cs"/>
              </a:rPr>
              <a:t>G</a:t>
            </a:r>
            <a:r>
              <a:rPr lang="en-US" sz="2400" i="1" baseline="-25000" dirty="0" smtClean="0">
                <a:latin typeface="Mathematica1" pitchFamily="2" charset="2"/>
                <a:ea typeface="+mj-ea"/>
                <a:cs typeface="+mj-cs"/>
              </a:rPr>
              <a:t>1</a:t>
            </a:r>
            <a:r>
              <a:rPr lang="en-US" sz="2400" i="1" dirty="0" smtClean="0">
                <a:latin typeface="Mathematica1" pitchFamily="2" charset="2"/>
                <a:ea typeface="+mj-ea"/>
                <a:cs typeface="+mj-cs"/>
              </a:rPr>
              <a:t>  </a:t>
            </a:r>
            <a:r>
              <a:rPr lang="en-US" sz="2400" i="1" dirty="0" smtClean="0">
                <a:latin typeface="Mathematica1" pitchFamily="2" charset="2"/>
                <a:ea typeface="+mj-ea"/>
                <a:cs typeface="+mj-cs"/>
                <a:sym typeface="Mathematica1"/>
              </a:rPr>
              <a:t></a:t>
            </a:r>
            <a:r>
              <a:rPr lang="en-US" sz="2400" i="1" dirty="0" smtClean="0">
                <a:latin typeface="Mathematica1" pitchFamily="2" charset="2"/>
              </a:rPr>
              <a:t>  G</a:t>
            </a:r>
            <a:r>
              <a:rPr lang="en-US" sz="2400" i="1" baseline="-25000" dirty="0" smtClean="0">
                <a:latin typeface="Mathematica1" pitchFamily="2" charset="2"/>
              </a:rPr>
              <a:t>2</a:t>
            </a:r>
            <a:r>
              <a:rPr lang="en-US" sz="2400" i="1" dirty="0" smtClean="0">
                <a:latin typeface="Mathematica1" pitchFamily="2" charset="2"/>
              </a:rPr>
              <a:t>  </a:t>
            </a:r>
            <a:r>
              <a:rPr lang="en-US" sz="2400" i="1" dirty="0" smtClean="0">
                <a:sym typeface="Mathematica1"/>
              </a:rPr>
              <a:t>    No.  of        and        in </a:t>
            </a:r>
            <a:r>
              <a:rPr lang="en-US" sz="2400" i="1" dirty="0" smtClean="0">
                <a:latin typeface="Mathematica1" pitchFamily="2" charset="2"/>
              </a:rPr>
              <a:t> G</a:t>
            </a:r>
            <a:r>
              <a:rPr lang="en-US" sz="2400" i="1" baseline="-25000" dirty="0" smtClean="0">
                <a:latin typeface="Mathematica1" pitchFamily="2" charset="2"/>
              </a:rPr>
              <a:t>1</a:t>
            </a:r>
            <a:r>
              <a:rPr lang="en-US" sz="2400" i="1" dirty="0" smtClean="0">
                <a:latin typeface="Mathematica1" pitchFamily="2" charset="2"/>
              </a:rPr>
              <a:t>  </a:t>
            </a:r>
            <a:r>
              <a:rPr lang="en-US" sz="2400" i="1" dirty="0" smtClean="0">
                <a:sym typeface="Mathematica1"/>
              </a:rPr>
              <a:t>and</a:t>
            </a:r>
            <a:r>
              <a:rPr lang="en-US" sz="2400" i="1" dirty="0" smtClean="0">
                <a:latin typeface="Mathematica1" pitchFamily="2" charset="2"/>
              </a:rPr>
              <a:t> G</a:t>
            </a:r>
            <a:r>
              <a:rPr lang="en-US" sz="2400" i="1" baseline="-25000" dirty="0" smtClean="0">
                <a:latin typeface="Mathematica1" pitchFamily="2" charset="2"/>
              </a:rPr>
              <a:t>2</a:t>
            </a:r>
            <a:r>
              <a:rPr lang="en-US" sz="2400" i="1" dirty="0" smtClean="0">
                <a:sym typeface="Mathematica1"/>
              </a:rPr>
              <a:t>  in are equal, resp.       </a:t>
            </a:r>
            <a:endParaRPr kumimoji="0" lang="en-US" sz="26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239" name="Łącznik prosty 238"/>
          <p:cNvCxnSpPr/>
          <p:nvPr/>
        </p:nvCxnSpPr>
        <p:spPr>
          <a:xfrm rot="16200000" flipV="1">
            <a:off x="4054021" y="5504982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Elipsa 239"/>
          <p:cNvSpPr>
            <a:spLocks noChangeAspect="1"/>
          </p:cNvSpPr>
          <p:nvPr/>
        </p:nvSpPr>
        <p:spPr>
          <a:xfrm>
            <a:off x="4332032" y="577644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1" name="Łącznik prosty 240"/>
          <p:cNvCxnSpPr/>
          <p:nvPr/>
        </p:nvCxnSpPr>
        <p:spPr>
          <a:xfrm rot="5400000" flipH="1" flipV="1">
            <a:off x="4298487" y="5508142"/>
            <a:ext cx="415952" cy="24130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/>
          <p:cNvCxnSpPr/>
          <p:nvPr/>
        </p:nvCxnSpPr>
        <p:spPr>
          <a:xfrm rot="5400000">
            <a:off x="4174671" y="6047912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Elipsa 242"/>
          <p:cNvSpPr>
            <a:spLocks noChangeAspect="1"/>
          </p:cNvSpPr>
          <p:nvPr/>
        </p:nvSpPr>
        <p:spPr>
          <a:xfrm>
            <a:off x="4332030" y="621137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Elipsa 243"/>
          <p:cNvSpPr>
            <a:spLocks noChangeAspect="1"/>
          </p:cNvSpPr>
          <p:nvPr/>
        </p:nvSpPr>
        <p:spPr>
          <a:xfrm>
            <a:off x="4090730" y="53541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Łącznik prosty 244"/>
          <p:cNvCxnSpPr/>
          <p:nvPr/>
        </p:nvCxnSpPr>
        <p:spPr>
          <a:xfrm rot="16200000" flipV="1">
            <a:off x="657169" y="467308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Elipsa 245"/>
          <p:cNvSpPr>
            <a:spLocks noChangeAspect="1"/>
          </p:cNvSpPr>
          <p:nvPr/>
        </p:nvSpPr>
        <p:spPr>
          <a:xfrm>
            <a:off x="935181" y="495087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Łącznik prosty 246"/>
          <p:cNvCxnSpPr/>
          <p:nvPr/>
        </p:nvCxnSpPr>
        <p:spPr>
          <a:xfrm rot="5400000" flipH="1" flipV="1">
            <a:off x="898471" y="467307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Łącznik prosty 247"/>
          <p:cNvCxnSpPr/>
          <p:nvPr/>
        </p:nvCxnSpPr>
        <p:spPr>
          <a:xfrm rot="16200000" flipH="1">
            <a:off x="898470" y="5095356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Łącznik prosty 248"/>
          <p:cNvCxnSpPr/>
          <p:nvPr/>
        </p:nvCxnSpPr>
        <p:spPr>
          <a:xfrm rot="5400000" flipH="1" flipV="1">
            <a:off x="657171" y="509536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Elipsa 249"/>
          <p:cNvSpPr>
            <a:spLocks noChangeAspect="1"/>
          </p:cNvSpPr>
          <p:nvPr/>
        </p:nvSpPr>
        <p:spPr>
          <a:xfrm>
            <a:off x="693878" y="537314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Elipsa 250"/>
          <p:cNvSpPr>
            <a:spLocks noChangeAspect="1"/>
          </p:cNvSpPr>
          <p:nvPr/>
        </p:nvSpPr>
        <p:spPr>
          <a:xfrm>
            <a:off x="1176482" y="4522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Elipsa 251"/>
          <p:cNvSpPr>
            <a:spLocks noChangeAspect="1"/>
          </p:cNvSpPr>
          <p:nvPr/>
        </p:nvSpPr>
        <p:spPr>
          <a:xfrm>
            <a:off x="693877" y="4522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Łącznik prosty 252"/>
          <p:cNvCxnSpPr/>
          <p:nvPr/>
        </p:nvCxnSpPr>
        <p:spPr>
          <a:xfrm rot="16200000" flipV="1">
            <a:off x="1139773" y="5517632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Elipsa 253"/>
          <p:cNvSpPr>
            <a:spLocks noChangeAspect="1"/>
          </p:cNvSpPr>
          <p:nvPr/>
        </p:nvSpPr>
        <p:spPr>
          <a:xfrm>
            <a:off x="1417784" y="578909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5" name="Łącznik prosty 254"/>
          <p:cNvCxnSpPr/>
          <p:nvPr/>
        </p:nvCxnSpPr>
        <p:spPr>
          <a:xfrm rot="5400000" flipH="1" flipV="1">
            <a:off x="1381078" y="5517635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Łącznik prosty 255"/>
          <p:cNvCxnSpPr/>
          <p:nvPr/>
        </p:nvCxnSpPr>
        <p:spPr>
          <a:xfrm rot="5400000">
            <a:off x="1260423" y="6060562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Elipsa 256"/>
          <p:cNvSpPr>
            <a:spLocks noChangeAspect="1"/>
          </p:cNvSpPr>
          <p:nvPr/>
        </p:nvSpPr>
        <p:spPr>
          <a:xfrm>
            <a:off x="1417784" y="6217701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Łącznik prosty 257"/>
          <p:cNvCxnSpPr/>
          <p:nvPr/>
        </p:nvCxnSpPr>
        <p:spPr>
          <a:xfrm rot="16200000" flipV="1">
            <a:off x="1381072" y="466042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Elipsa 258"/>
          <p:cNvSpPr>
            <a:spLocks noChangeAspect="1"/>
          </p:cNvSpPr>
          <p:nvPr/>
        </p:nvSpPr>
        <p:spPr>
          <a:xfrm>
            <a:off x="1659083" y="493188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Łącznik prosty 259"/>
          <p:cNvCxnSpPr/>
          <p:nvPr/>
        </p:nvCxnSpPr>
        <p:spPr>
          <a:xfrm rot="5400000" flipH="1" flipV="1">
            <a:off x="1622374" y="4660421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Łącznik prosty 260"/>
          <p:cNvCxnSpPr/>
          <p:nvPr/>
        </p:nvCxnSpPr>
        <p:spPr>
          <a:xfrm rot="5400000">
            <a:off x="1495393" y="5209680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Elipsa 261"/>
          <p:cNvSpPr>
            <a:spLocks noChangeAspect="1"/>
          </p:cNvSpPr>
          <p:nvPr/>
        </p:nvSpPr>
        <p:spPr>
          <a:xfrm>
            <a:off x="1900384" y="450960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Elipsa 262"/>
          <p:cNvSpPr>
            <a:spLocks noChangeAspect="1"/>
          </p:cNvSpPr>
          <p:nvPr/>
        </p:nvSpPr>
        <p:spPr>
          <a:xfrm>
            <a:off x="1417781" y="450960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4" name="Łącznik prosty 263"/>
          <p:cNvCxnSpPr/>
          <p:nvPr/>
        </p:nvCxnSpPr>
        <p:spPr>
          <a:xfrm rot="16200000" flipV="1">
            <a:off x="2747705" y="5501808"/>
            <a:ext cx="415934" cy="24130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Elipsa 264"/>
          <p:cNvSpPr>
            <a:spLocks noChangeAspect="1"/>
          </p:cNvSpPr>
          <p:nvPr/>
        </p:nvSpPr>
        <p:spPr>
          <a:xfrm>
            <a:off x="3022545" y="577643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Łącznik prosty 265"/>
          <p:cNvCxnSpPr/>
          <p:nvPr/>
        </p:nvCxnSpPr>
        <p:spPr>
          <a:xfrm rot="5400000" flipH="1" flipV="1">
            <a:off x="2985836" y="5498636"/>
            <a:ext cx="422279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Łącznik prosty 266"/>
          <p:cNvCxnSpPr/>
          <p:nvPr/>
        </p:nvCxnSpPr>
        <p:spPr>
          <a:xfrm rot="16200000" flipH="1">
            <a:off x="2985834" y="5920914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Łącznik prosty 267"/>
          <p:cNvCxnSpPr/>
          <p:nvPr/>
        </p:nvCxnSpPr>
        <p:spPr>
          <a:xfrm rot="5400000" flipH="1" flipV="1">
            <a:off x="2744535" y="5920918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Elipsa 268"/>
          <p:cNvSpPr>
            <a:spLocks noChangeAspect="1"/>
          </p:cNvSpPr>
          <p:nvPr/>
        </p:nvSpPr>
        <p:spPr>
          <a:xfrm>
            <a:off x="2781242" y="619870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Elipsa 269"/>
          <p:cNvSpPr>
            <a:spLocks noChangeAspect="1"/>
          </p:cNvSpPr>
          <p:nvPr/>
        </p:nvSpPr>
        <p:spPr>
          <a:xfrm>
            <a:off x="3263846" y="620503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Łącznik prosty 270"/>
          <p:cNvCxnSpPr/>
          <p:nvPr/>
        </p:nvCxnSpPr>
        <p:spPr>
          <a:xfrm rot="16200000" flipV="1">
            <a:off x="2744532" y="4647768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a 271"/>
          <p:cNvSpPr>
            <a:spLocks noChangeAspect="1"/>
          </p:cNvSpPr>
          <p:nvPr/>
        </p:nvSpPr>
        <p:spPr>
          <a:xfrm>
            <a:off x="3022544" y="492556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3" name="Łącznik prosty 272"/>
          <p:cNvCxnSpPr/>
          <p:nvPr/>
        </p:nvCxnSpPr>
        <p:spPr>
          <a:xfrm rot="5400000" flipH="1" flipV="1">
            <a:off x="2985834" y="464776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Łącznik prosty 273"/>
          <p:cNvCxnSpPr/>
          <p:nvPr/>
        </p:nvCxnSpPr>
        <p:spPr>
          <a:xfrm rot="16200000" flipH="1">
            <a:off x="2982675" y="5073199"/>
            <a:ext cx="428595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y 274"/>
          <p:cNvCxnSpPr/>
          <p:nvPr/>
        </p:nvCxnSpPr>
        <p:spPr>
          <a:xfrm rot="5400000" flipH="1" flipV="1">
            <a:off x="2741378" y="5073207"/>
            <a:ext cx="428584" cy="24129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3263845" y="449695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Elipsa 276"/>
          <p:cNvSpPr>
            <a:spLocks noChangeAspect="1"/>
          </p:cNvSpPr>
          <p:nvPr/>
        </p:nvSpPr>
        <p:spPr>
          <a:xfrm>
            <a:off x="2781240" y="449695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8" name="Łącznik prosty 277"/>
          <p:cNvCxnSpPr/>
          <p:nvPr/>
        </p:nvCxnSpPr>
        <p:spPr>
          <a:xfrm rot="16200000" flipV="1">
            <a:off x="5022392" y="5514466"/>
            <a:ext cx="415954" cy="24131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5297245" y="578910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0" name="Łącznik prosty 279"/>
          <p:cNvCxnSpPr/>
          <p:nvPr/>
        </p:nvCxnSpPr>
        <p:spPr>
          <a:xfrm rot="5400000" flipH="1" flipV="1">
            <a:off x="5260535" y="551130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Łącznik prosty 280"/>
          <p:cNvCxnSpPr/>
          <p:nvPr/>
        </p:nvCxnSpPr>
        <p:spPr>
          <a:xfrm rot="16200000" flipH="1">
            <a:off x="5260534" y="5933584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Łącznik prosty 281"/>
          <p:cNvCxnSpPr/>
          <p:nvPr/>
        </p:nvCxnSpPr>
        <p:spPr>
          <a:xfrm rot="5400000" flipH="1" flipV="1">
            <a:off x="5019235" y="5933588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Elipsa 282"/>
          <p:cNvSpPr>
            <a:spLocks noChangeAspect="1"/>
          </p:cNvSpPr>
          <p:nvPr/>
        </p:nvSpPr>
        <p:spPr>
          <a:xfrm>
            <a:off x="5055942" y="621137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Elipsa 283"/>
          <p:cNvSpPr>
            <a:spLocks noChangeAspect="1"/>
          </p:cNvSpPr>
          <p:nvPr/>
        </p:nvSpPr>
        <p:spPr>
          <a:xfrm>
            <a:off x="5538546" y="536049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Elipsa 284"/>
          <p:cNvSpPr>
            <a:spLocks noChangeAspect="1"/>
          </p:cNvSpPr>
          <p:nvPr/>
        </p:nvSpPr>
        <p:spPr>
          <a:xfrm>
            <a:off x="5538546" y="621770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Łącznik prosty 285"/>
          <p:cNvCxnSpPr/>
          <p:nvPr/>
        </p:nvCxnSpPr>
        <p:spPr>
          <a:xfrm rot="16200000" flipV="1">
            <a:off x="4536623" y="4654102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Elipsa 286"/>
          <p:cNvSpPr>
            <a:spLocks noChangeAspect="1"/>
          </p:cNvSpPr>
          <p:nvPr/>
        </p:nvSpPr>
        <p:spPr>
          <a:xfrm>
            <a:off x="4814635" y="4931896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8" name="Łącznik prosty 287"/>
          <p:cNvCxnSpPr/>
          <p:nvPr/>
        </p:nvCxnSpPr>
        <p:spPr>
          <a:xfrm rot="5400000" flipH="1" flipV="1">
            <a:off x="4777925" y="4654101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Łącznik prosty 288"/>
          <p:cNvCxnSpPr/>
          <p:nvPr/>
        </p:nvCxnSpPr>
        <p:spPr>
          <a:xfrm rot="16200000" flipH="1">
            <a:off x="4768437" y="5085864"/>
            <a:ext cx="441262" cy="24131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Łącznik prosty 289"/>
          <p:cNvCxnSpPr/>
          <p:nvPr/>
        </p:nvCxnSpPr>
        <p:spPr>
          <a:xfrm rot="5400000" flipH="1" flipV="1">
            <a:off x="4530299" y="5082710"/>
            <a:ext cx="434920" cy="24129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Elipsa 290"/>
          <p:cNvSpPr>
            <a:spLocks noChangeAspect="1"/>
          </p:cNvSpPr>
          <p:nvPr/>
        </p:nvSpPr>
        <p:spPr>
          <a:xfrm>
            <a:off x="5055936" y="4503290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Elipsa 291"/>
          <p:cNvSpPr>
            <a:spLocks noChangeAspect="1"/>
          </p:cNvSpPr>
          <p:nvPr/>
        </p:nvSpPr>
        <p:spPr>
          <a:xfrm>
            <a:off x="4573331" y="4503290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pole tekstowe 292"/>
          <p:cNvSpPr txBox="1"/>
          <p:nvPr/>
        </p:nvSpPr>
        <p:spPr>
          <a:xfrm>
            <a:off x="1525336" y="5710924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294" name="pole tekstowe 293"/>
          <p:cNvSpPr txBox="1"/>
          <p:nvPr/>
        </p:nvSpPr>
        <p:spPr>
          <a:xfrm>
            <a:off x="1044875" y="486637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295" name="pole tekstowe 294"/>
          <p:cNvSpPr txBox="1"/>
          <p:nvPr/>
        </p:nvSpPr>
        <p:spPr>
          <a:xfrm>
            <a:off x="1768777" y="4853714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5</a:t>
            </a:r>
            <a:endParaRPr lang="en-US" sz="1200" i="1" dirty="0"/>
          </a:p>
        </p:txBody>
      </p:sp>
      <p:sp>
        <p:nvSpPr>
          <p:cNvPr id="296" name="pole tekstowe 295"/>
          <p:cNvSpPr txBox="1"/>
          <p:nvPr/>
        </p:nvSpPr>
        <p:spPr>
          <a:xfrm>
            <a:off x="3132239" y="56919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297" name="pole tekstowe 296"/>
          <p:cNvSpPr txBox="1"/>
          <p:nvPr/>
        </p:nvSpPr>
        <p:spPr>
          <a:xfrm>
            <a:off x="3132239" y="484105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8</a:t>
            </a:r>
            <a:endParaRPr lang="en-US" sz="1200" i="1" dirty="0"/>
          </a:p>
        </p:txBody>
      </p:sp>
      <p:sp>
        <p:nvSpPr>
          <p:cNvPr id="298" name="pole tekstowe 297"/>
          <p:cNvSpPr txBox="1"/>
          <p:nvPr/>
        </p:nvSpPr>
        <p:spPr>
          <a:xfrm>
            <a:off x="4441724" y="569192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4</a:t>
            </a:r>
            <a:endParaRPr lang="en-US" sz="1200" i="1" dirty="0"/>
          </a:p>
        </p:txBody>
      </p:sp>
      <p:sp>
        <p:nvSpPr>
          <p:cNvPr id="299" name="pole tekstowe 298"/>
          <p:cNvSpPr txBox="1"/>
          <p:nvPr/>
        </p:nvSpPr>
        <p:spPr>
          <a:xfrm>
            <a:off x="4924335" y="486637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7</a:t>
            </a:r>
            <a:endParaRPr lang="en-US" sz="1200" i="1" dirty="0"/>
          </a:p>
        </p:txBody>
      </p:sp>
      <p:sp>
        <p:nvSpPr>
          <p:cNvPr id="300" name="pole tekstowe 299"/>
          <p:cNvSpPr txBox="1"/>
          <p:nvPr/>
        </p:nvSpPr>
        <p:spPr>
          <a:xfrm>
            <a:off x="5406939" y="571092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6</a:t>
            </a:r>
            <a:endParaRPr lang="en-US" sz="1200" i="1" dirty="0"/>
          </a:p>
        </p:txBody>
      </p:sp>
      <p:sp>
        <p:nvSpPr>
          <p:cNvPr id="357" name="Elipsa 356"/>
          <p:cNvSpPr>
            <a:spLocks noChangeAspect="1"/>
          </p:cNvSpPr>
          <p:nvPr/>
        </p:nvSpPr>
        <p:spPr>
          <a:xfrm>
            <a:off x="3390114" y="1667900"/>
            <a:ext cx="143407" cy="144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Elipsa 357"/>
          <p:cNvSpPr>
            <a:spLocks noChangeAspect="1"/>
          </p:cNvSpPr>
          <p:nvPr/>
        </p:nvSpPr>
        <p:spPr>
          <a:xfrm>
            <a:off x="4360406" y="1667900"/>
            <a:ext cx="143407" cy="144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2" name="Łącznik prosty 361"/>
          <p:cNvCxnSpPr/>
          <p:nvPr/>
        </p:nvCxnSpPr>
        <p:spPr>
          <a:xfrm rot="16200000" flipV="1">
            <a:off x="4740727" y="3167960"/>
            <a:ext cx="271834" cy="25169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Elipsa 362"/>
          <p:cNvSpPr>
            <a:spLocks noChangeAspect="1"/>
          </p:cNvSpPr>
          <p:nvPr/>
        </p:nvSpPr>
        <p:spPr>
          <a:xfrm>
            <a:off x="5188587" y="282575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4" name="Łącznik prosty 363"/>
          <p:cNvCxnSpPr/>
          <p:nvPr/>
        </p:nvCxnSpPr>
        <p:spPr>
          <a:xfrm rot="5400000" flipH="1" flipV="1">
            <a:off x="4982033" y="3178359"/>
            <a:ext cx="271837" cy="230905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Łącznik prosty 364"/>
          <p:cNvCxnSpPr/>
          <p:nvPr/>
        </p:nvCxnSpPr>
        <p:spPr>
          <a:xfrm rot="16200000" flipH="1">
            <a:off x="4953927" y="3478287"/>
            <a:ext cx="283226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Łącznik prosty 365"/>
          <p:cNvCxnSpPr/>
          <p:nvPr/>
        </p:nvCxnSpPr>
        <p:spPr>
          <a:xfrm rot="5400000" flipH="1" flipV="1">
            <a:off x="4761921" y="3472376"/>
            <a:ext cx="283220" cy="19792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Elipsa 366"/>
          <p:cNvSpPr>
            <a:spLocks noChangeAspect="1"/>
          </p:cNvSpPr>
          <p:nvPr/>
        </p:nvSpPr>
        <p:spPr>
          <a:xfrm>
            <a:off x="5145211" y="3669000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8" name="Łącznik prosty 367"/>
          <p:cNvCxnSpPr/>
          <p:nvPr/>
        </p:nvCxnSpPr>
        <p:spPr>
          <a:xfrm rot="16200000" flipV="1">
            <a:off x="4552715" y="2671879"/>
            <a:ext cx="262410" cy="1337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" name="Elipsa 368"/>
          <p:cNvSpPr>
            <a:spLocks noChangeAspect="1"/>
          </p:cNvSpPr>
          <p:nvPr/>
        </p:nvSpPr>
        <p:spPr>
          <a:xfrm>
            <a:off x="4705979" y="282495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0" name="Łącznik prosty 369"/>
          <p:cNvCxnSpPr/>
          <p:nvPr/>
        </p:nvCxnSpPr>
        <p:spPr>
          <a:xfrm rot="5400000" flipH="1" flipV="1">
            <a:off x="4688100" y="2670243"/>
            <a:ext cx="262414" cy="1370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Łącznik prosty 370"/>
          <p:cNvCxnSpPr/>
          <p:nvPr/>
        </p:nvCxnSpPr>
        <p:spPr>
          <a:xfrm rot="16200000" flipH="1">
            <a:off x="4607943" y="3013603"/>
            <a:ext cx="287141" cy="143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Elipsa 371"/>
          <p:cNvSpPr>
            <a:spLocks noChangeAspect="1"/>
          </p:cNvSpPr>
          <p:nvPr/>
        </p:nvSpPr>
        <p:spPr>
          <a:xfrm>
            <a:off x="4572230" y="256254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Elipsa 372"/>
          <p:cNvSpPr>
            <a:spLocks noChangeAspect="1"/>
          </p:cNvSpPr>
          <p:nvPr/>
        </p:nvSpPr>
        <p:spPr>
          <a:xfrm>
            <a:off x="4759751" y="366794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Elipsa 373"/>
          <p:cNvSpPr>
            <a:spLocks noChangeAspect="1"/>
          </p:cNvSpPr>
          <p:nvPr/>
        </p:nvSpPr>
        <p:spPr>
          <a:xfrm>
            <a:off x="4843003" y="256254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5" name="Łącznik prosty 374"/>
          <p:cNvCxnSpPr/>
          <p:nvPr/>
        </p:nvCxnSpPr>
        <p:spPr>
          <a:xfrm rot="16200000" flipV="1">
            <a:off x="5035321" y="2671876"/>
            <a:ext cx="262410" cy="13375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Łącznik prosty 375"/>
          <p:cNvCxnSpPr/>
          <p:nvPr/>
        </p:nvCxnSpPr>
        <p:spPr>
          <a:xfrm rot="5400000" flipH="1" flipV="1">
            <a:off x="5170709" y="2670242"/>
            <a:ext cx="262412" cy="1370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Łącznik prosty 376"/>
          <p:cNvCxnSpPr/>
          <p:nvPr/>
        </p:nvCxnSpPr>
        <p:spPr>
          <a:xfrm rot="16200000" flipH="1">
            <a:off x="5090551" y="3013601"/>
            <a:ext cx="287141" cy="143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Elipsa 377"/>
          <p:cNvSpPr>
            <a:spLocks noChangeAspect="1"/>
          </p:cNvSpPr>
          <p:nvPr/>
        </p:nvSpPr>
        <p:spPr>
          <a:xfrm>
            <a:off x="5054841" y="256254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Elipsa 378"/>
          <p:cNvSpPr>
            <a:spLocks noChangeAspect="1"/>
          </p:cNvSpPr>
          <p:nvPr/>
        </p:nvSpPr>
        <p:spPr>
          <a:xfrm>
            <a:off x="5325611" y="2562547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Elipsa 379"/>
          <p:cNvSpPr>
            <a:spLocks noChangeAspect="1"/>
          </p:cNvSpPr>
          <p:nvPr/>
        </p:nvSpPr>
        <p:spPr>
          <a:xfrm>
            <a:off x="4956244" y="338551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5" name="Łącznik prosty 404"/>
          <p:cNvCxnSpPr/>
          <p:nvPr/>
        </p:nvCxnSpPr>
        <p:spPr>
          <a:xfrm rot="16200000" flipV="1">
            <a:off x="824165" y="2659633"/>
            <a:ext cx="272034" cy="19648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Elipsa 405"/>
          <p:cNvSpPr>
            <a:spLocks noChangeAspect="1"/>
          </p:cNvSpPr>
          <p:nvPr/>
        </p:nvSpPr>
        <p:spPr>
          <a:xfrm>
            <a:off x="1013609" y="2848893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7" name="Łącznik prosty 406"/>
          <p:cNvCxnSpPr/>
          <p:nvPr/>
        </p:nvCxnSpPr>
        <p:spPr>
          <a:xfrm rot="5400000" flipH="1" flipV="1">
            <a:off x="1015859" y="2664427"/>
            <a:ext cx="271242" cy="1861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Łącznik prosty 407"/>
          <p:cNvCxnSpPr/>
          <p:nvPr/>
        </p:nvCxnSpPr>
        <p:spPr>
          <a:xfrm rot="16200000" flipH="1">
            <a:off x="1007507" y="2944017"/>
            <a:ext cx="287937" cy="1861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Łącznik prosty 408"/>
          <p:cNvCxnSpPr/>
          <p:nvPr/>
        </p:nvCxnSpPr>
        <p:spPr>
          <a:xfrm rot="5400000" flipH="1" flipV="1">
            <a:off x="816069" y="2938684"/>
            <a:ext cx="287938" cy="19677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Elipsa 409"/>
          <p:cNvSpPr>
            <a:spLocks noChangeAspect="1"/>
          </p:cNvSpPr>
          <p:nvPr/>
        </p:nvSpPr>
        <p:spPr>
          <a:xfrm>
            <a:off x="821211" y="257685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Elipsa 410"/>
          <p:cNvSpPr>
            <a:spLocks noChangeAspect="1"/>
          </p:cNvSpPr>
          <p:nvPr/>
        </p:nvSpPr>
        <p:spPr>
          <a:xfrm>
            <a:off x="1199712" y="257686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2" name="Łącznik prosty 411"/>
          <p:cNvCxnSpPr/>
          <p:nvPr/>
        </p:nvCxnSpPr>
        <p:spPr>
          <a:xfrm rot="16200000" flipV="1">
            <a:off x="425144" y="3228248"/>
            <a:ext cx="281244" cy="186819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" name="Elipsa 412"/>
          <p:cNvSpPr>
            <a:spLocks noChangeAspect="1"/>
          </p:cNvSpPr>
          <p:nvPr/>
        </p:nvSpPr>
        <p:spPr>
          <a:xfrm>
            <a:off x="614354" y="342213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4" name="Łącznik prosty 413"/>
          <p:cNvCxnSpPr/>
          <p:nvPr/>
        </p:nvCxnSpPr>
        <p:spPr>
          <a:xfrm rot="5400000" flipH="1" flipV="1">
            <a:off x="619927" y="3220277"/>
            <a:ext cx="281253" cy="20276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Łącznik prosty 414"/>
          <p:cNvCxnSpPr/>
          <p:nvPr/>
        </p:nvCxnSpPr>
        <p:spPr>
          <a:xfrm rot="5400000">
            <a:off x="522659" y="3599581"/>
            <a:ext cx="273023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Elipsa 415"/>
          <p:cNvSpPr>
            <a:spLocks noChangeAspect="1"/>
          </p:cNvSpPr>
          <p:nvPr/>
        </p:nvSpPr>
        <p:spPr>
          <a:xfrm>
            <a:off x="614354" y="369109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4" name="Łącznik prosty 423"/>
          <p:cNvCxnSpPr/>
          <p:nvPr/>
        </p:nvCxnSpPr>
        <p:spPr>
          <a:xfrm rot="16200000" flipV="1">
            <a:off x="1186438" y="3239914"/>
            <a:ext cx="296295" cy="180118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5" name="Elipsa 424"/>
          <p:cNvSpPr>
            <a:spLocks noChangeAspect="1"/>
          </p:cNvSpPr>
          <p:nvPr/>
        </p:nvSpPr>
        <p:spPr>
          <a:xfrm>
            <a:off x="1379830" y="342213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6" name="Łącznik prosty 425"/>
          <p:cNvCxnSpPr/>
          <p:nvPr/>
        </p:nvCxnSpPr>
        <p:spPr>
          <a:xfrm rot="5400000" flipH="1" flipV="1">
            <a:off x="1377869" y="3228591"/>
            <a:ext cx="296304" cy="20276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Łącznik prosty 426"/>
          <p:cNvCxnSpPr/>
          <p:nvPr/>
        </p:nvCxnSpPr>
        <p:spPr>
          <a:xfrm rot="16200000" flipH="1">
            <a:off x="1290355" y="3612403"/>
            <a:ext cx="268573" cy="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Elipsa 427"/>
          <p:cNvSpPr>
            <a:spLocks noChangeAspect="1"/>
          </p:cNvSpPr>
          <p:nvPr/>
        </p:nvSpPr>
        <p:spPr>
          <a:xfrm>
            <a:off x="1379831" y="369109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Elipsa 453"/>
          <p:cNvSpPr>
            <a:spLocks noChangeAspect="1"/>
          </p:cNvSpPr>
          <p:nvPr/>
        </p:nvSpPr>
        <p:spPr>
          <a:xfrm>
            <a:off x="1582589" y="312622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Elipsa 454"/>
          <p:cNvSpPr>
            <a:spLocks noChangeAspect="1"/>
          </p:cNvSpPr>
          <p:nvPr/>
        </p:nvSpPr>
        <p:spPr>
          <a:xfrm>
            <a:off x="427540" y="312622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5" name="Łącznik prosty 474"/>
          <p:cNvCxnSpPr/>
          <p:nvPr/>
        </p:nvCxnSpPr>
        <p:spPr>
          <a:xfrm rot="16200000" flipV="1">
            <a:off x="2574003" y="2667660"/>
            <a:ext cx="272039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Elipsa 475"/>
          <p:cNvSpPr>
            <a:spLocks noChangeAspect="1"/>
          </p:cNvSpPr>
          <p:nvPr/>
        </p:nvSpPr>
        <p:spPr>
          <a:xfrm>
            <a:off x="2763451" y="2856126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7" name="Łącznik prosty 476"/>
          <p:cNvCxnSpPr/>
          <p:nvPr/>
        </p:nvCxnSpPr>
        <p:spPr>
          <a:xfrm rot="5400000" flipH="1" flipV="1">
            <a:off x="2765699" y="2672455"/>
            <a:ext cx="271240" cy="1861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Łącznik prosty 477"/>
          <p:cNvCxnSpPr/>
          <p:nvPr/>
        </p:nvCxnSpPr>
        <p:spPr>
          <a:xfrm rot="16200000" flipH="1">
            <a:off x="2757347" y="2952045"/>
            <a:ext cx="287943" cy="1861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Łącznik prosty 478"/>
          <p:cNvCxnSpPr/>
          <p:nvPr/>
        </p:nvCxnSpPr>
        <p:spPr>
          <a:xfrm rot="5400000" flipH="1" flipV="1">
            <a:off x="2566305" y="2947106"/>
            <a:ext cx="287144" cy="1967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Elipsa 479"/>
          <p:cNvSpPr>
            <a:spLocks noChangeAspect="1"/>
          </p:cNvSpPr>
          <p:nvPr/>
        </p:nvSpPr>
        <p:spPr>
          <a:xfrm>
            <a:off x="2566961" y="258488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Elipsa 480"/>
          <p:cNvSpPr>
            <a:spLocks noChangeAspect="1"/>
          </p:cNvSpPr>
          <p:nvPr/>
        </p:nvSpPr>
        <p:spPr>
          <a:xfrm>
            <a:off x="2949553" y="2584899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2" name="Łącznik prosty 481"/>
          <p:cNvCxnSpPr/>
          <p:nvPr/>
        </p:nvCxnSpPr>
        <p:spPr>
          <a:xfrm rot="16200000" flipV="1">
            <a:off x="2565728" y="3235626"/>
            <a:ext cx="271625" cy="18010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Elipsa 482"/>
          <p:cNvSpPr>
            <a:spLocks noChangeAspect="1"/>
          </p:cNvSpPr>
          <p:nvPr/>
        </p:nvSpPr>
        <p:spPr>
          <a:xfrm>
            <a:off x="2746775" y="341648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4" name="Łącznik prosty 483"/>
          <p:cNvCxnSpPr/>
          <p:nvPr/>
        </p:nvCxnSpPr>
        <p:spPr>
          <a:xfrm rot="5400000" flipH="1" flipV="1">
            <a:off x="2756762" y="3223894"/>
            <a:ext cx="272430" cy="202781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Łącznik prosty 484"/>
          <p:cNvCxnSpPr/>
          <p:nvPr/>
        </p:nvCxnSpPr>
        <p:spPr>
          <a:xfrm rot="5400000">
            <a:off x="2655075" y="3598791"/>
            <a:ext cx="273023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Elipsa 485"/>
          <p:cNvSpPr>
            <a:spLocks noChangeAspect="1"/>
          </p:cNvSpPr>
          <p:nvPr/>
        </p:nvSpPr>
        <p:spPr>
          <a:xfrm>
            <a:off x="2746770" y="369030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2" name="Łącznik prosty 511"/>
          <p:cNvCxnSpPr/>
          <p:nvPr/>
        </p:nvCxnSpPr>
        <p:spPr>
          <a:xfrm rot="16200000" flipV="1">
            <a:off x="3254741" y="2659635"/>
            <a:ext cx="272039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" name="Elipsa 512"/>
          <p:cNvSpPr>
            <a:spLocks noChangeAspect="1"/>
          </p:cNvSpPr>
          <p:nvPr/>
        </p:nvSpPr>
        <p:spPr>
          <a:xfrm>
            <a:off x="3444189" y="2848101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4" name="Łącznik prosty 513"/>
          <p:cNvCxnSpPr/>
          <p:nvPr/>
        </p:nvCxnSpPr>
        <p:spPr>
          <a:xfrm rot="5400000" flipH="1" flipV="1">
            <a:off x="3446437" y="2664430"/>
            <a:ext cx="271240" cy="1861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Łącznik prosty 514"/>
          <p:cNvCxnSpPr/>
          <p:nvPr/>
        </p:nvCxnSpPr>
        <p:spPr>
          <a:xfrm rot="16200000" flipH="1">
            <a:off x="3438085" y="2944020"/>
            <a:ext cx="287943" cy="18610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Łącznik prosty 515"/>
          <p:cNvCxnSpPr/>
          <p:nvPr/>
        </p:nvCxnSpPr>
        <p:spPr>
          <a:xfrm rot="5400000" flipH="1" flipV="1">
            <a:off x="3247043" y="2939081"/>
            <a:ext cx="287144" cy="19678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" name="Elipsa 516"/>
          <p:cNvSpPr>
            <a:spLocks noChangeAspect="1"/>
          </p:cNvSpPr>
          <p:nvPr/>
        </p:nvSpPr>
        <p:spPr>
          <a:xfrm>
            <a:off x="3247699" y="257686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Elipsa 517"/>
          <p:cNvSpPr>
            <a:spLocks noChangeAspect="1"/>
          </p:cNvSpPr>
          <p:nvPr/>
        </p:nvSpPr>
        <p:spPr>
          <a:xfrm>
            <a:off x="3630291" y="257687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9" name="Łącznik prosty 518"/>
          <p:cNvCxnSpPr/>
          <p:nvPr/>
        </p:nvCxnSpPr>
        <p:spPr>
          <a:xfrm rot="16200000" flipV="1">
            <a:off x="3246466" y="3227601"/>
            <a:ext cx="271625" cy="18010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Elipsa 519"/>
          <p:cNvSpPr>
            <a:spLocks noChangeAspect="1"/>
          </p:cNvSpPr>
          <p:nvPr/>
        </p:nvSpPr>
        <p:spPr>
          <a:xfrm>
            <a:off x="3427513" y="340846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1" name="Łącznik prosty 520"/>
          <p:cNvCxnSpPr/>
          <p:nvPr/>
        </p:nvCxnSpPr>
        <p:spPr>
          <a:xfrm rot="5400000" flipH="1" flipV="1">
            <a:off x="3437500" y="3215869"/>
            <a:ext cx="272430" cy="202781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Łącznik prosty 521"/>
          <p:cNvCxnSpPr/>
          <p:nvPr/>
        </p:nvCxnSpPr>
        <p:spPr>
          <a:xfrm rot="5400000">
            <a:off x="3335813" y="3590766"/>
            <a:ext cx="273023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Elipsa 522"/>
          <p:cNvSpPr>
            <a:spLocks noChangeAspect="1"/>
          </p:cNvSpPr>
          <p:nvPr/>
        </p:nvSpPr>
        <p:spPr>
          <a:xfrm>
            <a:off x="3427508" y="368227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5" name="Łącznik prosty 524"/>
          <p:cNvCxnSpPr/>
          <p:nvPr/>
        </p:nvCxnSpPr>
        <p:spPr>
          <a:xfrm rot="16200000" flipV="1">
            <a:off x="7158892" y="3191061"/>
            <a:ext cx="271837" cy="198639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Łącznik prosty 526"/>
          <p:cNvCxnSpPr/>
          <p:nvPr/>
        </p:nvCxnSpPr>
        <p:spPr>
          <a:xfrm rot="5400000" flipH="1" flipV="1">
            <a:off x="7373663" y="3174928"/>
            <a:ext cx="271837" cy="230905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Łącznik prosty 527"/>
          <p:cNvCxnSpPr/>
          <p:nvPr/>
        </p:nvCxnSpPr>
        <p:spPr>
          <a:xfrm rot="16200000" flipH="1">
            <a:off x="7345557" y="3474856"/>
            <a:ext cx="283226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Łącznik prosty 528"/>
          <p:cNvCxnSpPr/>
          <p:nvPr/>
        </p:nvCxnSpPr>
        <p:spPr>
          <a:xfrm rot="5400000" flipH="1" flipV="1">
            <a:off x="7153551" y="3468945"/>
            <a:ext cx="283220" cy="19792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Elipsa 529"/>
          <p:cNvSpPr>
            <a:spLocks noChangeAspect="1"/>
          </p:cNvSpPr>
          <p:nvPr/>
        </p:nvSpPr>
        <p:spPr>
          <a:xfrm>
            <a:off x="7536841" y="3665569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Elipsa 535"/>
          <p:cNvSpPr>
            <a:spLocks noChangeAspect="1"/>
          </p:cNvSpPr>
          <p:nvPr/>
        </p:nvSpPr>
        <p:spPr>
          <a:xfrm>
            <a:off x="7151381" y="3664517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Elipsa 542"/>
          <p:cNvSpPr>
            <a:spLocks noChangeAspect="1"/>
          </p:cNvSpPr>
          <p:nvPr/>
        </p:nvSpPr>
        <p:spPr>
          <a:xfrm>
            <a:off x="7347874" y="338208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4" name="Łącznik prosty 543"/>
          <p:cNvCxnSpPr/>
          <p:nvPr/>
        </p:nvCxnSpPr>
        <p:spPr>
          <a:xfrm rot="16200000" flipV="1">
            <a:off x="7921041" y="3204593"/>
            <a:ext cx="262018" cy="18682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5" name="Elipsa 544"/>
          <p:cNvSpPr>
            <a:spLocks noChangeAspect="1"/>
          </p:cNvSpPr>
          <p:nvPr/>
        </p:nvSpPr>
        <p:spPr>
          <a:xfrm>
            <a:off x="8100645" y="3384012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6" name="Łącznik prosty 545"/>
          <p:cNvCxnSpPr/>
          <p:nvPr/>
        </p:nvCxnSpPr>
        <p:spPr>
          <a:xfrm rot="5400000" flipH="1" flipV="1">
            <a:off x="8115831" y="3196623"/>
            <a:ext cx="262018" cy="20276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Łącznik prosty 546"/>
          <p:cNvCxnSpPr/>
          <p:nvPr/>
        </p:nvCxnSpPr>
        <p:spPr>
          <a:xfrm rot="5400000">
            <a:off x="7998939" y="3575529"/>
            <a:ext cx="293036" cy="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8" name="Elipsa 547"/>
          <p:cNvSpPr>
            <a:spLocks noChangeAspect="1"/>
          </p:cNvSpPr>
          <p:nvPr/>
        </p:nvSpPr>
        <p:spPr>
          <a:xfrm>
            <a:off x="8100637" y="367705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Elipsa 548"/>
          <p:cNvSpPr>
            <a:spLocks noChangeAspect="1"/>
          </p:cNvSpPr>
          <p:nvPr/>
        </p:nvSpPr>
        <p:spPr>
          <a:xfrm>
            <a:off x="7913823" y="311218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Elipsa 549"/>
          <p:cNvSpPr>
            <a:spLocks noChangeAspect="1"/>
          </p:cNvSpPr>
          <p:nvPr/>
        </p:nvSpPr>
        <p:spPr>
          <a:xfrm>
            <a:off x="8303405" y="312199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Elipsa 550"/>
          <p:cNvSpPr>
            <a:spLocks noChangeAspect="1"/>
          </p:cNvSpPr>
          <p:nvPr/>
        </p:nvSpPr>
        <p:spPr>
          <a:xfrm>
            <a:off x="7581655" y="310946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1" name="Łącznik prosty 570"/>
          <p:cNvCxnSpPr/>
          <p:nvPr/>
        </p:nvCxnSpPr>
        <p:spPr>
          <a:xfrm rot="16200000" flipV="1">
            <a:off x="6971797" y="2639725"/>
            <a:ext cx="262018" cy="18682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" name="Elipsa 571"/>
          <p:cNvSpPr>
            <a:spLocks noChangeAspect="1"/>
          </p:cNvSpPr>
          <p:nvPr/>
        </p:nvSpPr>
        <p:spPr>
          <a:xfrm>
            <a:off x="7151401" y="281914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3" name="Łącznik prosty 572"/>
          <p:cNvCxnSpPr/>
          <p:nvPr/>
        </p:nvCxnSpPr>
        <p:spPr>
          <a:xfrm rot="5400000" flipH="1" flipV="1">
            <a:off x="7166587" y="2631755"/>
            <a:ext cx="262018" cy="20276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Łącznik prosty 573"/>
          <p:cNvCxnSpPr/>
          <p:nvPr/>
        </p:nvCxnSpPr>
        <p:spPr>
          <a:xfrm rot="5400000">
            <a:off x="7049695" y="3010661"/>
            <a:ext cx="293036" cy="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6" name="Elipsa 575"/>
          <p:cNvSpPr>
            <a:spLocks noChangeAspect="1"/>
          </p:cNvSpPr>
          <p:nvPr/>
        </p:nvSpPr>
        <p:spPr>
          <a:xfrm>
            <a:off x="6964579" y="254731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Elipsa 576"/>
          <p:cNvSpPr>
            <a:spLocks noChangeAspect="1"/>
          </p:cNvSpPr>
          <p:nvPr/>
        </p:nvSpPr>
        <p:spPr>
          <a:xfrm>
            <a:off x="7354161" y="255712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Prostokąt 581"/>
          <p:cNvSpPr/>
          <p:nvPr/>
        </p:nvSpPr>
        <p:spPr>
          <a:xfrm>
            <a:off x="1892798" y="2889610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Symbol"/>
              </a:rPr>
              <a:t></a:t>
            </a:r>
            <a:endParaRPr lang="en-US" sz="3600" i="1" dirty="0"/>
          </a:p>
        </p:txBody>
      </p:sp>
      <p:sp>
        <p:nvSpPr>
          <p:cNvPr id="178" name="pole tekstowe 177"/>
          <p:cNvSpPr txBox="1"/>
          <p:nvPr/>
        </p:nvSpPr>
        <p:spPr>
          <a:xfrm>
            <a:off x="6914301" y="5405637"/>
            <a:ext cx="862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1400" i="1" smtClean="0">
                <a:cs typeface="Times New Roman" pitchFamily="18" charset="0"/>
              </a:rPr>
              <a:t>lines</a:t>
            </a:r>
            <a:endParaRPr lang="en-US" sz="1400" i="1">
              <a:cs typeface="Times New Roman" pitchFamily="18" charset="0"/>
            </a:endParaRPr>
          </a:p>
        </p:txBody>
      </p:sp>
      <p:grpSp>
        <p:nvGrpSpPr>
          <p:cNvPr id="5" name="Grupa 188"/>
          <p:cNvGrpSpPr>
            <a:grpSpLocks noChangeAspect="1"/>
          </p:cNvGrpSpPr>
          <p:nvPr/>
        </p:nvGrpSpPr>
        <p:grpSpPr>
          <a:xfrm>
            <a:off x="7136794" y="4622799"/>
            <a:ext cx="1244290" cy="1473051"/>
            <a:chOff x="7018338" y="4494063"/>
            <a:chExt cx="1503222" cy="1779588"/>
          </a:xfrm>
        </p:grpSpPr>
        <p:cxnSp>
          <p:nvCxnSpPr>
            <p:cNvPr id="159" name="Łącznik prosty 158"/>
            <p:cNvCxnSpPr/>
            <p:nvPr/>
          </p:nvCxnSpPr>
          <p:spPr>
            <a:xfrm rot="10800000">
              <a:off x="7105256" y="4798236"/>
              <a:ext cx="613841" cy="575815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Elipsa 159"/>
            <p:cNvSpPr>
              <a:spLocks noChangeAspect="1"/>
            </p:cNvSpPr>
            <p:nvPr/>
          </p:nvSpPr>
          <p:spPr>
            <a:xfrm>
              <a:off x="7635626" y="5291337"/>
              <a:ext cx="163573" cy="16425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1" name="Łącznik prosty 160"/>
            <p:cNvCxnSpPr/>
            <p:nvPr/>
          </p:nvCxnSpPr>
          <p:spPr>
            <a:xfrm rot="10800000" flipV="1">
              <a:off x="7719102" y="4946718"/>
              <a:ext cx="720672" cy="427333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Łącznik prosty 161"/>
            <p:cNvCxnSpPr/>
            <p:nvPr/>
          </p:nvCxnSpPr>
          <p:spPr>
            <a:xfrm rot="16200000" flipV="1">
              <a:off x="7178594" y="4833541"/>
              <a:ext cx="831135" cy="249895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y 162"/>
            <p:cNvCxnSpPr/>
            <p:nvPr/>
          </p:nvCxnSpPr>
          <p:spPr>
            <a:xfrm rot="5400000" flipH="1" flipV="1">
              <a:off x="7428471" y="4838977"/>
              <a:ext cx="825699" cy="244450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Łącznik prosty 163"/>
            <p:cNvCxnSpPr/>
            <p:nvPr/>
          </p:nvCxnSpPr>
          <p:spPr>
            <a:xfrm rot="16200000" flipH="1">
              <a:off x="7583297" y="5515297"/>
              <a:ext cx="695318" cy="42370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Łącznik prosty 164"/>
            <p:cNvCxnSpPr/>
            <p:nvPr/>
          </p:nvCxnSpPr>
          <p:spPr>
            <a:xfrm rot="5400000">
              <a:off x="7350151" y="5744572"/>
              <a:ext cx="734027" cy="3867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Łącznik prosty 165"/>
            <p:cNvCxnSpPr/>
            <p:nvPr/>
          </p:nvCxnSpPr>
          <p:spPr>
            <a:xfrm rot="5400000" flipH="1" flipV="1">
              <a:off x="7108883" y="5433811"/>
              <a:ext cx="664540" cy="555898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Elipsa 166"/>
            <p:cNvSpPr>
              <a:spLocks noChangeAspect="1"/>
            </p:cNvSpPr>
            <p:nvPr/>
          </p:nvSpPr>
          <p:spPr>
            <a:xfrm>
              <a:off x="7072351" y="5963075"/>
              <a:ext cx="163573" cy="16425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Elipsa 167"/>
            <p:cNvSpPr>
              <a:spLocks noChangeAspect="1"/>
            </p:cNvSpPr>
            <p:nvPr/>
          </p:nvSpPr>
          <p:spPr>
            <a:xfrm>
              <a:off x="7018338" y="4716111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Elipsa 168"/>
            <p:cNvSpPr>
              <a:spLocks noChangeAspect="1"/>
            </p:cNvSpPr>
            <p:nvPr/>
          </p:nvSpPr>
          <p:spPr>
            <a:xfrm>
              <a:off x="7876326" y="4494063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Elipsa 169"/>
            <p:cNvSpPr>
              <a:spLocks/>
            </p:cNvSpPr>
            <p:nvPr/>
          </p:nvSpPr>
          <p:spPr>
            <a:xfrm>
              <a:off x="8357987" y="4859161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Elipsa 170"/>
            <p:cNvSpPr>
              <a:spLocks noChangeAspect="1"/>
            </p:cNvSpPr>
            <p:nvPr/>
          </p:nvSpPr>
          <p:spPr>
            <a:xfrm>
              <a:off x="8061022" y="5963075"/>
              <a:ext cx="163573" cy="16425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Elipsa 171"/>
            <p:cNvSpPr>
              <a:spLocks noChangeAspect="1"/>
            </p:cNvSpPr>
            <p:nvPr/>
          </p:nvSpPr>
          <p:spPr>
            <a:xfrm>
              <a:off x="7633444" y="6109401"/>
              <a:ext cx="163573" cy="16425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Elipsa 172"/>
            <p:cNvSpPr>
              <a:spLocks noChangeAspect="1"/>
            </p:cNvSpPr>
            <p:nvPr/>
          </p:nvSpPr>
          <p:spPr>
            <a:xfrm>
              <a:off x="7391355" y="4496225"/>
              <a:ext cx="163573" cy="16425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Łuk 173"/>
            <p:cNvSpPr/>
            <p:nvPr/>
          </p:nvSpPr>
          <p:spPr>
            <a:xfrm>
              <a:off x="7331599" y="4924989"/>
              <a:ext cx="836562" cy="625688"/>
            </a:xfrm>
            <a:prstGeom prst="arc">
              <a:avLst>
                <a:gd name="adj1" fmla="val 12434697"/>
                <a:gd name="adj2" fmla="val 20437133"/>
              </a:avLst>
            </a:prstGeom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trzałka kolista 174"/>
            <p:cNvSpPr/>
            <p:nvPr/>
          </p:nvSpPr>
          <p:spPr>
            <a:xfrm>
              <a:off x="7391350" y="4941286"/>
              <a:ext cx="858294" cy="706189"/>
            </a:xfrm>
            <a:prstGeom prst="circularArrow">
              <a:avLst>
                <a:gd name="adj1" fmla="val 0"/>
                <a:gd name="adj2" fmla="val 741230"/>
                <a:gd name="adj3" fmla="val 18927622"/>
                <a:gd name="adj4" fmla="val 18905018"/>
                <a:gd name="adj5" fmla="val 5156"/>
              </a:avLst>
            </a:prstGeom>
            <a:solidFill>
              <a:schemeClr val="tx1">
                <a:lumMod val="85000"/>
                <a:lumOff val="15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Łuk 175"/>
            <p:cNvSpPr/>
            <p:nvPr/>
          </p:nvSpPr>
          <p:spPr>
            <a:xfrm rot="10800000">
              <a:off x="7423938" y="5419320"/>
              <a:ext cx="526930" cy="392095"/>
            </a:xfrm>
            <a:prstGeom prst="arc">
              <a:avLst>
                <a:gd name="adj1" fmla="val 12434697"/>
                <a:gd name="adj2" fmla="val 20298529"/>
              </a:avLst>
            </a:prstGeom>
            <a:ln w="3175"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trzałka kolista 176"/>
            <p:cNvSpPr/>
            <p:nvPr/>
          </p:nvSpPr>
          <p:spPr>
            <a:xfrm rot="10800000">
              <a:off x="7337027" y="5164009"/>
              <a:ext cx="858294" cy="706189"/>
            </a:xfrm>
            <a:prstGeom prst="circularArrow">
              <a:avLst>
                <a:gd name="adj1" fmla="val 0"/>
                <a:gd name="adj2" fmla="val 741230"/>
                <a:gd name="adj3" fmla="val 18927622"/>
                <a:gd name="adj4" fmla="val 18905018"/>
                <a:gd name="adj5" fmla="val 5156"/>
              </a:avLst>
            </a:prstGeom>
            <a:solidFill>
              <a:schemeClr val="tx1">
                <a:lumMod val="85000"/>
                <a:lumOff val="15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9" name="Elipsa 178"/>
            <p:cNvSpPr/>
            <p:nvPr/>
          </p:nvSpPr>
          <p:spPr>
            <a:xfrm>
              <a:off x="8085137" y="4615169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Elipsa 179"/>
            <p:cNvSpPr/>
            <p:nvPr/>
          </p:nvSpPr>
          <p:spPr>
            <a:xfrm>
              <a:off x="8184305" y="4677730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Elipsa 180"/>
            <p:cNvSpPr/>
            <p:nvPr/>
          </p:nvSpPr>
          <p:spPr>
            <a:xfrm>
              <a:off x="8358512" y="4834018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Elipsa 181"/>
            <p:cNvSpPr/>
            <p:nvPr/>
          </p:nvSpPr>
          <p:spPr>
            <a:xfrm>
              <a:off x="8281247" y="4750056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Elipsa 182"/>
            <p:cNvSpPr/>
            <p:nvPr/>
          </p:nvSpPr>
          <p:spPr>
            <a:xfrm>
              <a:off x="7273388" y="6116750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Elipsa 183"/>
            <p:cNvSpPr/>
            <p:nvPr/>
          </p:nvSpPr>
          <p:spPr>
            <a:xfrm>
              <a:off x="7410698" y="6165705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Elipsa 184"/>
            <p:cNvSpPr/>
            <p:nvPr/>
          </p:nvSpPr>
          <p:spPr>
            <a:xfrm>
              <a:off x="7572121" y="6188468"/>
              <a:ext cx="18000" cy="18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6" name="pole tekstowe 185"/>
          <p:cNvSpPr txBox="1"/>
          <p:nvPr/>
        </p:nvSpPr>
        <p:spPr>
          <a:xfrm>
            <a:off x="7904901" y="5164337"/>
            <a:ext cx="1052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1400" i="1" dirty="0" smtClean="0">
                <a:cs typeface="Times New Roman" pitchFamily="18" charset="0"/>
              </a:rPr>
              <a:t>lines</a:t>
            </a:r>
            <a:endParaRPr lang="en-US" sz="1400" i="1" dirty="0">
              <a:cs typeface="Times New Roman" pitchFamily="18" charset="0"/>
            </a:endParaRPr>
          </a:p>
        </p:txBody>
      </p:sp>
      <p:sp>
        <p:nvSpPr>
          <p:cNvPr id="194" name="Prostokąt 193"/>
          <p:cNvSpPr/>
          <p:nvPr/>
        </p:nvSpPr>
        <p:spPr>
          <a:xfrm>
            <a:off x="3924798" y="2902310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Symbol"/>
              </a:rPr>
              <a:t></a:t>
            </a:r>
            <a:endParaRPr lang="en-US" sz="3600" dirty="0"/>
          </a:p>
        </p:txBody>
      </p:sp>
      <p:sp>
        <p:nvSpPr>
          <p:cNvPr id="195" name="Prostokąt 194"/>
          <p:cNvSpPr/>
          <p:nvPr/>
        </p:nvSpPr>
        <p:spPr>
          <a:xfrm>
            <a:off x="5998211" y="2863105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Symbol"/>
              </a:rPr>
              <a:t></a:t>
            </a:r>
            <a:endParaRPr lang="en-US" sz="3600" dirty="0"/>
          </a:p>
        </p:txBody>
      </p:sp>
      <p:sp>
        <p:nvSpPr>
          <p:cNvPr id="196" name="Prostokąt 195"/>
          <p:cNvSpPr/>
          <p:nvPr/>
        </p:nvSpPr>
        <p:spPr>
          <a:xfrm>
            <a:off x="6087111" y="2977405"/>
            <a:ext cx="295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i="1" dirty="0" smtClean="0">
                <a:latin typeface="Mathematica1" pitchFamily="2" charset="2"/>
                <a:sym typeface="Symbol"/>
              </a:rPr>
              <a:t>/</a:t>
            </a:r>
            <a:endParaRPr lang="en-US" sz="2400" b="1" i="1" dirty="0"/>
          </a:p>
        </p:txBody>
      </p:sp>
      <p:sp>
        <p:nvSpPr>
          <p:cNvPr id="197" name="Prostokąt 196"/>
          <p:cNvSpPr/>
          <p:nvPr/>
        </p:nvSpPr>
        <p:spPr>
          <a:xfrm>
            <a:off x="5982198" y="4947010"/>
            <a:ext cx="4876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dirty="0" smtClean="0">
                <a:latin typeface="Mathematica1" pitchFamily="2" charset="2"/>
                <a:sym typeface="Mathematica1"/>
              </a:rPr>
              <a:t></a:t>
            </a:r>
            <a:endParaRPr lang="en-US" sz="3600" dirty="0"/>
          </a:p>
        </p:txBody>
      </p:sp>
      <p:sp>
        <p:nvSpPr>
          <p:cNvPr id="200" name="Prostokąt 199"/>
          <p:cNvSpPr/>
          <p:nvPr/>
        </p:nvSpPr>
        <p:spPr>
          <a:xfrm>
            <a:off x="4033024" y="3042010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 smtClean="0">
                <a:sym typeface="Symbol"/>
              </a:rPr>
              <a:t>,</a:t>
            </a:r>
            <a:endParaRPr lang="en-US" sz="2800" dirty="0"/>
          </a:p>
        </p:txBody>
      </p:sp>
      <p:sp>
        <p:nvSpPr>
          <p:cNvPr id="202" name="Prostokąt 201"/>
          <p:cNvSpPr/>
          <p:nvPr/>
        </p:nvSpPr>
        <p:spPr>
          <a:xfrm>
            <a:off x="1985563" y="3048636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 smtClean="0">
                <a:sym typeface="Symbol"/>
              </a:rPr>
              <a:t>,</a:t>
            </a:r>
            <a:endParaRPr lang="en-US" sz="2800" dirty="0"/>
          </a:p>
        </p:txBody>
      </p:sp>
      <p:sp>
        <p:nvSpPr>
          <p:cNvPr id="204" name="Prostokąt 203"/>
          <p:cNvSpPr/>
          <p:nvPr/>
        </p:nvSpPr>
        <p:spPr>
          <a:xfrm>
            <a:off x="5965081" y="2896236"/>
            <a:ext cx="481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i="1" dirty="0" smtClean="0">
                <a:latin typeface="Mathematica1" pitchFamily="2" charset="2"/>
                <a:sym typeface="Mathematica1"/>
              </a:rPr>
              <a:t></a:t>
            </a:r>
            <a:endParaRPr lang="en-US" sz="3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 animBg="1"/>
      <p:bldP spid="201" grpId="0" animBg="1"/>
      <p:bldP spid="193" grpId="0" animBg="1"/>
      <p:bldP spid="240" grpId="0" animBg="1"/>
      <p:bldP spid="243" grpId="0" animBg="1"/>
      <p:bldP spid="244" grpId="0" animBg="1"/>
      <p:bldP spid="246" grpId="0" animBg="1"/>
      <p:bldP spid="250" grpId="0" animBg="1"/>
      <p:bldP spid="251" grpId="0" animBg="1"/>
      <p:bldP spid="252" grpId="0" animBg="1"/>
      <p:bldP spid="254" grpId="0" animBg="1"/>
      <p:bldP spid="257" grpId="0" animBg="1"/>
      <p:bldP spid="259" grpId="0" animBg="1"/>
      <p:bldP spid="262" grpId="0" animBg="1"/>
      <p:bldP spid="263" grpId="0" animBg="1"/>
      <p:bldP spid="265" grpId="0" animBg="1"/>
      <p:bldP spid="269" grpId="0" animBg="1"/>
      <p:bldP spid="270" grpId="0" animBg="1"/>
      <p:bldP spid="272" grpId="0" animBg="1"/>
      <p:bldP spid="276" grpId="0" animBg="1"/>
      <p:bldP spid="277" grpId="0" animBg="1"/>
      <p:bldP spid="279" grpId="0" animBg="1"/>
      <p:bldP spid="283" grpId="0" animBg="1"/>
      <p:bldP spid="284" grpId="0" animBg="1"/>
      <p:bldP spid="285" grpId="0" animBg="1"/>
      <p:bldP spid="287" grpId="0" animBg="1"/>
      <p:bldP spid="291" grpId="0" animBg="1"/>
      <p:bldP spid="292" grpId="0" animBg="1"/>
      <p:bldP spid="293" grpId="0"/>
      <p:bldP spid="294" grpId="0"/>
      <p:bldP spid="295" grpId="0"/>
      <p:bldP spid="296" grpId="0"/>
      <p:bldP spid="297" grpId="0"/>
      <p:bldP spid="298" grpId="0"/>
      <p:bldP spid="299" grpId="0"/>
      <p:bldP spid="300" grpId="0"/>
      <p:bldP spid="582" grpId="0"/>
      <p:bldP spid="178" grpId="0"/>
      <p:bldP spid="186" grpId="0"/>
      <p:bldP spid="194" grpId="0"/>
      <p:bldP spid="195" grpId="0"/>
      <p:bldP spid="196" grpId="0"/>
      <p:bldP spid="197" grpId="0"/>
      <p:bldP spid="200" grpId="0"/>
      <p:bldP spid="202" grpId="0"/>
      <p:bldP spid="20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Łącznik prosty 88"/>
          <p:cNvCxnSpPr/>
          <p:nvPr/>
        </p:nvCxnSpPr>
        <p:spPr>
          <a:xfrm rot="5400000" flipH="1" flipV="1">
            <a:off x="5886370" y="4704120"/>
            <a:ext cx="415952" cy="24130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Łącznik prosty 97"/>
          <p:cNvCxnSpPr/>
          <p:nvPr/>
        </p:nvCxnSpPr>
        <p:spPr>
          <a:xfrm rot="16200000" flipH="1">
            <a:off x="2486353" y="4291334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104"/>
          <p:cNvCxnSpPr/>
          <p:nvPr/>
        </p:nvCxnSpPr>
        <p:spPr>
          <a:xfrm rot="16200000" flipV="1">
            <a:off x="2727656" y="471361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/>
          <p:cNvCxnSpPr/>
          <p:nvPr/>
        </p:nvCxnSpPr>
        <p:spPr>
          <a:xfrm rot="5400000" flipH="1" flipV="1">
            <a:off x="2968961" y="4713613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Łącznik prosty 113"/>
          <p:cNvCxnSpPr/>
          <p:nvPr/>
        </p:nvCxnSpPr>
        <p:spPr>
          <a:xfrm rot="5400000">
            <a:off x="3083276" y="4405658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117"/>
          <p:cNvCxnSpPr/>
          <p:nvPr/>
        </p:nvCxnSpPr>
        <p:spPr>
          <a:xfrm rot="16200000" flipV="1">
            <a:off x="4335588" y="4697786"/>
            <a:ext cx="415934" cy="24130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Łącznik prosty 119"/>
          <p:cNvCxnSpPr/>
          <p:nvPr/>
        </p:nvCxnSpPr>
        <p:spPr>
          <a:xfrm rot="5400000" flipH="1" flipV="1">
            <a:off x="4573719" y="4694614"/>
            <a:ext cx="422279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140"/>
          <p:cNvCxnSpPr/>
          <p:nvPr/>
        </p:nvCxnSpPr>
        <p:spPr>
          <a:xfrm rot="16200000" flipH="1">
            <a:off x="4570558" y="4269177"/>
            <a:ext cx="428595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Łącznik prosty 141"/>
          <p:cNvCxnSpPr/>
          <p:nvPr/>
        </p:nvCxnSpPr>
        <p:spPr>
          <a:xfrm rot="5400000" flipH="1" flipV="1">
            <a:off x="4329261" y="4269185"/>
            <a:ext cx="428584" cy="241296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y 161"/>
          <p:cNvCxnSpPr/>
          <p:nvPr/>
        </p:nvCxnSpPr>
        <p:spPr>
          <a:xfrm rot="16200000" flipV="1">
            <a:off x="6610275" y="4710444"/>
            <a:ext cx="415954" cy="24131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Łącznik prosty 191"/>
          <p:cNvCxnSpPr/>
          <p:nvPr/>
        </p:nvCxnSpPr>
        <p:spPr>
          <a:xfrm rot="16200000" flipH="1">
            <a:off x="6356320" y="4281842"/>
            <a:ext cx="441262" cy="241310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192"/>
          <p:cNvCxnSpPr/>
          <p:nvPr/>
        </p:nvCxnSpPr>
        <p:spPr>
          <a:xfrm rot="5400000" flipH="1" flipV="1">
            <a:off x="6118182" y="4278688"/>
            <a:ext cx="434920" cy="241297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Basic concepts II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51" name="Tytuł 1"/>
          <p:cNvSpPr txBox="1">
            <a:spLocks/>
          </p:cNvSpPr>
          <p:nvPr/>
        </p:nvSpPr>
        <p:spPr>
          <a:xfrm>
            <a:off x="317500" y="1600200"/>
            <a:ext cx="166726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smtClean="0">
                <a:ea typeface="+mj-ea"/>
                <a:cs typeface="+mj-cs"/>
              </a:rPr>
              <a:t> Labeling: </a:t>
            </a:r>
            <a:endParaRPr kumimoji="0" lang="en-US" sz="2400" b="0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61" name="Tytuł 1"/>
          <p:cNvSpPr txBox="1">
            <a:spLocks/>
          </p:cNvSpPr>
          <p:nvPr/>
        </p:nvSpPr>
        <p:spPr>
          <a:xfrm>
            <a:off x="361949" y="2222500"/>
            <a:ext cx="4104919" cy="102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mtClean="0">
                <a:ea typeface="+mj-ea"/>
                <a:cs typeface="+mj-cs"/>
              </a:rPr>
              <a:t>Vertices are numbered with consecutive </a:t>
            </a:r>
          </a:p>
          <a:p>
            <a:pPr lvl="0">
              <a:spcBef>
                <a:spcPct val="0"/>
              </a:spcBef>
              <a:defRPr/>
            </a:pPr>
            <a:r>
              <a:rPr lang="en-US" smtClean="0">
                <a:ea typeface="+mj-ea"/>
                <a:cs typeface="+mj-cs"/>
              </a:rPr>
              <a:t> integers 1,2,3, … in accordance with the </a:t>
            </a:r>
          </a:p>
          <a:p>
            <a:pPr lvl="0">
              <a:spcBef>
                <a:spcPct val="0"/>
              </a:spcBef>
              <a:defRPr/>
            </a:pPr>
            <a:r>
              <a:rPr lang="en-US" smtClean="0">
                <a:ea typeface="+mj-ea"/>
                <a:cs typeface="+mj-cs"/>
              </a:rPr>
              <a:t> direction of lines</a:t>
            </a:r>
          </a:p>
        </p:txBody>
      </p:sp>
      <p:cxnSp>
        <p:nvCxnSpPr>
          <p:cNvPr id="86" name="Łącznik prosty 85"/>
          <p:cNvCxnSpPr/>
          <p:nvPr/>
        </p:nvCxnSpPr>
        <p:spPr>
          <a:xfrm rot="16200000" flipV="1">
            <a:off x="5641904" y="470096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ipsa 87"/>
          <p:cNvSpPr>
            <a:spLocks noChangeAspect="1"/>
          </p:cNvSpPr>
          <p:nvPr/>
        </p:nvSpPr>
        <p:spPr>
          <a:xfrm>
            <a:off x="5919915" y="497242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Łącznik prosty 89"/>
          <p:cNvCxnSpPr/>
          <p:nvPr/>
        </p:nvCxnSpPr>
        <p:spPr>
          <a:xfrm rot="5400000">
            <a:off x="5762554" y="524389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ipsa 90"/>
          <p:cNvSpPr>
            <a:spLocks noChangeAspect="1"/>
          </p:cNvSpPr>
          <p:nvPr/>
        </p:nvSpPr>
        <p:spPr>
          <a:xfrm>
            <a:off x="5919913" y="5407357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Elipsa 91"/>
          <p:cNvSpPr>
            <a:spLocks noChangeAspect="1"/>
          </p:cNvSpPr>
          <p:nvPr/>
        </p:nvSpPr>
        <p:spPr>
          <a:xfrm>
            <a:off x="5678613" y="45501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Łącznik prosty 92"/>
          <p:cNvCxnSpPr/>
          <p:nvPr/>
        </p:nvCxnSpPr>
        <p:spPr>
          <a:xfrm rot="16200000" flipV="1">
            <a:off x="2245052" y="3869058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a 94"/>
          <p:cNvSpPr>
            <a:spLocks noChangeAspect="1"/>
          </p:cNvSpPr>
          <p:nvPr/>
        </p:nvSpPr>
        <p:spPr>
          <a:xfrm>
            <a:off x="2523064" y="414685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Łącznik prosty 96"/>
          <p:cNvCxnSpPr/>
          <p:nvPr/>
        </p:nvCxnSpPr>
        <p:spPr>
          <a:xfrm rot="5400000" flipH="1" flipV="1">
            <a:off x="2486354" y="386905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/>
          <p:cNvCxnSpPr/>
          <p:nvPr/>
        </p:nvCxnSpPr>
        <p:spPr>
          <a:xfrm rot="5400000" flipH="1" flipV="1">
            <a:off x="2245054" y="4291338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a 99"/>
          <p:cNvSpPr>
            <a:spLocks noChangeAspect="1"/>
          </p:cNvSpPr>
          <p:nvPr/>
        </p:nvSpPr>
        <p:spPr>
          <a:xfrm>
            <a:off x="2281761" y="456912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Elipsa 100"/>
          <p:cNvSpPr>
            <a:spLocks noChangeAspect="1"/>
          </p:cNvSpPr>
          <p:nvPr/>
        </p:nvSpPr>
        <p:spPr>
          <a:xfrm>
            <a:off x="2764365" y="37182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Elipsa 102"/>
          <p:cNvSpPr>
            <a:spLocks noChangeAspect="1"/>
          </p:cNvSpPr>
          <p:nvPr/>
        </p:nvSpPr>
        <p:spPr>
          <a:xfrm>
            <a:off x="2281760" y="37182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a 106"/>
          <p:cNvSpPr>
            <a:spLocks noChangeAspect="1"/>
          </p:cNvSpPr>
          <p:nvPr/>
        </p:nvSpPr>
        <p:spPr>
          <a:xfrm>
            <a:off x="3005667" y="498507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Łącznik prosty 108"/>
          <p:cNvCxnSpPr/>
          <p:nvPr/>
        </p:nvCxnSpPr>
        <p:spPr>
          <a:xfrm rot="5400000">
            <a:off x="2848306" y="525654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a 109"/>
          <p:cNvSpPr>
            <a:spLocks noChangeAspect="1"/>
          </p:cNvSpPr>
          <p:nvPr/>
        </p:nvSpPr>
        <p:spPr>
          <a:xfrm>
            <a:off x="3005667" y="541367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Łącznik prosty 110"/>
          <p:cNvCxnSpPr/>
          <p:nvPr/>
        </p:nvCxnSpPr>
        <p:spPr>
          <a:xfrm rot="16200000" flipV="1">
            <a:off x="2968955" y="3856399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lipsa 111"/>
          <p:cNvSpPr>
            <a:spLocks noChangeAspect="1"/>
          </p:cNvSpPr>
          <p:nvPr/>
        </p:nvSpPr>
        <p:spPr>
          <a:xfrm>
            <a:off x="3246966" y="4127861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Łącznik prosty 112"/>
          <p:cNvCxnSpPr/>
          <p:nvPr/>
        </p:nvCxnSpPr>
        <p:spPr>
          <a:xfrm rot="5400000" flipH="1" flipV="1">
            <a:off x="3210257" y="3856399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ipsa 115"/>
          <p:cNvSpPr>
            <a:spLocks noChangeAspect="1"/>
          </p:cNvSpPr>
          <p:nvPr/>
        </p:nvSpPr>
        <p:spPr>
          <a:xfrm>
            <a:off x="3488267" y="37055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ipsa 116"/>
          <p:cNvSpPr>
            <a:spLocks noChangeAspect="1"/>
          </p:cNvSpPr>
          <p:nvPr/>
        </p:nvSpPr>
        <p:spPr>
          <a:xfrm>
            <a:off x="3005664" y="37055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lipsa 118"/>
          <p:cNvSpPr>
            <a:spLocks noChangeAspect="1"/>
          </p:cNvSpPr>
          <p:nvPr/>
        </p:nvSpPr>
        <p:spPr>
          <a:xfrm>
            <a:off x="4610428" y="497241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Łącznik prosty 121"/>
          <p:cNvCxnSpPr/>
          <p:nvPr/>
        </p:nvCxnSpPr>
        <p:spPr>
          <a:xfrm rot="16200000" flipH="1">
            <a:off x="4573717" y="511689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/>
          <p:cNvCxnSpPr/>
          <p:nvPr/>
        </p:nvCxnSpPr>
        <p:spPr>
          <a:xfrm rot="5400000" flipH="1" flipV="1">
            <a:off x="4332418" y="511689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ipsa 127"/>
          <p:cNvSpPr>
            <a:spLocks noChangeAspect="1"/>
          </p:cNvSpPr>
          <p:nvPr/>
        </p:nvSpPr>
        <p:spPr>
          <a:xfrm>
            <a:off x="4369125" y="539468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a 132"/>
          <p:cNvSpPr>
            <a:spLocks noChangeAspect="1"/>
          </p:cNvSpPr>
          <p:nvPr/>
        </p:nvSpPr>
        <p:spPr>
          <a:xfrm>
            <a:off x="4851729" y="540101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Łącznik prosty 134"/>
          <p:cNvCxnSpPr/>
          <p:nvPr/>
        </p:nvCxnSpPr>
        <p:spPr>
          <a:xfrm rot="16200000" flipV="1">
            <a:off x="4332415" y="3843746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Elipsa 138"/>
          <p:cNvSpPr>
            <a:spLocks noChangeAspect="1"/>
          </p:cNvSpPr>
          <p:nvPr/>
        </p:nvSpPr>
        <p:spPr>
          <a:xfrm>
            <a:off x="4610427" y="412154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Łącznik prosty 139"/>
          <p:cNvCxnSpPr/>
          <p:nvPr/>
        </p:nvCxnSpPr>
        <p:spPr>
          <a:xfrm rot="5400000" flipH="1" flipV="1">
            <a:off x="4573717" y="384374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a 142"/>
          <p:cNvSpPr>
            <a:spLocks noChangeAspect="1"/>
          </p:cNvSpPr>
          <p:nvPr/>
        </p:nvSpPr>
        <p:spPr>
          <a:xfrm>
            <a:off x="4851728" y="369293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Elipsa 148"/>
          <p:cNvSpPr>
            <a:spLocks noChangeAspect="1"/>
          </p:cNvSpPr>
          <p:nvPr/>
        </p:nvSpPr>
        <p:spPr>
          <a:xfrm>
            <a:off x="4369123" y="369293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Elipsa 163"/>
          <p:cNvSpPr>
            <a:spLocks noChangeAspect="1"/>
          </p:cNvSpPr>
          <p:nvPr/>
        </p:nvSpPr>
        <p:spPr>
          <a:xfrm>
            <a:off x="6885128" y="498508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Łącznik prosty 168"/>
          <p:cNvCxnSpPr/>
          <p:nvPr/>
        </p:nvCxnSpPr>
        <p:spPr>
          <a:xfrm rot="5400000" flipH="1" flipV="1">
            <a:off x="6848418" y="470728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Łącznik prosty 170"/>
          <p:cNvCxnSpPr/>
          <p:nvPr/>
        </p:nvCxnSpPr>
        <p:spPr>
          <a:xfrm rot="16200000" flipH="1">
            <a:off x="6848417" y="512956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y 176"/>
          <p:cNvCxnSpPr/>
          <p:nvPr/>
        </p:nvCxnSpPr>
        <p:spPr>
          <a:xfrm rot="5400000" flipH="1" flipV="1">
            <a:off x="6607118" y="512956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Elipsa 185"/>
          <p:cNvSpPr>
            <a:spLocks noChangeAspect="1"/>
          </p:cNvSpPr>
          <p:nvPr/>
        </p:nvSpPr>
        <p:spPr>
          <a:xfrm>
            <a:off x="6643825" y="540735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Elipsa 186"/>
          <p:cNvSpPr>
            <a:spLocks noChangeAspect="1"/>
          </p:cNvSpPr>
          <p:nvPr/>
        </p:nvSpPr>
        <p:spPr>
          <a:xfrm>
            <a:off x="7126429" y="455647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Elipsa 187"/>
          <p:cNvSpPr>
            <a:spLocks noChangeAspect="1"/>
          </p:cNvSpPr>
          <p:nvPr/>
        </p:nvSpPr>
        <p:spPr>
          <a:xfrm>
            <a:off x="7126429" y="54136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Łącznik prosty 188"/>
          <p:cNvCxnSpPr/>
          <p:nvPr/>
        </p:nvCxnSpPr>
        <p:spPr>
          <a:xfrm rot="16200000" flipV="1">
            <a:off x="6124506" y="385008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Elipsa 189"/>
          <p:cNvSpPr>
            <a:spLocks noChangeAspect="1"/>
          </p:cNvSpPr>
          <p:nvPr/>
        </p:nvSpPr>
        <p:spPr>
          <a:xfrm>
            <a:off x="6402518" y="412787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Łącznik prosty 190"/>
          <p:cNvCxnSpPr/>
          <p:nvPr/>
        </p:nvCxnSpPr>
        <p:spPr>
          <a:xfrm rot="5400000" flipH="1" flipV="1">
            <a:off x="6365808" y="385007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Elipsa 193"/>
          <p:cNvSpPr>
            <a:spLocks noChangeAspect="1"/>
          </p:cNvSpPr>
          <p:nvPr/>
        </p:nvSpPr>
        <p:spPr>
          <a:xfrm>
            <a:off x="6643819" y="3699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Elipsa 194"/>
          <p:cNvSpPr>
            <a:spLocks noChangeAspect="1"/>
          </p:cNvSpPr>
          <p:nvPr/>
        </p:nvSpPr>
        <p:spPr>
          <a:xfrm>
            <a:off x="6161214" y="3699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pole tekstowe 195"/>
          <p:cNvSpPr txBox="1"/>
          <p:nvPr/>
        </p:nvSpPr>
        <p:spPr>
          <a:xfrm>
            <a:off x="3113219" y="4906902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97" name="pole tekstowe 196"/>
          <p:cNvSpPr txBox="1"/>
          <p:nvPr/>
        </p:nvSpPr>
        <p:spPr>
          <a:xfrm>
            <a:off x="2632758" y="40623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98" name="pole tekstowe 197"/>
          <p:cNvSpPr txBox="1"/>
          <p:nvPr/>
        </p:nvSpPr>
        <p:spPr>
          <a:xfrm>
            <a:off x="3356660" y="404969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5</a:t>
            </a:r>
            <a:endParaRPr lang="en-US" sz="1200" i="1" dirty="0"/>
          </a:p>
        </p:txBody>
      </p:sp>
      <p:sp>
        <p:nvSpPr>
          <p:cNvPr id="199" name="pole tekstowe 198"/>
          <p:cNvSpPr txBox="1"/>
          <p:nvPr/>
        </p:nvSpPr>
        <p:spPr>
          <a:xfrm>
            <a:off x="4720122" y="48879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200" name="pole tekstowe 199"/>
          <p:cNvSpPr txBox="1"/>
          <p:nvPr/>
        </p:nvSpPr>
        <p:spPr>
          <a:xfrm>
            <a:off x="4720122" y="40370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8</a:t>
            </a:r>
            <a:endParaRPr lang="en-US" sz="1200" i="1" dirty="0"/>
          </a:p>
        </p:txBody>
      </p:sp>
      <p:sp>
        <p:nvSpPr>
          <p:cNvPr id="201" name="pole tekstowe 200"/>
          <p:cNvSpPr txBox="1"/>
          <p:nvPr/>
        </p:nvSpPr>
        <p:spPr>
          <a:xfrm>
            <a:off x="6029607" y="48879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4</a:t>
            </a:r>
            <a:endParaRPr lang="en-US" sz="1200" i="1" dirty="0"/>
          </a:p>
        </p:txBody>
      </p:sp>
      <p:sp>
        <p:nvSpPr>
          <p:cNvPr id="202" name="pole tekstowe 201"/>
          <p:cNvSpPr txBox="1"/>
          <p:nvPr/>
        </p:nvSpPr>
        <p:spPr>
          <a:xfrm>
            <a:off x="6512218" y="40623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7</a:t>
            </a:r>
            <a:endParaRPr lang="en-US" sz="1200" i="1" dirty="0"/>
          </a:p>
        </p:txBody>
      </p:sp>
      <p:sp>
        <p:nvSpPr>
          <p:cNvPr id="203" name="pole tekstowe 202"/>
          <p:cNvSpPr txBox="1"/>
          <p:nvPr/>
        </p:nvSpPr>
        <p:spPr>
          <a:xfrm>
            <a:off x="6994822" y="49069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6</a:t>
            </a:r>
            <a:endParaRPr lang="en-US" sz="1200" i="1" dirty="0"/>
          </a:p>
        </p:txBody>
      </p:sp>
      <p:sp>
        <p:nvSpPr>
          <p:cNvPr id="204" name="Tytuł 1"/>
          <p:cNvSpPr txBox="1">
            <a:spLocks/>
          </p:cNvSpPr>
          <p:nvPr/>
        </p:nvSpPr>
        <p:spPr>
          <a:xfrm>
            <a:off x="2233973" y="5912180"/>
            <a:ext cx="4972298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spc="300" dirty="0" smtClean="0">
                <a:ea typeface="+mj-ea"/>
                <a:cs typeface="+mj-cs"/>
              </a:rPr>
              <a:t>Processes grow </a:t>
            </a:r>
            <a:r>
              <a:rPr lang="pl-PL" sz="2400" i="1" spc="300" dirty="0" smtClean="0">
                <a:ea typeface="+mj-ea"/>
                <a:cs typeface="+mj-cs"/>
              </a:rPr>
              <a:t>step</a:t>
            </a:r>
            <a:r>
              <a:rPr lang="en-US" sz="2400" i="1" spc="300" dirty="0" smtClean="0">
                <a:ea typeface="+mj-ea"/>
                <a:cs typeface="+mj-cs"/>
              </a:rPr>
              <a:t> by </a:t>
            </a:r>
            <a:r>
              <a:rPr lang="pl-PL" sz="2400" i="1" spc="300" dirty="0" smtClean="0">
                <a:ea typeface="+mj-ea"/>
                <a:cs typeface="+mj-cs"/>
              </a:rPr>
              <a:t>step</a:t>
            </a:r>
            <a:endParaRPr kumimoji="0" lang="en-US" sz="2400" b="0" i="1" u="none" strike="noStrike" kern="1200" cap="none" spc="30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1" grpId="0" animBg="1"/>
      <p:bldP spid="92" grpId="0" animBg="1"/>
      <p:bldP spid="95" grpId="0" animBg="1"/>
      <p:bldP spid="100" grpId="0" animBg="1"/>
      <p:bldP spid="101" grpId="0" animBg="1"/>
      <p:bldP spid="103" grpId="0" animBg="1"/>
      <p:bldP spid="107" grpId="0" animBg="1"/>
      <p:bldP spid="110" grpId="0" animBg="1"/>
      <p:bldP spid="112" grpId="0" animBg="1"/>
      <p:bldP spid="116" grpId="0" animBg="1"/>
      <p:bldP spid="117" grpId="0" animBg="1"/>
      <p:bldP spid="119" grpId="0" animBg="1"/>
      <p:bldP spid="128" grpId="0" animBg="1"/>
      <p:bldP spid="133" grpId="0" animBg="1"/>
      <p:bldP spid="139" grpId="0" animBg="1"/>
      <p:bldP spid="143" grpId="0" animBg="1"/>
      <p:bldP spid="149" grpId="0" animBg="1"/>
      <p:bldP spid="164" grpId="0" animBg="1"/>
      <p:bldP spid="186" grpId="0" animBg="1"/>
      <p:bldP spid="187" grpId="0" animBg="1"/>
      <p:bldP spid="188" grpId="0" animBg="1"/>
      <p:bldP spid="190" grpId="0" animBg="1"/>
      <p:bldP spid="194" grpId="0" animBg="1"/>
      <p:bldP spid="195" grpId="0" animBg="1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Occupation number representation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026043" y="5653294"/>
            <a:ext cx="11179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en-US" sz="1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Heisenberg algebra </a:t>
            </a:r>
            <a:endParaRPr lang="en-US" sz="1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5042113" y="5084435"/>
            <a:ext cx="2447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1600" i="1" dirty="0" smtClean="0">
                <a:solidFill>
                  <a:srgbClr val="E32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annihilation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operator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4527885" y="5624069"/>
            <a:ext cx="331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16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creation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operator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AutoShape 34"/>
          <p:cNvSpPr>
            <a:spLocks/>
          </p:cNvSpPr>
          <p:nvPr/>
        </p:nvSpPr>
        <p:spPr bwMode="auto">
          <a:xfrm rot="10800000" flipV="1">
            <a:off x="7810143" y="4806812"/>
            <a:ext cx="71437" cy="792163"/>
          </a:xfrm>
          <a:prstGeom prst="leftBrace">
            <a:avLst>
              <a:gd name="adj1" fmla="val 92408"/>
              <a:gd name="adj2" fmla="val 50000"/>
            </a:avLst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AutoShape 35"/>
          <p:cNvSpPr>
            <a:spLocks/>
          </p:cNvSpPr>
          <p:nvPr/>
        </p:nvSpPr>
        <p:spPr bwMode="auto">
          <a:xfrm rot="10800000" flipV="1">
            <a:off x="7810143" y="5741850"/>
            <a:ext cx="71437" cy="360362"/>
          </a:xfrm>
          <a:prstGeom prst="leftBrace">
            <a:avLst>
              <a:gd name="adj1" fmla="val 42037"/>
              <a:gd name="adj2" fmla="val 50000"/>
            </a:avLst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434975" y="1500232"/>
            <a:ext cx="226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Number operator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0" name="AutoShape 22"/>
          <p:cNvSpPr>
            <a:spLocks noChangeArrowheads="1"/>
          </p:cNvSpPr>
          <p:nvPr/>
        </p:nvSpPr>
        <p:spPr bwMode="auto">
          <a:xfrm>
            <a:off x="5403179" y="3489056"/>
            <a:ext cx="1019175" cy="266700"/>
          </a:xfrm>
          <a:prstGeom prst="curvedUpArrow">
            <a:avLst>
              <a:gd name="adj1" fmla="val 32659"/>
              <a:gd name="adj2" fmla="val 109088"/>
              <a:gd name="adj3" fmla="val 35120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26"/>
          <p:cNvSpPr>
            <a:spLocks noChangeArrowheads="1"/>
          </p:cNvSpPr>
          <p:nvPr/>
        </p:nvSpPr>
        <p:spPr bwMode="auto">
          <a:xfrm flipH="1">
            <a:off x="4295104" y="3485881"/>
            <a:ext cx="1019175" cy="266700"/>
          </a:xfrm>
          <a:prstGeom prst="curvedUpArrow">
            <a:avLst>
              <a:gd name="adj1" fmla="val 32659"/>
              <a:gd name="adj2" fmla="val 109088"/>
              <a:gd name="adj3" fmla="val 35120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  <a:tint val="66000"/>
                  <a:satMod val="160000"/>
                </a:schemeClr>
              </a:gs>
              <a:gs pos="50000">
                <a:schemeClr val="tx1">
                  <a:lumMod val="50000"/>
                  <a:lumOff val="50000"/>
                  <a:tint val="44500"/>
                  <a:satMod val="160000"/>
                </a:schemeClr>
              </a:gs>
              <a:gs pos="10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5473029" y="3866881"/>
            <a:ext cx="1247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creation</a:t>
            </a:r>
            <a:endParaRPr lang="en-US" i="1" dirty="0">
              <a:solidFill>
                <a:srgbClr val="92D050"/>
              </a:solidFill>
              <a:latin typeface="Times New Roman" pitchFamily="18" charset="0"/>
            </a:endParaRPr>
          </a:p>
        </p:txBody>
      </p:sp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4031579" y="3866881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i="1" dirty="0" smtClean="0">
                <a:solidFill>
                  <a:srgbClr val="E32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annihilation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endParaRPr lang="en-US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434975" y="2302479"/>
            <a:ext cx="23339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Basis in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Fock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space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434975" y="4269806"/>
            <a:ext cx="1470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Operators</a:t>
            </a:r>
            <a:endParaRPr lang="en-US" sz="20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>
            <a:off x="8036236" y="4931353"/>
            <a:ext cx="10251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en-US" sz="1400" i="1" dirty="0" smtClean="0"/>
              <a:t>ladder </a:t>
            </a:r>
          </a:p>
          <a:p>
            <a:pPr algn="l" eaLnBrk="1" hangingPunct="1"/>
            <a:r>
              <a:rPr lang="en-US" sz="1400" i="1" dirty="0" smtClean="0"/>
              <a:t>structure</a:t>
            </a:r>
            <a:r>
              <a:rPr lang="en-US" sz="1600" i="1" dirty="0" smtClean="0"/>
              <a:t>  </a:t>
            </a:r>
            <a:endParaRPr lang="en-US" sz="1600" i="1" dirty="0">
              <a:latin typeface="Times New Roman" pitchFamily="18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3254655" y="1789298"/>
            <a:ext cx="2321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en-US" sz="24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</a:t>
            </a:r>
            <a:r>
              <a:rPr lang="pl-PL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</a:t>
            </a:r>
            <a:r>
              <a:rPr lang="pl-PL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Symbol"/>
              </a:rPr>
              <a:t> </a:t>
            </a:r>
            <a:r>
              <a:rPr lang="en-US" sz="24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en-US" sz="24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</a:t>
            </a:r>
            <a:endParaRPr lang="en-US" sz="2400" spc="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Text Box 5"/>
          <p:cNvSpPr txBox="1">
            <a:spLocks noChangeArrowheads="1"/>
          </p:cNvSpPr>
          <p:nvPr/>
        </p:nvSpPr>
        <p:spPr bwMode="auto">
          <a:xfrm>
            <a:off x="1072479" y="2924759"/>
            <a:ext cx="69246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0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, </a:t>
            </a:r>
            <a:r>
              <a:rPr lang="pl-PL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, </a:t>
            </a:r>
            <a:r>
              <a:rPr lang="pl-PL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2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, </a:t>
            </a:r>
            <a:r>
              <a:rPr lang="pl-PL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…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… , </a:t>
            </a:r>
            <a:r>
              <a:rPr lang="en-US" sz="2400" i="1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, </a:t>
            </a:r>
            <a:r>
              <a:rPr lang="en-US" sz="2400" i="1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, </a:t>
            </a:r>
            <a:r>
              <a:rPr lang="en-US" sz="2400" i="1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+1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, ……</a:t>
            </a:r>
            <a:endParaRPr lang="en-US" sz="2400" spc="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400" spc="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2186609" y="5628042"/>
            <a:ext cx="32061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uclid"/>
                <a:sym typeface="Mathematica1"/>
              </a:rPr>
              <a:t>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uclid"/>
                <a:sym typeface="Mathematica1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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Prostokąt 49"/>
          <p:cNvSpPr/>
          <p:nvPr/>
        </p:nvSpPr>
        <p:spPr>
          <a:xfrm>
            <a:off x="2186609" y="5054249"/>
            <a:ext cx="3502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000" baseline="4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uclid"/>
                <a:sym typeface="Mathematica1"/>
              </a:rPr>
              <a:t>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uclid"/>
                <a:sym typeface="Mathematica1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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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Euclid Symbol"/>
              </a:rPr>
              <a:t>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Prostokąt 50"/>
          <p:cNvSpPr/>
          <p:nvPr/>
        </p:nvSpPr>
        <p:spPr>
          <a:xfrm>
            <a:off x="5758264" y="4836297"/>
            <a:ext cx="24241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[</a:t>
            </a:r>
            <a:r>
              <a:rPr lang="en-US" sz="2000" i="1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000" i="1" spc="600" baseline="30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en-US" sz="2000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,</a:t>
            </a:r>
            <a:r>
              <a:rPr lang="en-US" sz="2000" i="1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]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uclid"/>
                <a:sym typeface="Mathematica1"/>
              </a:rPr>
              <a:t> 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</a:t>
            </a:r>
            <a:r>
              <a:rPr lang="en-US" sz="2000" i="1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000" spc="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endParaRPr lang="en-US" sz="2000" spc="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Prostokąt 51"/>
          <p:cNvSpPr/>
          <p:nvPr/>
        </p:nvSpPr>
        <p:spPr>
          <a:xfrm>
            <a:off x="5758264" y="5297962"/>
            <a:ext cx="20526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[</a:t>
            </a:r>
            <a:r>
              <a:rPr lang="en-US" sz="2000" i="1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000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,</a:t>
            </a:r>
            <a:r>
              <a:rPr lang="en-US" sz="2000" i="1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N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]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Euclid"/>
                <a:sym typeface="Mathematica1"/>
              </a:rPr>
              <a:t> 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</a:t>
            </a:r>
            <a:r>
              <a:rPr lang="en-US" sz="2000" i="1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endParaRPr lang="en-US" sz="2000" spc="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Prostokąt 52"/>
          <p:cNvSpPr/>
          <p:nvPr/>
        </p:nvSpPr>
        <p:spPr>
          <a:xfrm>
            <a:off x="5758264" y="5724653"/>
            <a:ext cx="20526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[</a:t>
            </a:r>
            <a:r>
              <a:rPr lang="en-US" sz="2000" i="1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000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,</a:t>
            </a:r>
            <a:r>
              <a:rPr lang="en-US" sz="2000" i="1" spc="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000" spc="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]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</a:t>
            </a:r>
            <a:r>
              <a:rPr lang="en-US" sz="2000" spc="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endParaRPr lang="en-US" sz="2000" spc="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Łącznik prosty 53"/>
          <p:cNvCxnSpPr/>
          <p:nvPr/>
        </p:nvCxnSpPr>
        <p:spPr>
          <a:xfrm>
            <a:off x="3385292" y="5664461"/>
            <a:ext cx="182894" cy="27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/>
          <p:cNvCxnSpPr/>
          <p:nvPr/>
        </p:nvCxnSpPr>
        <p:spPr>
          <a:xfrm>
            <a:off x="3469411" y="5092159"/>
            <a:ext cx="623759" cy="11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01 0 " pathEditMode="relative" ptsTypes="AA">
                                      <p:cBhvr>
                                        <p:cTn id="6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01 0 " pathEditMode="relative" ptsTypes="AA">
                                      <p:cBhvr>
                                        <p:cTn id="7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01 0 " pathEditMode="relative" ptsTypes="AA">
                                      <p:cBhvr>
                                        <p:cTn id="7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01 0 " pathEditMode="relative" ptsTypes="AA">
                                      <p:cBhvr>
                                        <p:cTn id="7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01 0 " pathEditMode="relative" ptsTypes="AA">
                                      <p:cBhvr>
                                        <p:cTn id="7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901 0 " pathEditMode="relative" ptsTypes="AA">
                                      <p:cBhvr>
                                        <p:cTn id="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5" grpId="1"/>
      <p:bldP spid="36" grpId="0"/>
      <p:bldP spid="36" grpId="1"/>
      <p:bldP spid="37" grpId="0" animBg="1"/>
      <p:bldP spid="38" grpId="0" animBg="1"/>
      <p:bldP spid="40" grpId="0" animBg="1"/>
      <p:bldP spid="41" grpId="0" animBg="1"/>
      <p:bldP spid="42" grpId="0"/>
      <p:bldP spid="43" grpId="0"/>
      <p:bldP spid="45" grpId="0"/>
      <p:bldP spid="46" grpId="0"/>
      <p:bldP spid="49" grpId="0"/>
      <p:bldP spid="49" grpId="1"/>
      <p:bldP spid="50" grpId="0"/>
      <p:bldP spid="50" grpId="1"/>
      <p:bldP spid="51" grpId="0"/>
      <p:bldP spid="52" grpId="0"/>
      <p:bldP spid="5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Example I: Product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6" name="Łącznik prosty 5"/>
          <p:cNvCxnSpPr/>
          <p:nvPr/>
        </p:nvCxnSpPr>
        <p:spPr>
          <a:xfrm rot="16200000" flipV="1">
            <a:off x="3283135" y="4734439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>
            <a:spLocks noChangeAspect="1"/>
          </p:cNvSpPr>
          <p:nvPr/>
        </p:nvSpPr>
        <p:spPr>
          <a:xfrm>
            <a:off x="3493153" y="494426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Łącznik prosty 7"/>
          <p:cNvCxnSpPr/>
          <p:nvPr/>
        </p:nvCxnSpPr>
        <p:spPr>
          <a:xfrm rot="5400000" flipH="1" flipV="1">
            <a:off x="3474431" y="4739638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6200000" flipH="1">
            <a:off x="3466897" y="5060327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rot="5400000" flipH="1" flipV="1">
            <a:off x="3275609" y="5055134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a 10"/>
          <p:cNvSpPr>
            <a:spLocks noChangeAspect="1"/>
          </p:cNvSpPr>
          <p:nvPr/>
        </p:nvSpPr>
        <p:spPr>
          <a:xfrm>
            <a:off x="3679246" y="527249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a 11"/>
          <p:cNvSpPr>
            <a:spLocks noChangeAspect="1"/>
          </p:cNvSpPr>
          <p:nvPr/>
        </p:nvSpPr>
        <p:spPr>
          <a:xfrm>
            <a:off x="3296659" y="463110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a 12"/>
          <p:cNvSpPr>
            <a:spLocks noChangeAspect="1"/>
          </p:cNvSpPr>
          <p:nvPr/>
        </p:nvSpPr>
        <p:spPr>
          <a:xfrm>
            <a:off x="3296659" y="527249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ipsa 13"/>
          <p:cNvSpPr>
            <a:spLocks noChangeAspect="1"/>
          </p:cNvSpPr>
          <p:nvPr/>
        </p:nvSpPr>
        <p:spPr>
          <a:xfrm>
            <a:off x="3679246" y="463110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 rot="16200000" flipV="1">
            <a:off x="3955422" y="4742106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a 15"/>
          <p:cNvSpPr>
            <a:spLocks noChangeAspect="1"/>
          </p:cNvSpPr>
          <p:nvPr/>
        </p:nvSpPr>
        <p:spPr>
          <a:xfrm>
            <a:off x="4156726" y="4943225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Łącznik prosty 16"/>
          <p:cNvCxnSpPr/>
          <p:nvPr/>
        </p:nvCxnSpPr>
        <p:spPr>
          <a:xfrm rot="5400000" flipH="1" flipV="1">
            <a:off x="4136393" y="4741248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rot="16200000" flipH="1">
            <a:off x="4037302" y="5153253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a 18"/>
          <p:cNvSpPr>
            <a:spLocks noChangeAspect="1"/>
          </p:cNvSpPr>
          <p:nvPr/>
        </p:nvSpPr>
        <p:spPr>
          <a:xfrm>
            <a:off x="4338560" y="463110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a 19"/>
          <p:cNvSpPr>
            <a:spLocks noChangeAspect="1"/>
          </p:cNvSpPr>
          <p:nvPr/>
        </p:nvSpPr>
        <p:spPr>
          <a:xfrm>
            <a:off x="4156726" y="527249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a 20"/>
          <p:cNvSpPr>
            <a:spLocks noChangeAspect="1"/>
          </p:cNvSpPr>
          <p:nvPr/>
        </p:nvSpPr>
        <p:spPr>
          <a:xfrm>
            <a:off x="3976610" y="463110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Łącznik prosty 37"/>
          <p:cNvCxnSpPr/>
          <p:nvPr/>
        </p:nvCxnSpPr>
        <p:spPr>
          <a:xfrm rot="16200000" flipV="1">
            <a:off x="935972" y="4733395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ipsa 38"/>
          <p:cNvSpPr>
            <a:spLocks noChangeAspect="1"/>
          </p:cNvSpPr>
          <p:nvPr/>
        </p:nvSpPr>
        <p:spPr>
          <a:xfrm>
            <a:off x="1145990" y="494322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Łącznik prosty 39"/>
          <p:cNvCxnSpPr/>
          <p:nvPr/>
        </p:nvCxnSpPr>
        <p:spPr>
          <a:xfrm rot="5400000" flipH="1" flipV="1">
            <a:off x="1127268" y="4738594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40"/>
          <p:cNvCxnSpPr/>
          <p:nvPr/>
        </p:nvCxnSpPr>
        <p:spPr>
          <a:xfrm rot="16200000" flipH="1">
            <a:off x="1119734" y="5059283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41"/>
          <p:cNvCxnSpPr/>
          <p:nvPr/>
        </p:nvCxnSpPr>
        <p:spPr>
          <a:xfrm rot="5400000" flipH="1" flipV="1">
            <a:off x="928446" y="5054090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a 42"/>
          <p:cNvSpPr>
            <a:spLocks noChangeAspect="1"/>
          </p:cNvSpPr>
          <p:nvPr/>
        </p:nvSpPr>
        <p:spPr>
          <a:xfrm>
            <a:off x="1332083" y="527144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Elipsa 43"/>
          <p:cNvSpPr>
            <a:spLocks noChangeAspect="1"/>
          </p:cNvSpPr>
          <p:nvPr/>
        </p:nvSpPr>
        <p:spPr>
          <a:xfrm>
            <a:off x="949496" y="463005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Elipsa 44"/>
          <p:cNvSpPr>
            <a:spLocks noChangeAspect="1"/>
          </p:cNvSpPr>
          <p:nvPr/>
        </p:nvSpPr>
        <p:spPr>
          <a:xfrm>
            <a:off x="949496" y="5271447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lipsa 45"/>
          <p:cNvSpPr>
            <a:spLocks noChangeAspect="1"/>
          </p:cNvSpPr>
          <p:nvPr/>
        </p:nvSpPr>
        <p:spPr>
          <a:xfrm>
            <a:off x="1332083" y="463005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Łącznik prosty 46"/>
          <p:cNvCxnSpPr/>
          <p:nvPr/>
        </p:nvCxnSpPr>
        <p:spPr>
          <a:xfrm rot="16200000" flipV="1">
            <a:off x="2013737" y="4743675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a 47"/>
          <p:cNvSpPr>
            <a:spLocks noChangeAspect="1"/>
          </p:cNvSpPr>
          <p:nvPr/>
        </p:nvSpPr>
        <p:spPr>
          <a:xfrm>
            <a:off x="2215041" y="494479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Łącznik prosty 48"/>
          <p:cNvCxnSpPr/>
          <p:nvPr/>
        </p:nvCxnSpPr>
        <p:spPr>
          <a:xfrm rot="5400000" flipH="1" flipV="1">
            <a:off x="2194708" y="4742817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49"/>
          <p:cNvCxnSpPr/>
          <p:nvPr/>
        </p:nvCxnSpPr>
        <p:spPr>
          <a:xfrm rot="16200000" flipH="1">
            <a:off x="2095617" y="5154822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a 50"/>
          <p:cNvSpPr>
            <a:spLocks noChangeAspect="1"/>
          </p:cNvSpPr>
          <p:nvPr/>
        </p:nvSpPr>
        <p:spPr>
          <a:xfrm>
            <a:off x="2396875" y="463267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ipsa 51"/>
          <p:cNvSpPr>
            <a:spLocks noChangeAspect="1"/>
          </p:cNvSpPr>
          <p:nvPr/>
        </p:nvSpPr>
        <p:spPr>
          <a:xfrm>
            <a:off x="2215041" y="5274063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Elipsa 52"/>
          <p:cNvSpPr>
            <a:spLocks noChangeAspect="1"/>
          </p:cNvSpPr>
          <p:nvPr/>
        </p:nvSpPr>
        <p:spPr>
          <a:xfrm>
            <a:off x="2034925" y="4632671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ytuł 1"/>
          <p:cNvSpPr txBox="1">
            <a:spLocks/>
          </p:cNvSpPr>
          <p:nvPr/>
        </p:nvSpPr>
        <p:spPr>
          <a:xfrm>
            <a:off x="1592446" y="4721886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*</a:t>
            </a:r>
          </a:p>
        </p:txBody>
      </p:sp>
      <p:cxnSp>
        <p:nvCxnSpPr>
          <p:cNvPr id="69" name="Łącznik prosty 68"/>
          <p:cNvCxnSpPr/>
          <p:nvPr/>
        </p:nvCxnSpPr>
        <p:spPr>
          <a:xfrm rot="16200000" flipV="1">
            <a:off x="5998465" y="4160142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Elipsa 69"/>
          <p:cNvSpPr>
            <a:spLocks noChangeAspect="1"/>
          </p:cNvSpPr>
          <p:nvPr/>
        </p:nvSpPr>
        <p:spPr>
          <a:xfrm>
            <a:off x="6208483" y="436996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Łącznik prosty 70"/>
          <p:cNvCxnSpPr/>
          <p:nvPr/>
        </p:nvCxnSpPr>
        <p:spPr>
          <a:xfrm rot="5400000" flipH="1" flipV="1">
            <a:off x="6189761" y="4165341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71"/>
          <p:cNvCxnSpPr/>
          <p:nvPr/>
        </p:nvCxnSpPr>
        <p:spPr>
          <a:xfrm rot="16200000" flipH="1">
            <a:off x="6182227" y="4486030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rot="5400000" flipH="1" flipV="1">
            <a:off x="5992669" y="4484650"/>
            <a:ext cx="330305" cy="19095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ipsa 73"/>
          <p:cNvSpPr>
            <a:spLocks noChangeAspect="1"/>
          </p:cNvSpPr>
          <p:nvPr/>
        </p:nvSpPr>
        <p:spPr>
          <a:xfrm>
            <a:off x="6394576" y="469819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Elipsa 74"/>
          <p:cNvSpPr>
            <a:spLocks noChangeAspect="1"/>
          </p:cNvSpPr>
          <p:nvPr/>
        </p:nvSpPr>
        <p:spPr>
          <a:xfrm>
            <a:off x="6011989" y="405680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Elipsa 75"/>
          <p:cNvSpPr>
            <a:spLocks noChangeAspect="1"/>
          </p:cNvSpPr>
          <p:nvPr/>
        </p:nvSpPr>
        <p:spPr>
          <a:xfrm>
            <a:off x="6394576" y="405680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Łącznik prosty 76"/>
          <p:cNvCxnSpPr/>
          <p:nvPr/>
        </p:nvCxnSpPr>
        <p:spPr>
          <a:xfrm rot="16200000" flipV="1">
            <a:off x="5628851" y="4811279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Elipsa 77"/>
          <p:cNvSpPr>
            <a:spLocks noChangeAspect="1"/>
          </p:cNvSpPr>
          <p:nvPr/>
        </p:nvSpPr>
        <p:spPr>
          <a:xfrm>
            <a:off x="5830155" y="501239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Łącznik prosty 78"/>
          <p:cNvCxnSpPr/>
          <p:nvPr/>
        </p:nvCxnSpPr>
        <p:spPr>
          <a:xfrm rot="5400000" flipH="1" flipV="1">
            <a:off x="5811552" y="4806609"/>
            <a:ext cx="314209" cy="187380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rot="16200000" flipH="1">
            <a:off x="5710731" y="5222426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lipsa 80"/>
          <p:cNvSpPr>
            <a:spLocks noChangeAspect="1"/>
          </p:cNvSpPr>
          <p:nvPr/>
        </p:nvSpPr>
        <p:spPr>
          <a:xfrm>
            <a:off x="5830155" y="5341667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Elipsa 81"/>
          <p:cNvSpPr>
            <a:spLocks noChangeAspect="1"/>
          </p:cNvSpPr>
          <p:nvPr/>
        </p:nvSpPr>
        <p:spPr>
          <a:xfrm>
            <a:off x="5650039" y="470027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Łącznik prosty 82"/>
          <p:cNvCxnSpPr/>
          <p:nvPr/>
        </p:nvCxnSpPr>
        <p:spPr>
          <a:xfrm rot="16200000" flipV="1">
            <a:off x="7921201" y="4162225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Elipsa 83"/>
          <p:cNvSpPr>
            <a:spLocks noChangeAspect="1"/>
          </p:cNvSpPr>
          <p:nvPr/>
        </p:nvSpPr>
        <p:spPr>
          <a:xfrm>
            <a:off x="8131219" y="4372050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Łącznik prosty 84"/>
          <p:cNvCxnSpPr/>
          <p:nvPr/>
        </p:nvCxnSpPr>
        <p:spPr>
          <a:xfrm rot="5400000" flipH="1" flipV="1">
            <a:off x="8112497" y="4167424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prosty 85"/>
          <p:cNvCxnSpPr/>
          <p:nvPr/>
        </p:nvCxnSpPr>
        <p:spPr>
          <a:xfrm rot="16200000" flipH="1">
            <a:off x="8104963" y="4488112"/>
            <a:ext cx="328228" cy="1861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86"/>
          <p:cNvCxnSpPr/>
          <p:nvPr/>
        </p:nvCxnSpPr>
        <p:spPr>
          <a:xfrm rot="5400000" flipH="1" flipV="1">
            <a:off x="7913532" y="4482777"/>
            <a:ext cx="328221" cy="19678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ipsa 87"/>
          <p:cNvSpPr>
            <a:spLocks noChangeAspect="1"/>
          </p:cNvSpPr>
          <p:nvPr/>
        </p:nvSpPr>
        <p:spPr>
          <a:xfrm>
            <a:off x="7934725" y="405888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Elipsa 88"/>
          <p:cNvSpPr>
            <a:spLocks noChangeAspect="1"/>
          </p:cNvSpPr>
          <p:nvPr/>
        </p:nvSpPr>
        <p:spPr>
          <a:xfrm>
            <a:off x="8317312" y="405888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Łącznik prosty 89"/>
          <p:cNvCxnSpPr/>
          <p:nvPr/>
        </p:nvCxnSpPr>
        <p:spPr>
          <a:xfrm rot="16200000" flipV="1">
            <a:off x="7913254" y="4811281"/>
            <a:ext cx="312121" cy="18011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ipsa 90"/>
          <p:cNvSpPr>
            <a:spLocks noChangeAspect="1"/>
          </p:cNvSpPr>
          <p:nvPr/>
        </p:nvSpPr>
        <p:spPr>
          <a:xfrm>
            <a:off x="8114557" y="501239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Łącznik prosty 91"/>
          <p:cNvCxnSpPr/>
          <p:nvPr/>
        </p:nvCxnSpPr>
        <p:spPr>
          <a:xfrm rot="5400000" flipH="1" flipV="1">
            <a:off x="8104686" y="4799960"/>
            <a:ext cx="312127" cy="202764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92"/>
          <p:cNvCxnSpPr/>
          <p:nvPr/>
        </p:nvCxnSpPr>
        <p:spPr>
          <a:xfrm rot="16200000" flipH="1">
            <a:off x="7995133" y="5222427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ipsa 93"/>
          <p:cNvSpPr>
            <a:spLocks noChangeAspect="1"/>
          </p:cNvSpPr>
          <p:nvPr/>
        </p:nvSpPr>
        <p:spPr>
          <a:xfrm>
            <a:off x="8114557" y="534166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ytuł 1"/>
          <p:cNvSpPr txBox="1">
            <a:spLocks/>
          </p:cNvSpPr>
          <p:nvPr/>
        </p:nvSpPr>
        <p:spPr>
          <a:xfrm>
            <a:off x="2772365" y="466119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sp>
        <p:nvSpPr>
          <p:cNvPr id="116" name="Tytuł 1"/>
          <p:cNvSpPr txBox="1">
            <a:spLocks/>
          </p:cNvSpPr>
          <p:nvPr/>
        </p:nvSpPr>
        <p:spPr>
          <a:xfrm>
            <a:off x="7409711" y="461619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17" name="Tytuł 1"/>
          <p:cNvSpPr txBox="1">
            <a:spLocks/>
          </p:cNvSpPr>
          <p:nvPr/>
        </p:nvSpPr>
        <p:spPr>
          <a:xfrm>
            <a:off x="6921131" y="4553896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118" name="Tytuł 1"/>
          <p:cNvSpPr txBox="1">
            <a:spLocks/>
          </p:cNvSpPr>
          <p:nvPr/>
        </p:nvSpPr>
        <p:spPr>
          <a:xfrm>
            <a:off x="5049629" y="4661195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4</a:t>
            </a:r>
          </a:p>
        </p:txBody>
      </p:sp>
      <p:sp>
        <p:nvSpPr>
          <p:cNvPr id="119" name="Tytuł 1"/>
          <p:cNvSpPr txBox="1">
            <a:spLocks/>
          </p:cNvSpPr>
          <p:nvPr/>
        </p:nvSpPr>
        <p:spPr>
          <a:xfrm>
            <a:off x="4561049" y="4598896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540466" y="2950944"/>
          <a:ext cx="4972163" cy="408205"/>
        </p:xfrm>
        <a:graphic>
          <a:graphicData uri="http://schemas.openxmlformats.org/presentationml/2006/ole">
            <p:oleObj spid="_x0000_s73732" name="Equation" r:id="rId3" imgW="2781000" imgH="228600" progId="Equation.DSMT4">
              <p:embed/>
            </p:oleObj>
          </a:graphicData>
        </a:graphic>
      </p:graphicFrame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949496" y="1629670"/>
          <a:ext cx="1144585" cy="373266"/>
        </p:xfrm>
        <a:graphic>
          <a:graphicData uri="http://schemas.openxmlformats.org/presentationml/2006/ole">
            <p:oleObj spid="_x0000_s73730" name="Equation" r:id="rId4" imgW="622080" imgH="203040" progId="Equation.DSMT4">
              <p:embed/>
            </p:oleObj>
          </a:graphicData>
        </a:graphic>
      </p:graphicFrame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5437032" y="1629670"/>
          <a:ext cx="1051269" cy="373266"/>
        </p:xfrm>
        <a:graphic>
          <a:graphicData uri="http://schemas.openxmlformats.org/presentationml/2006/ole">
            <p:oleObj spid="_x0000_s73731" name="Equation" r:id="rId5" imgW="571320" imgH="203040" progId="Equation.DSMT4">
              <p:embed/>
            </p:oleObj>
          </a:graphicData>
        </a:graphic>
      </p:graphicFrame>
      <p:cxnSp>
        <p:nvCxnSpPr>
          <p:cNvPr id="122" name="Łącznik prosty ze strzałką 121"/>
          <p:cNvCxnSpPr/>
          <p:nvPr/>
        </p:nvCxnSpPr>
        <p:spPr>
          <a:xfrm>
            <a:off x="2343839" y="1836100"/>
            <a:ext cx="677316" cy="1459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/>
          <p:cNvCxnSpPr/>
          <p:nvPr/>
        </p:nvCxnSpPr>
        <p:spPr>
          <a:xfrm rot="16200000" flipV="1">
            <a:off x="3416321" y="1640962"/>
            <a:ext cx="287633" cy="1804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Elipsa 124"/>
          <p:cNvSpPr>
            <a:spLocks noChangeAspect="1"/>
          </p:cNvSpPr>
          <p:nvPr/>
        </p:nvSpPr>
        <p:spPr>
          <a:xfrm>
            <a:off x="3609216" y="1834411"/>
            <a:ext cx="82322" cy="82662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Łącznik prosty 125"/>
          <p:cNvCxnSpPr/>
          <p:nvPr/>
        </p:nvCxnSpPr>
        <p:spPr>
          <a:xfrm rot="5400000" flipH="1" flipV="1">
            <a:off x="3592020" y="1645737"/>
            <a:ext cx="287634" cy="17092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Łącznik prosty 126"/>
          <p:cNvCxnSpPr/>
          <p:nvPr/>
        </p:nvCxnSpPr>
        <p:spPr>
          <a:xfrm rot="16200000" flipH="1">
            <a:off x="3585101" y="1940280"/>
            <a:ext cx="301466" cy="17092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127"/>
          <p:cNvCxnSpPr/>
          <p:nvPr/>
        </p:nvCxnSpPr>
        <p:spPr>
          <a:xfrm rot="5400000" flipH="1" flipV="1">
            <a:off x="3409408" y="1935510"/>
            <a:ext cx="301462" cy="1804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Elipsa 128"/>
          <p:cNvSpPr>
            <a:spLocks noChangeAspect="1"/>
          </p:cNvSpPr>
          <p:nvPr/>
        </p:nvSpPr>
        <p:spPr>
          <a:xfrm>
            <a:off x="3780137" y="2135147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3428742" y="154604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3428742" y="2135146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3780137" y="154604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Łącznik prosty ze strzałką 132"/>
          <p:cNvCxnSpPr/>
          <p:nvPr/>
        </p:nvCxnSpPr>
        <p:spPr>
          <a:xfrm flipV="1">
            <a:off x="6831672" y="1832724"/>
            <a:ext cx="677316" cy="959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rot="16200000" flipV="1">
            <a:off x="7978004" y="1648962"/>
            <a:ext cx="286675" cy="16543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Elipsa 134"/>
          <p:cNvSpPr>
            <a:spLocks noChangeAspect="1"/>
          </p:cNvSpPr>
          <p:nvPr/>
        </p:nvSpPr>
        <p:spPr>
          <a:xfrm>
            <a:off x="8162895" y="1833683"/>
            <a:ext cx="82322" cy="82662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Łącznik prosty 135"/>
          <p:cNvCxnSpPr/>
          <p:nvPr/>
        </p:nvCxnSpPr>
        <p:spPr>
          <a:xfrm rot="5400000" flipH="1" flipV="1">
            <a:off x="8144220" y="1648173"/>
            <a:ext cx="286678" cy="1670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136"/>
          <p:cNvCxnSpPr/>
          <p:nvPr/>
        </p:nvCxnSpPr>
        <p:spPr>
          <a:xfrm rot="16200000" flipH="1">
            <a:off x="8053208" y="2026588"/>
            <a:ext cx="301694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Elipsa 137"/>
          <p:cNvSpPr>
            <a:spLocks noChangeAspect="1"/>
          </p:cNvSpPr>
          <p:nvPr/>
        </p:nvSpPr>
        <p:spPr>
          <a:xfrm>
            <a:off x="8329904" y="1547010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Elipsa 138"/>
          <p:cNvSpPr>
            <a:spLocks noChangeAspect="1"/>
          </p:cNvSpPr>
          <p:nvPr/>
        </p:nvSpPr>
        <p:spPr>
          <a:xfrm>
            <a:off x="8162895" y="2136107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Elipsa 139"/>
          <p:cNvSpPr>
            <a:spLocks noChangeAspect="1"/>
          </p:cNvSpPr>
          <p:nvPr/>
        </p:nvSpPr>
        <p:spPr>
          <a:xfrm>
            <a:off x="7997464" y="154700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ytuł 1"/>
          <p:cNvSpPr txBox="1">
            <a:spLocks/>
          </p:cNvSpPr>
          <p:nvPr/>
        </p:nvSpPr>
        <p:spPr>
          <a:xfrm>
            <a:off x="4430634" y="1588340"/>
            <a:ext cx="466747" cy="571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&amp;</a:t>
            </a:r>
            <a:endParaRPr kumimoji="0" lang="en-GB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50" name="Tytuł 1"/>
          <p:cNvSpPr txBox="1">
            <a:spLocks/>
          </p:cNvSpPr>
          <p:nvPr/>
        </p:nvSpPr>
        <p:spPr>
          <a:xfrm>
            <a:off x="114778" y="2279650"/>
            <a:ext cx="3010269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Product in </a:t>
            </a:r>
            <a:r>
              <a:rPr lang="en-US" sz="2000" i="1" dirty="0" smtClean="0">
                <a:latin typeface="Mathematica6" pitchFamily="2" charset="2"/>
                <a:ea typeface="+mj-ea"/>
                <a:cs typeface="+mj-cs"/>
              </a:rPr>
              <a:t>A </a:t>
            </a:r>
            <a:r>
              <a:rPr lang="en-US" sz="2000" i="1" dirty="0" smtClean="0">
                <a:ea typeface="+mj-ea"/>
                <a:cs typeface="+mj-cs"/>
              </a:rPr>
              <a:t>: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151" name="Tytuł 1"/>
          <p:cNvSpPr txBox="1">
            <a:spLocks/>
          </p:cNvSpPr>
          <p:nvPr/>
        </p:nvSpPr>
        <p:spPr>
          <a:xfrm>
            <a:off x="114778" y="3639759"/>
            <a:ext cx="184869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Product in </a:t>
            </a:r>
            <a:r>
              <a:rPr lang="en-US" sz="2000" i="1" dirty="0" smtClean="0">
                <a:latin typeface="Mathematica6" pitchFamily="2" charset="2"/>
                <a:ea typeface="+mj-ea"/>
                <a:cs typeface="+mj-cs"/>
              </a:rPr>
              <a:t>G </a:t>
            </a:r>
            <a:r>
              <a:rPr lang="en-US" sz="2000" i="1" dirty="0" smtClean="0">
                <a:ea typeface="+mj-ea"/>
                <a:cs typeface="+mj-cs"/>
              </a:rPr>
              <a:t>: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Example I</a:t>
            </a:r>
            <a:r>
              <a:rPr lang="pl-PL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</a:t>
            </a:r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: </a:t>
            </a:r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String</a:t>
            </a:r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31</a:t>
            </a:fld>
            <a:endParaRPr lang="pl-PL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1963224" y="2977234"/>
          <a:ext cx="6834188" cy="407987"/>
        </p:xfrm>
        <a:graphic>
          <a:graphicData uri="http://schemas.openxmlformats.org/presentationml/2006/ole">
            <p:oleObj spid="_x0000_s76804" name="Equation" r:id="rId3" imgW="3822480" imgH="228600" progId="Equation.DSMT4">
              <p:embed/>
            </p:oleObj>
          </a:graphicData>
        </a:graphic>
      </p:graphicFrame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949496" y="1629670"/>
          <a:ext cx="1144585" cy="373266"/>
        </p:xfrm>
        <a:graphic>
          <a:graphicData uri="http://schemas.openxmlformats.org/presentationml/2006/ole">
            <p:oleObj spid="_x0000_s76802" name="Equation" r:id="rId4" imgW="622080" imgH="203040" progId="Equation.DSMT4">
              <p:embed/>
            </p:oleObj>
          </a:graphicData>
        </a:graphic>
      </p:graphicFrame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5437032" y="1629670"/>
          <a:ext cx="1051269" cy="373266"/>
        </p:xfrm>
        <a:graphic>
          <a:graphicData uri="http://schemas.openxmlformats.org/presentationml/2006/ole">
            <p:oleObj spid="_x0000_s76803" name="Equation" r:id="rId5" imgW="571320" imgH="203040" progId="Equation.DSMT4">
              <p:embed/>
            </p:oleObj>
          </a:graphicData>
        </a:graphic>
      </p:graphicFrame>
      <p:cxnSp>
        <p:nvCxnSpPr>
          <p:cNvPr id="122" name="Łącznik prosty ze strzałką 121"/>
          <p:cNvCxnSpPr/>
          <p:nvPr/>
        </p:nvCxnSpPr>
        <p:spPr>
          <a:xfrm>
            <a:off x="2343839" y="1836100"/>
            <a:ext cx="677316" cy="1459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/>
          <p:cNvCxnSpPr/>
          <p:nvPr/>
        </p:nvCxnSpPr>
        <p:spPr>
          <a:xfrm rot="16200000" flipV="1">
            <a:off x="3416321" y="1640962"/>
            <a:ext cx="287633" cy="18046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Elipsa 124"/>
          <p:cNvSpPr>
            <a:spLocks noChangeAspect="1"/>
          </p:cNvSpPr>
          <p:nvPr/>
        </p:nvSpPr>
        <p:spPr>
          <a:xfrm>
            <a:off x="3609216" y="1834411"/>
            <a:ext cx="82322" cy="82662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Łącznik prosty 125"/>
          <p:cNvCxnSpPr/>
          <p:nvPr/>
        </p:nvCxnSpPr>
        <p:spPr>
          <a:xfrm rot="5400000" flipH="1" flipV="1">
            <a:off x="3592020" y="1645737"/>
            <a:ext cx="287634" cy="17092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Łącznik prosty 126"/>
          <p:cNvCxnSpPr/>
          <p:nvPr/>
        </p:nvCxnSpPr>
        <p:spPr>
          <a:xfrm rot="16200000" flipH="1">
            <a:off x="3585101" y="1940280"/>
            <a:ext cx="301466" cy="17092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Łącznik prosty 127"/>
          <p:cNvCxnSpPr/>
          <p:nvPr/>
        </p:nvCxnSpPr>
        <p:spPr>
          <a:xfrm rot="5400000" flipH="1" flipV="1">
            <a:off x="3409408" y="1935510"/>
            <a:ext cx="301462" cy="18047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Elipsa 128"/>
          <p:cNvSpPr>
            <a:spLocks noChangeAspect="1"/>
          </p:cNvSpPr>
          <p:nvPr/>
        </p:nvSpPr>
        <p:spPr>
          <a:xfrm>
            <a:off x="3780137" y="2135147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Elipsa 129"/>
          <p:cNvSpPr>
            <a:spLocks noChangeAspect="1"/>
          </p:cNvSpPr>
          <p:nvPr/>
        </p:nvSpPr>
        <p:spPr>
          <a:xfrm>
            <a:off x="3428742" y="154604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3428742" y="2135146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3780137" y="154604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Łącznik prosty ze strzałką 132"/>
          <p:cNvCxnSpPr/>
          <p:nvPr/>
        </p:nvCxnSpPr>
        <p:spPr>
          <a:xfrm flipV="1">
            <a:off x="6831672" y="1832724"/>
            <a:ext cx="677316" cy="959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headEnd type="triangle" w="med" len="lg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rot="16200000" flipV="1">
            <a:off x="7978004" y="1648962"/>
            <a:ext cx="286675" cy="16543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Elipsa 134"/>
          <p:cNvSpPr>
            <a:spLocks noChangeAspect="1"/>
          </p:cNvSpPr>
          <p:nvPr/>
        </p:nvSpPr>
        <p:spPr>
          <a:xfrm>
            <a:off x="8162895" y="1833683"/>
            <a:ext cx="82322" cy="82662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Łącznik prosty 135"/>
          <p:cNvCxnSpPr/>
          <p:nvPr/>
        </p:nvCxnSpPr>
        <p:spPr>
          <a:xfrm rot="5400000" flipH="1" flipV="1">
            <a:off x="8144220" y="1648173"/>
            <a:ext cx="286678" cy="16701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Łącznik prosty 136"/>
          <p:cNvCxnSpPr/>
          <p:nvPr/>
        </p:nvCxnSpPr>
        <p:spPr>
          <a:xfrm rot="16200000" flipH="1">
            <a:off x="8053208" y="2026588"/>
            <a:ext cx="301694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Elipsa 137"/>
          <p:cNvSpPr>
            <a:spLocks noChangeAspect="1"/>
          </p:cNvSpPr>
          <p:nvPr/>
        </p:nvSpPr>
        <p:spPr>
          <a:xfrm>
            <a:off x="8329904" y="1547010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Elipsa 138"/>
          <p:cNvSpPr>
            <a:spLocks noChangeAspect="1"/>
          </p:cNvSpPr>
          <p:nvPr/>
        </p:nvSpPr>
        <p:spPr>
          <a:xfrm>
            <a:off x="8162895" y="2136107"/>
            <a:ext cx="82322" cy="82662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Elipsa 139"/>
          <p:cNvSpPr>
            <a:spLocks noChangeAspect="1"/>
          </p:cNvSpPr>
          <p:nvPr/>
        </p:nvSpPr>
        <p:spPr>
          <a:xfrm>
            <a:off x="7997464" y="1547008"/>
            <a:ext cx="82322" cy="826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ytuł 1"/>
          <p:cNvSpPr txBox="1">
            <a:spLocks/>
          </p:cNvSpPr>
          <p:nvPr/>
        </p:nvSpPr>
        <p:spPr>
          <a:xfrm>
            <a:off x="4430634" y="1588340"/>
            <a:ext cx="466747" cy="571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&amp;</a:t>
            </a:r>
            <a:endParaRPr kumimoji="0" lang="en-GB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50" name="Tytuł 1"/>
          <p:cNvSpPr txBox="1">
            <a:spLocks/>
          </p:cNvSpPr>
          <p:nvPr/>
        </p:nvSpPr>
        <p:spPr>
          <a:xfrm>
            <a:off x="123825" y="2459954"/>
            <a:ext cx="3010269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Product in </a:t>
            </a:r>
            <a:r>
              <a:rPr lang="en-US" sz="2000" i="1" dirty="0" smtClean="0">
                <a:latin typeface="Mathematica6" pitchFamily="2" charset="2"/>
                <a:ea typeface="+mj-ea"/>
                <a:cs typeface="+mj-cs"/>
              </a:rPr>
              <a:t>A </a:t>
            </a:r>
            <a:r>
              <a:rPr lang="en-US" sz="2000" i="1" dirty="0" smtClean="0">
                <a:ea typeface="+mj-ea"/>
                <a:cs typeface="+mj-cs"/>
              </a:rPr>
              <a:t>: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151" name="Tytuł 1"/>
          <p:cNvSpPr txBox="1">
            <a:spLocks/>
          </p:cNvSpPr>
          <p:nvPr/>
        </p:nvSpPr>
        <p:spPr>
          <a:xfrm>
            <a:off x="123825" y="3356424"/>
            <a:ext cx="184869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Product in </a:t>
            </a:r>
            <a:r>
              <a:rPr lang="en-US" sz="2000" i="1" dirty="0" smtClean="0">
                <a:latin typeface="Mathematica6" pitchFamily="2" charset="2"/>
                <a:ea typeface="+mj-ea"/>
                <a:cs typeface="+mj-cs"/>
              </a:rPr>
              <a:t>G </a:t>
            </a:r>
            <a:r>
              <a:rPr lang="en-US" sz="2000" i="1" dirty="0" smtClean="0">
                <a:ea typeface="+mj-ea"/>
                <a:cs typeface="+mj-cs"/>
              </a:rPr>
              <a:t>: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athematica6" pitchFamily="2" charset="2"/>
              <a:ea typeface="+mj-ea"/>
              <a:cs typeface="+mj-cs"/>
            </a:endParaRPr>
          </a:p>
        </p:txBody>
      </p:sp>
      <p:sp>
        <p:nvSpPr>
          <p:cNvPr id="230" name="Prostokąt zaokrąglony 229"/>
          <p:cNvSpPr/>
          <p:nvPr/>
        </p:nvSpPr>
        <p:spPr>
          <a:xfrm>
            <a:off x="3454072" y="4068089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Prostokąt zaokrąglony 230"/>
          <p:cNvSpPr/>
          <p:nvPr/>
        </p:nvSpPr>
        <p:spPr>
          <a:xfrm>
            <a:off x="7868435" y="4071000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Prostokąt zaokrąglony 231"/>
          <p:cNvSpPr/>
          <p:nvPr/>
        </p:nvSpPr>
        <p:spPr>
          <a:xfrm>
            <a:off x="123825" y="4068089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rostokąt zaokrąglony 232"/>
          <p:cNvSpPr/>
          <p:nvPr/>
        </p:nvSpPr>
        <p:spPr>
          <a:xfrm>
            <a:off x="1500573" y="4068089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Łącznik prosty 233"/>
          <p:cNvCxnSpPr/>
          <p:nvPr/>
        </p:nvCxnSpPr>
        <p:spPr>
          <a:xfrm rot="16200000" flipV="1">
            <a:off x="3410178" y="4284079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Elipsa 234"/>
          <p:cNvSpPr>
            <a:spLocks noChangeAspect="1"/>
          </p:cNvSpPr>
          <p:nvPr/>
        </p:nvSpPr>
        <p:spPr>
          <a:xfrm>
            <a:off x="3620196" y="4493904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6" name="Łącznik prosty 235"/>
          <p:cNvCxnSpPr/>
          <p:nvPr/>
        </p:nvCxnSpPr>
        <p:spPr>
          <a:xfrm rot="5400000" flipH="1" flipV="1">
            <a:off x="3601474" y="4289278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Łącznik prosty 236"/>
          <p:cNvCxnSpPr/>
          <p:nvPr/>
        </p:nvCxnSpPr>
        <p:spPr>
          <a:xfrm rot="16200000" flipH="1">
            <a:off x="3593940" y="4609967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/>
          <p:cNvCxnSpPr/>
          <p:nvPr/>
        </p:nvCxnSpPr>
        <p:spPr>
          <a:xfrm rot="5400000" flipH="1" flipV="1">
            <a:off x="3402652" y="4604774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Elipsa 238"/>
          <p:cNvSpPr>
            <a:spLocks noChangeAspect="1"/>
          </p:cNvSpPr>
          <p:nvPr/>
        </p:nvSpPr>
        <p:spPr>
          <a:xfrm>
            <a:off x="3806289" y="4822132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Elipsa 239"/>
          <p:cNvSpPr>
            <a:spLocks noChangeAspect="1"/>
          </p:cNvSpPr>
          <p:nvPr/>
        </p:nvSpPr>
        <p:spPr>
          <a:xfrm>
            <a:off x="3423702" y="418074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Elipsa 240"/>
          <p:cNvSpPr>
            <a:spLocks noChangeAspect="1"/>
          </p:cNvSpPr>
          <p:nvPr/>
        </p:nvSpPr>
        <p:spPr>
          <a:xfrm>
            <a:off x="3423702" y="4822131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Elipsa 241"/>
          <p:cNvSpPr>
            <a:spLocks noChangeAspect="1"/>
          </p:cNvSpPr>
          <p:nvPr/>
        </p:nvSpPr>
        <p:spPr>
          <a:xfrm>
            <a:off x="3806289" y="4180740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Łącznik prosty 242"/>
          <p:cNvCxnSpPr/>
          <p:nvPr/>
        </p:nvCxnSpPr>
        <p:spPr>
          <a:xfrm rot="16200000" flipV="1">
            <a:off x="4082465" y="4291746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Elipsa 243"/>
          <p:cNvSpPr>
            <a:spLocks noChangeAspect="1"/>
          </p:cNvSpPr>
          <p:nvPr/>
        </p:nvSpPr>
        <p:spPr>
          <a:xfrm>
            <a:off x="4283769" y="4492865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5" name="Łącznik prosty 244"/>
          <p:cNvCxnSpPr/>
          <p:nvPr/>
        </p:nvCxnSpPr>
        <p:spPr>
          <a:xfrm rot="5400000" flipH="1" flipV="1">
            <a:off x="4263436" y="4290888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/>
          <p:cNvCxnSpPr/>
          <p:nvPr/>
        </p:nvCxnSpPr>
        <p:spPr>
          <a:xfrm rot="16200000" flipH="1">
            <a:off x="4164345" y="4702893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Elipsa 246"/>
          <p:cNvSpPr>
            <a:spLocks noChangeAspect="1"/>
          </p:cNvSpPr>
          <p:nvPr/>
        </p:nvSpPr>
        <p:spPr>
          <a:xfrm>
            <a:off x="4465603" y="4180744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Elipsa 247"/>
          <p:cNvSpPr>
            <a:spLocks noChangeAspect="1"/>
          </p:cNvSpPr>
          <p:nvPr/>
        </p:nvSpPr>
        <p:spPr>
          <a:xfrm>
            <a:off x="4283769" y="482213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Elipsa 248"/>
          <p:cNvSpPr>
            <a:spLocks noChangeAspect="1"/>
          </p:cNvSpPr>
          <p:nvPr/>
        </p:nvSpPr>
        <p:spPr>
          <a:xfrm>
            <a:off x="4103653" y="418074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Łącznik prosty 249"/>
          <p:cNvCxnSpPr/>
          <p:nvPr/>
        </p:nvCxnSpPr>
        <p:spPr>
          <a:xfrm rot="16200000" flipV="1">
            <a:off x="403459" y="4281311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Elipsa 250"/>
          <p:cNvSpPr>
            <a:spLocks noChangeAspect="1"/>
          </p:cNvSpPr>
          <p:nvPr/>
        </p:nvSpPr>
        <p:spPr>
          <a:xfrm>
            <a:off x="613477" y="4491136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Łącznik prosty 251"/>
          <p:cNvCxnSpPr/>
          <p:nvPr/>
        </p:nvCxnSpPr>
        <p:spPr>
          <a:xfrm rot="5400000" flipH="1" flipV="1">
            <a:off x="594755" y="4286510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Łącznik prosty 252"/>
          <p:cNvCxnSpPr/>
          <p:nvPr/>
        </p:nvCxnSpPr>
        <p:spPr>
          <a:xfrm rot="16200000" flipH="1">
            <a:off x="587221" y="4607199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Łącznik prosty 253"/>
          <p:cNvCxnSpPr/>
          <p:nvPr/>
        </p:nvCxnSpPr>
        <p:spPr>
          <a:xfrm rot="5400000" flipH="1" flipV="1">
            <a:off x="395933" y="4602006"/>
            <a:ext cx="328222" cy="1964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Elipsa 254"/>
          <p:cNvSpPr>
            <a:spLocks noChangeAspect="1"/>
          </p:cNvSpPr>
          <p:nvPr/>
        </p:nvSpPr>
        <p:spPr>
          <a:xfrm>
            <a:off x="799570" y="481936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Elipsa 255"/>
          <p:cNvSpPr>
            <a:spLocks noChangeAspect="1"/>
          </p:cNvSpPr>
          <p:nvPr/>
        </p:nvSpPr>
        <p:spPr>
          <a:xfrm>
            <a:off x="416983" y="417797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Elipsa 256"/>
          <p:cNvSpPr>
            <a:spLocks noChangeAspect="1"/>
          </p:cNvSpPr>
          <p:nvPr/>
        </p:nvSpPr>
        <p:spPr>
          <a:xfrm>
            <a:off x="416983" y="4819363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Elipsa 257"/>
          <p:cNvSpPr>
            <a:spLocks noChangeAspect="1"/>
          </p:cNvSpPr>
          <p:nvPr/>
        </p:nvSpPr>
        <p:spPr>
          <a:xfrm>
            <a:off x="799570" y="417797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9" name="Łącznik prosty 258"/>
          <p:cNvCxnSpPr/>
          <p:nvPr/>
        </p:nvCxnSpPr>
        <p:spPr>
          <a:xfrm rot="16200000" flipV="1">
            <a:off x="1778985" y="4291740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Elipsa 259"/>
          <p:cNvSpPr>
            <a:spLocks noChangeAspect="1"/>
          </p:cNvSpPr>
          <p:nvPr/>
        </p:nvSpPr>
        <p:spPr>
          <a:xfrm>
            <a:off x="1980289" y="4492859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Łącznik prosty 260"/>
          <p:cNvCxnSpPr/>
          <p:nvPr/>
        </p:nvCxnSpPr>
        <p:spPr>
          <a:xfrm rot="5400000" flipH="1" flipV="1">
            <a:off x="1959956" y="4290882"/>
            <a:ext cx="312126" cy="18183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/>
          <p:cNvCxnSpPr/>
          <p:nvPr/>
        </p:nvCxnSpPr>
        <p:spPr>
          <a:xfrm rot="16200000" flipH="1">
            <a:off x="1860865" y="4702887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Elipsa 262"/>
          <p:cNvSpPr>
            <a:spLocks noChangeAspect="1"/>
          </p:cNvSpPr>
          <p:nvPr/>
        </p:nvSpPr>
        <p:spPr>
          <a:xfrm>
            <a:off x="2162123" y="4180738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Elipsa 263"/>
          <p:cNvSpPr>
            <a:spLocks noChangeAspect="1"/>
          </p:cNvSpPr>
          <p:nvPr/>
        </p:nvSpPr>
        <p:spPr>
          <a:xfrm>
            <a:off x="1980289" y="4822128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Elipsa 264"/>
          <p:cNvSpPr>
            <a:spLocks noChangeAspect="1"/>
          </p:cNvSpPr>
          <p:nvPr/>
        </p:nvSpPr>
        <p:spPr>
          <a:xfrm>
            <a:off x="1800173" y="4180736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Tytuł 1"/>
          <p:cNvSpPr txBox="1">
            <a:spLocks/>
          </p:cNvSpPr>
          <p:nvPr/>
        </p:nvSpPr>
        <p:spPr>
          <a:xfrm>
            <a:off x="1172887" y="425687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*</a:t>
            </a:r>
          </a:p>
        </p:txBody>
      </p:sp>
      <p:cxnSp>
        <p:nvCxnSpPr>
          <p:cNvPr id="267" name="Łącznik prosty 266"/>
          <p:cNvCxnSpPr/>
          <p:nvPr/>
        </p:nvCxnSpPr>
        <p:spPr>
          <a:xfrm rot="16200000" flipV="1">
            <a:off x="6223964" y="3921082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Elipsa 267"/>
          <p:cNvSpPr>
            <a:spLocks noChangeAspect="1"/>
          </p:cNvSpPr>
          <p:nvPr/>
        </p:nvSpPr>
        <p:spPr>
          <a:xfrm>
            <a:off x="6433982" y="4130907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Łącznik prosty 268"/>
          <p:cNvCxnSpPr/>
          <p:nvPr/>
        </p:nvCxnSpPr>
        <p:spPr>
          <a:xfrm rot="5400000" flipH="1" flipV="1">
            <a:off x="6415260" y="3926281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/>
          <p:cNvCxnSpPr/>
          <p:nvPr/>
        </p:nvCxnSpPr>
        <p:spPr>
          <a:xfrm rot="16200000" flipH="1">
            <a:off x="6407726" y="4246970"/>
            <a:ext cx="328227" cy="1861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y 270"/>
          <p:cNvCxnSpPr/>
          <p:nvPr/>
        </p:nvCxnSpPr>
        <p:spPr>
          <a:xfrm rot="5400000" flipH="1" flipV="1">
            <a:off x="6218168" y="4245590"/>
            <a:ext cx="330305" cy="19095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a 271"/>
          <p:cNvSpPr>
            <a:spLocks noChangeAspect="1"/>
          </p:cNvSpPr>
          <p:nvPr/>
        </p:nvSpPr>
        <p:spPr>
          <a:xfrm>
            <a:off x="6620075" y="4459135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6237488" y="381774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Elipsa 273"/>
          <p:cNvSpPr>
            <a:spLocks noChangeAspect="1"/>
          </p:cNvSpPr>
          <p:nvPr/>
        </p:nvSpPr>
        <p:spPr>
          <a:xfrm>
            <a:off x="6620075" y="3817743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Łącznik prosty 274"/>
          <p:cNvCxnSpPr/>
          <p:nvPr/>
        </p:nvCxnSpPr>
        <p:spPr>
          <a:xfrm rot="16200000" flipV="1">
            <a:off x="5854350" y="4572219"/>
            <a:ext cx="312122" cy="18011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6055654" y="4773338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Łącznik prosty 276"/>
          <p:cNvCxnSpPr/>
          <p:nvPr/>
        </p:nvCxnSpPr>
        <p:spPr>
          <a:xfrm rot="5400000" flipH="1" flipV="1">
            <a:off x="6037051" y="4567549"/>
            <a:ext cx="314209" cy="187380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Łącznik prosty 277"/>
          <p:cNvCxnSpPr/>
          <p:nvPr/>
        </p:nvCxnSpPr>
        <p:spPr>
          <a:xfrm rot="16200000" flipH="1">
            <a:off x="5936230" y="4983366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6055654" y="5102607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5875538" y="4461215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1" name="Łącznik prosty 280"/>
          <p:cNvCxnSpPr/>
          <p:nvPr/>
        </p:nvCxnSpPr>
        <p:spPr>
          <a:xfrm rot="16200000" flipV="1">
            <a:off x="8154800" y="3925911"/>
            <a:ext cx="313166" cy="1964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Elipsa 281"/>
          <p:cNvSpPr>
            <a:spLocks noChangeAspect="1"/>
          </p:cNvSpPr>
          <p:nvPr/>
        </p:nvSpPr>
        <p:spPr>
          <a:xfrm>
            <a:off x="8364818" y="4135736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5400000" flipH="1" flipV="1">
            <a:off x="8346096" y="3931110"/>
            <a:ext cx="313167" cy="18609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Łącznik prosty 283"/>
          <p:cNvCxnSpPr/>
          <p:nvPr/>
        </p:nvCxnSpPr>
        <p:spPr>
          <a:xfrm rot="16200000" flipH="1">
            <a:off x="8338562" y="4251798"/>
            <a:ext cx="328228" cy="1861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Łącznik prosty 284"/>
          <p:cNvCxnSpPr/>
          <p:nvPr/>
        </p:nvCxnSpPr>
        <p:spPr>
          <a:xfrm rot="5400000" flipH="1" flipV="1">
            <a:off x="8147131" y="4246463"/>
            <a:ext cx="328221" cy="19678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Elipsa 285"/>
          <p:cNvSpPr>
            <a:spLocks noChangeAspect="1"/>
          </p:cNvSpPr>
          <p:nvPr/>
        </p:nvSpPr>
        <p:spPr>
          <a:xfrm>
            <a:off x="8168324" y="382257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Elipsa 286"/>
          <p:cNvSpPr>
            <a:spLocks noChangeAspect="1"/>
          </p:cNvSpPr>
          <p:nvPr/>
        </p:nvSpPr>
        <p:spPr>
          <a:xfrm>
            <a:off x="8550911" y="3822572"/>
            <a:ext cx="89629" cy="9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8" name="Łącznik prosty 287"/>
          <p:cNvCxnSpPr/>
          <p:nvPr/>
        </p:nvCxnSpPr>
        <p:spPr>
          <a:xfrm rot="16200000" flipV="1">
            <a:off x="8146853" y="4574967"/>
            <a:ext cx="312121" cy="180116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Elipsa 288"/>
          <p:cNvSpPr>
            <a:spLocks noChangeAspect="1"/>
          </p:cNvSpPr>
          <p:nvPr/>
        </p:nvSpPr>
        <p:spPr>
          <a:xfrm>
            <a:off x="8348156" y="4776085"/>
            <a:ext cx="89629" cy="90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0" name="Łącznik prosty 289"/>
          <p:cNvCxnSpPr/>
          <p:nvPr/>
        </p:nvCxnSpPr>
        <p:spPr>
          <a:xfrm rot="5400000" flipH="1" flipV="1">
            <a:off x="8338285" y="4563646"/>
            <a:ext cx="312127" cy="202764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Łącznik prosty 290"/>
          <p:cNvCxnSpPr/>
          <p:nvPr/>
        </p:nvCxnSpPr>
        <p:spPr>
          <a:xfrm rot="16200000" flipH="1">
            <a:off x="8228732" y="4986113"/>
            <a:ext cx="328475" cy="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Elipsa 291"/>
          <p:cNvSpPr>
            <a:spLocks noChangeAspect="1"/>
          </p:cNvSpPr>
          <p:nvPr/>
        </p:nvSpPr>
        <p:spPr>
          <a:xfrm>
            <a:off x="8348156" y="5105354"/>
            <a:ext cx="89629" cy="9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ytuł 1"/>
          <p:cNvSpPr txBox="1">
            <a:spLocks/>
          </p:cNvSpPr>
          <p:nvPr/>
        </p:nvSpPr>
        <p:spPr>
          <a:xfrm>
            <a:off x="2756884" y="4168084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=</a:t>
            </a:r>
          </a:p>
        </p:txBody>
      </p:sp>
      <p:sp>
        <p:nvSpPr>
          <p:cNvPr id="294" name="Tytuł 1"/>
          <p:cNvSpPr txBox="1">
            <a:spLocks/>
          </p:cNvSpPr>
          <p:nvPr/>
        </p:nvSpPr>
        <p:spPr>
          <a:xfrm>
            <a:off x="7468644" y="4237687"/>
            <a:ext cx="488580" cy="641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295" name="Tytuł 1"/>
          <p:cNvSpPr txBox="1">
            <a:spLocks/>
          </p:cNvSpPr>
          <p:nvPr/>
        </p:nvSpPr>
        <p:spPr>
          <a:xfrm>
            <a:off x="7019803" y="422573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296" name="Tytuł 1"/>
          <p:cNvSpPr txBox="1">
            <a:spLocks/>
          </p:cNvSpPr>
          <p:nvPr/>
        </p:nvSpPr>
        <p:spPr>
          <a:xfrm>
            <a:off x="5212105" y="4218829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ea typeface="+mj-ea"/>
                <a:cs typeface="+mj-cs"/>
              </a:rPr>
              <a:t>4</a:t>
            </a:r>
          </a:p>
        </p:txBody>
      </p:sp>
      <p:sp>
        <p:nvSpPr>
          <p:cNvPr id="297" name="Tytuł 1"/>
          <p:cNvSpPr txBox="1">
            <a:spLocks/>
          </p:cNvSpPr>
          <p:nvPr/>
        </p:nvSpPr>
        <p:spPr>
          <a:xfrm>
            <a:off x="4805621" y="4196721"/>
            <a:ext cx="488580" cy="654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+</a:t>
            </a:r>
          </a:p>
        </p:txBody>
      </p:sp>
      <p:sp>
        <p:nvSpPr>
          <p:cNvPr id="298" name="Tytuł 1"/>
          <p:cNvSpPr txBox="1">
            <a:spLocks/>
          </p:cNvSpPr>
          <p:nvPr/>
        </p:nvSpPr>
        <p:spPr>
          <a:xfrm>
            <a:off x="4365546" y="4314320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299" name="Tytuł 1"/>
          <p:cNvSpPr txBox="1">
            <a:spLocks/>
          </p:cNvSpPr>
          <p:nvPr/>
        </p:nvSpPr>
        <p:spPr>
          <a:xfrm>
            <a:off x="3712238" y="4314320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300" name="Tytuł 1"/>
          <p:cNvSpPr txBox="1">
            <a:spLocks/>
          </p:cNvSpPr>
          <p:nvPr/>
        </p:nvSpPr>
        <p:spPr>
          <a:xfrm>
            <a:off x="6145283" y="4597673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301" name="Tytuł 1"/>
          <p:cNvSpPr txBox="1">
            <a:spLocks/>
          </p:cNvSpPr>
          <p:nvPr/>
        </p:nvSpPr>
        <p:spPr>
          <a:xfrm>
            <a:off x="6531562" y="3954450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302" name="Tytuł 1"/>
          <p:cNvSpPr txBox="1">
            <a:spLocks/>
          </p:cNvSpPr>
          <p:nvPr/>
        </p:nvSpPr>
        <p:spPr>
          <a:xfrm>
            <a:off x="8437785" y="4600668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303" name="Tytuł 1"/>
          <p:cNvSpPr txBox="1">
            <a:spLocks/>
          </p:cNvSpPr>
          <p:nvPr/>
        </p:nvSpPr>
        <p:spPr>
          <a:xfrm>
            <a:off x="8454447" y="3942802"/>
            <a:ext cx="277732" cy="442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1200" i="1" dirty="0" smtClean="0">
                <a:ea typeface="+mj-ea"/>
                <a:cs typeface="+mj-cs"/>
              </a:rPr>
              <a:t>2</a:t>
            </a:r>
          </a:p>
        </p:txBody>
      </p:sp>
      <p:cxnSp>
        <p:nvCxnSpPr>
          <p:cNvPr id="304" name="Łącznik prosty 303"/>
          <p:cNvCxnSpPr/>
          <p:nvPr/>
        </p:nvCxnSpPr>
        <p:spPr>
          <a:xfrm rot="16200000" flipV="1">
            <a:off x="3755536" y="4346696"/>
            <a:ext cx="337418" cy="10294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Łącznik prosty 304"/>
          <p:cNvCxnSpPr/>
          <p:nvPr/>
        </p:nvCxnSpPr>
        <p:spPr>
          <a:xfrm rot="10800000">
            <a:off x="3730977" y="4340473"/>
            <a:ext cx="244734" cy="2253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Łącznik prosty 305"/>
          <p:cNvCxnSpPr/>
          <p:nvPr/>
        </p:nvCxnSpPr>
        <p:spPr>
          <a:xfrm flipV="1">
            <a:off x="3978603" y="4340473"/>
            <a:ext cx="256847" cy="22640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Elipsa 306"/>
          <p:cNvSpPr>
            <a:spLocks noChangeAspect="1"/>
          </p:cNvSpPr>
          <p:nvPr/>
        </p:nvSpPr>
        <p:spPr>
          <a:xfrm>
            <a:off x="3660307" y="4275111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Elipsa 307"/>
          <p:cNvSpPr>
            <a:spLocks noChangeAspect="1"/>
          </p:cNvSpPr>
          <p:nvPr/>
        </p:nvSpPr>
        <p:spPr>
          <a:xfrm>
            <a:off x="3822774" y="4183804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9" name="Łącznik prosty 308"/>
          <p:cNvCxnSpPr/>
          <p:nvPr/>
        </p:nvCxnSpPr>
        <p:spPr>
          <a:xfrm rot="5400000" flipH="1" flipV="1">
            <a:off x="3856469" y="4348708"/>
            <a:ext cx="336356" cy="9786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Elipsa 309"/>
          <p:cNvSpPr>
            <a:spLocks noChangeAspect="1"/>
          </p:cNvSpPr>
          <p:nvPr/>
        </p:nvSpPr>
        <p:spPr>
          <a:xfrm>
            <a:off x="4189984" y="4275111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Elipsa 310"/>
          <p:cNvSpPr>
            <a:spLocks noChangeAspect="1"/>
          </p:cNvSpPr>
          <p:nvPr/>
        </p:nvSpPr>
        <p:spPr>
          <a:xfrm>
            <a:off x="4028112" y="4183804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2" name="Łącznik prosty 311"/>
          <p:cNvCxnSpPr/>
          <p:nvPr/>
        </p:nvCxnSpPr>
        <p:spPr>
          <a:xfrm rot="16200000" flipV="1">
            <a:off x="3809441" y="4741149"/>
            <a:ext cx="336359" cy="196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Łącznik prosty 312"/>
          <p:cNvCxnSpPr/>
          <p:nvPr/>
        </p:nvCxnSpPr>
        <p:spPr>
          <a:xfrm rot="16200000" flipV="1">
            <a:off x="3930521" y="4614961"/>
            <a:ext cx="296968" cy="2008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313"/>
          <p:cNvCxnSpPr/>
          <p:nvPr/>
        </p:nvCxnSpPr>
        <p:spPr>
          <a:xfrm rot="5400000" flipH="1" flipV="1">
            <a:off x="3735488" y="4613993"/>
            <a:ext cx="288404" cy="19204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Elipsa 314"/>
          <p:cNvSpPr>
            <a:spLocks noChangeAspect="1"/>
          </p:cNvSpPr>
          <p:nvPr/>
        </p:nvSpPr>
        <p:spPr>
          <a:xfrm>
            <a:off x="3731847" y="4808563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Elipsa 315"/>
          <p:cNvSpPr>
            <a:spLocks noChangeAspect="1"/>
          </p:cNvSpPr>
          <p:nvPr/>
        </p:nvSpPr>
        <p:spPr>
          <a:xfrm>
            <a:off x="3930246" y="4863846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Elipsa 316"/>
          <p:cNvSpPr>
            <a:spLocks noChangeAspect="1"/>
          </p:cNvSpPr>
          <p:nvPr/>
        </p:nvSpPr>
        <p:spPr>
          <a:xfrm>
            <a:off x="4133941" y="4818192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Elipsa 317"/>
          <p:cNvSpPr>
            <a:spLocks noChangeAspect="1"/>
          </p:cNvSpPr>
          <p:nvPr/>
        </p:nvSpPr>
        <p:spPr>
          <a:xfrm>
            <a:off x="3933136" y="4520162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9" name="Łącznik prosty 318"/>
          <p:cNvCxnSpPr/>
          <p:nvPr/>
        </p:nvCxnSpPr>
        <p:spPr>
          <a:xfrm rot="16200000" flipV="1">
            <a:off x="8136483" y="4301668"/>
            <a:ext cx="291768" cy="20733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Elipsa 319"/>
          <p:cNvSpPr>
            <a:spLocks noChangeAspect="1"/>
          </p:cNvSpPr>
          <p:nvPr/>
        </p:nvSpPr>
        <p:spPr>
          <a:xfrm>
            <a:off x="8133226" y="4213800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Łącznik prosty 320"/>
          <p:cNvCxnSpPr/>
          <p:nvPr/>
        </p:nvCxnSpPr>
        <p:spPr>
          <a:xfrm rot="5400000" flipH="1" flipV="1">
            <a:off x="8337811" y="4307677"/>
            <a:ext cx="290707" cy="19426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a 321"/>
          <p:cNvSpPr>
            <a:spLocks noChangeAspect="1"/>
          </p:cNvSpPr>
          <p:nvPr/>
        </p:nvSpPr>
        <p:spPr>
          <a:xfrm>
            <a:off x="8534824" y="4213801"/>
            <a:ext cx="90931" cy="91307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3" name="Łącznik prosty 322"/>
          <p:cNvCxnSpPr/>
          <p:nvPr/>
        </p:nvCxnSpPr>
        <p:spPr>
          <a:xfrm rot="16200000" flipV="1">
            <a:off x="8211869" y="4724331"/>
            <a:ext cx="355267" cy="692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Elipsa 323"/>
          <p:cNvSpPr>
            <a:spLocks noChangeAspect="1"/>
          </p:cNvSpPr>
          <p:nvPr/>
        </p:nvSpPr>
        <p:spPr>
          <a:xfrm>
            <a:off x="8347500" y="4841120"/>
            <a:ext cx="90931" cy="91307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Elipsa 324"/>
          <p:cNvSpPr>
            <a:spLocks noChangeAspect="1"/>
          </p:cNvSpPr>
          <p:nvPr/>
        </p:nvSpPr>
        <p:spPr>
          <a:xfrm>
            <a:off x="8340567" y="4502639"/>
            <a:ext cx="90931" cy="91307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Prostokąt zaokrąglony 325"/>
          <p:cNvSpPr/>
          <p:nvPr/>
        </p:nvSpPr>
        <p:spPr>
          <a:xfrm>
            <a:off x="5810784" y="4072024"/>
            <a:ext cx="1049062" cy="1003852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upa 326"/>
          <p:cNvGrpSpPr>
            <a:grpSpLocks noChangeAspect="1"/>
          </p:cNvGrpSpPr>
          <p:nvPr/>
        </p:nvGrpSpPr>
        <p:grpSpPr>
          <a:xfrm>
            <a:off x="6096505" y="4202835"/>
            <a:ext cx="477631" cy="740410"/>
            <a:chOff x="3533512" y="2413923"/>
            <a:chExt cx="430031" cy="666625"/>
          </a:xfrm>
        </p:grpSpPr>
        <p:cxnSp>
          <p:nvCxnSpPr>
            <p:cNvPr id="328" name="Łącznik prosty 327"/>
            <p:cNvCxnSpPr/>
            <p:nvPr/>
          </p:nvCxnSpPr>
          <p:spPr>
            <a:xfrm rot="5400000" flipH="1" flipV="1">
              <a:off x="3605854" y="2600106"/>
              <a:ext cx="294308" cy="1588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Łącznik prosty 328"/>
            <p:cNvCxnSpPr/>
            <p:nvPr/>
          </p:nvCxnSpPr>
          <p:spPr>
            <a:xfrm rot="16200000" flipV="1">
              <a:off x="3544190" y="2539109"/>
              <a:ext cx="242544" cy="17350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Łącznik prosty 329"/>
            <p:cNvCxnSpPr/>
            <p:nvPr/>
          </p:nvCxnSpPr>
          <p:spPr>
            <a:xfrm rot="5400000" flipH="1" flipV="1">
              <a:off x="3710808" y="2534973"/>
              <a:ext cx="254487" cy="17167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Elipsa 330"/>
            <p:cNvSpPr>
              <a:spLocks noChangeAspect="1"/>
            </p:cNvSpPr>
            <p:nvPr/>
          </p:nvSpPr>
          <p:spPr>
            <a:xfrm>
              <a:off x="3533512" y="2453744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Elipsa 331"/>
            <p:cNvSpPr>
              <a:spLocks noChangeAspect="1"/>
            </p:cNvSpPr>
            <p:nvPr/>
          </p:nvSpPr>
          <p:spPr>
            <a:xfrm>
              <a:off x="3714141" y="2413923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Elipsa 332"/>
            <p:cNvSpPr>
              <a:spLocks noChangeAspect="1"/>
            </p:cNvSpPr>
            <p:nvPr/>
          </p:nvSpPr>
          <p:spPr>
            <a:xfrm>
              <a:off x="3884230" y="2453742"/>
              <a:ext cx="79313" cy="796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4" name="Łącznik prosty 333"/>
            <p:cNvCxnSpPr/>
            <p:nvPr/>
          </p:nvCxnSpPr>
          <p:spPr>
            <a:xfrm rot="16200000" flipV="1">
              <a:off x="3659783" y="2839555"/>
              <a:ext cx="309878" cy="125012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Łącznik prosty 334"/>
            <p:cNvCxnSpPr/>
            <p:nvPr/>
          </p:nvCxnSpPr>
          <p:spPr>
            <a:xfrm rot="5400000" flipH="1" flipV="1">
              <a:off x="3532555" y="2837343"/>
              <a:ext cx="309870" cy="129446"/>
            </a:xfrm>
            <a:prstGeom prst="line">
              <a:avLst/>
            </a:prstGeom>
            <a:ln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6" name="Elipsa 335"/>
            <p:cNvSpPr>
              <a:spLocks noChangeAspect="1"/>
            </p:cNvSpPr>
            <p:nvPr/>
          </p:nvSpPr>
          <p:spPr>
            <a:xfrm>
              <a:off x="3583114" y="3000904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Elipsa 336"/>
            <p:cNvSpPr>
              <a:spLocks noChangeAspect="1"/>
            </p:cNvSpPr>
            <p:nvPr/>
          </p:nvSpPr>
          <p:spPr>
            <a:xfrm>
              <a:off x="3837579" y="3000907"/>
              <a:ext cx="79313" cy="7964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Elipsa 337"/>
            <p:cNvSpPr>
              <a:spLocks noChangeAspect="1"/>
            </p:cNvSpPr>
            <p:nvPr/>
          </p:nvSpPr>
          <p:spPr>
            <a:xfrm>
              <a:off x="3712573" y="2707301"/>
              <a:ext cx="79313" cy="79641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00"/>
                            </p:stCondLst>
                            <p:childTnLst>
                              <p:par>
                                <p:cTn id="3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0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6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9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2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5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8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3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6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9" grpId="0" animBg="1"/>
      <p:bldP spid="130" grpId="0" animBg="1"/>
      <p:bldP spid="131" grpId="0" animBg="1"/>
      <p:bldP spid="132" grpId="0" animBg="1"/>
      <p:bldP spid="135" grpId="0" animBg="1"/>
      <p:bldP spid="138" grpId="0" animBg="1"/>
      <p:bldP spid="139" grpId="0" animBg="1"/>
      <p:bldP spid="140" grpId="0" animBg="1"/>
      <p:bldP spid="151" grpId="0"/>
      <p:bldP spid="230" grpId="0" animBg="1"/>
      <p:bldP spid="231" grpId="0" animBg="1"/>
      <p:bldP spid="232" grpId="0" animBg="1"/>
      <p:bldP spid="233" grpId="0" animBg="1"/>
      <p:bldP spid="235" grpId="0" animBg="1"/>
      <p:bldP spid="235" grpId="1" animBg="1"/>
      <p:bldP spid="239" grpId="0" animBg="1"/>
      <p:bldP spid="239" grpId="1" animBg="1"/>
      <p:bldP spid="240" grpId="0" animBg="1"/>
      <p:bldP spid="240" grpId="1" animBg="1"/>
      <p:bldP spid="241" grpId="0" animBg="1"/>
      <p:bldP spid="241" grpId="1" animBg="1"/>
      <p:bldP spid="242" grpId="0" animBg="1"/>
      <p:bldP spid="242" grpId="1" animBg="1"/>
      <p:bldP spid="244" grpId="0" animBg="1"/>
      <p:bldP spid="244" grpId="1" animBg="1"/>
      <p:bldP spid="247" grpId="0" animBg="1"/>
      <p:bldP spid="247" grpId="1" animBg="1"/>
      <p:bldP spid="248" grpId="0" animBg="1"/>
      <p:bldP spid="248" grpId="1" animBg="1"/>
      <p:bldP spid="249" grpId="0" animBg="1"/>
      <p:bldP spid="249" grpId="1" animBg="1"/>
      <p:bldP spid="251" grpId="0" animBg="1"/>
      <p:bldP spid="255" grpId="0" animBg="1"/>
      <p:bldP spid="256" grpId="0" animBg="1"/>
      <p:bldP spid="257" grpId="0" animBg="1"/>
      <p:bldP spid="258" grpId="0" animBg="1"/>
      <p:bldP spid="260" grpId="0" animBg="1"/>
      <p:bldP spid="263" grpId="0" animBg="1"/>
      <p:bldP spid="264" grpId="0" animBg="1"/>
      <p:bldP spid="265" grpId="0" animBg="1"/>
      <p:bldP spid="266" grpId="0"/>
      <p:bldP spid="268" grpId="0" animBg="1"/>
      <p:bldP spid="268" grpId="1" animBg="1"/>
      <p:bldP spid="272" grpId="0" animBg="1"/>
      <p:bldP spid="272" grpId="1" animBg="1"/>
      <p:bldP spid="273" grpId="0" animBg="1"/>
      <p:bldP spid="273" grpId="1" animBg="1"/>
      <p:bldP spid="274" grpId="0" animBg="1"/>
      <p:bldP spid="274" grpId="1" animBg="1"/>
      <p:bldP spid="276" grpId="0" animBg="1"/>
      <p:bldP spid="276" grpId="1" animBg="1"/>
      <p:bldP spid="279" grpId="0" animBg="1"/>
      <p:bldP spid="279" grpId="1" animBg="1"/>
      <p:bldP spid="280" grpId="0" animBg="1"/>
      <p:bldP spid="280" grpId="1" animBg="1"/>
      <p:bldP spid="282" grpId="0" animBg="1"/>
      <p:bldP spid="282" grpId="1" animBg="1"/>
      <p:bldP spid="286" grpId="0" animBg="1"/>
      <p:bldP spid="286" grpId="1" animBg="1"/>
      <p:bldP spid="287" grpId="0" animBg="1"/>
      <p:bldP spid="287" grpId="1" animBg="1"/>
      <p:bldP spid="289" grpId="0" animBg="1"/>
      <p:bldP spid="289" grpId="1" animBg="1"/>
      <p:bldP spid="292" grpId="0" animBg="1"/>
      <p:bldP spid="293" grpId="0"/>
      <p:bldP spid="298" grpId="0"/>
      <p:bldP spid="299" grpId="0"/>
      <p:bldP spid="300" grpId="0"/>
      <p:bldP spid="301" grpId="0"/>
      <p:bldP spid="302" grpId="0"/>
      <p:bldP spid="303" grpId="0"/>
      <p:bldP spid="307" grpId="0" animBg="1"/>
      <p:bldP spid="308" grpId="0" animBg="1"/>
      <p:bldP spid="310" grpId="0" animBg="1"/>
      <p:bldP spid="311" grpId="0" animBg="1"/>
      <p:bldP spid="315" grpId="0" animBg="1"/>
      <p:bldP spid="316" grpId="0" animBg="1"/>
      <p:bldP spid="317" grpId="0" animBg="1"/>
      <p:bldP spid="318" grpId="0" animBg="1"/>
      <p:bldP spid="320" grpId="0" animBg="1"/>
      <p:bldP spid="322" grpId="0" animBg="1"/>
      <p:bldP spid="324" grpId="0" animBg="1"/>
      <p:bldP spid="325" grpId="0" animBg="1"/>
      <p:bldP spid="3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pl-PL" b="1" spc="50" dirty="0" err="1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Commutation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34975" y="1498600"/>
            <a:ext cx="59728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2000" dirty="0" smtClean="0"/>
              <a:t> Creation and annihilation operators  </a:t>
            </a:r>
            <a:r>
              <a:rPr lang="en-US" sz="2000" i="1" dirty="0" smtClean="0">
                <a:solidFill>
                  <a:srgbClr val="E32B1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not</a:t>
            </a:r>
            <a:r>
              <a:rPr lang="en-US" sz="2000" dirty="0" smtClean="0">
                <a:solidFill>
                  <a:srgbClr val="E32B1D"/>
                </a:solidFill>
              </a:rPr>
              <a:t>  </a:t>
            </a:r>
            <a:r>
              <a:rPr lang="en-US" sz="2000" dirty="0" smtClean="0"/>
              <a:t>commute</a:t>
            </a: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34975" y="2938463"/>
            <a:ext cx="237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2000" dirty="0" smtClean="0"/>
              <a:t> Order is important</a:t>
            </a: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985000" y="3067050"/>
            <a:ext cx="1971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dirty="0">
                <a:solidFill>
                  <a:srgbClr val="009900"/>
                </a:solidFill>
              </a:rPr>
              <a:t> </a:t>
            </a:r>
            <a:r>
              <a:rPr lang="en-US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pl-PL" dirty="0" smtClean="0">
                <a:solidFill>
                  <a:srgbClr val="009900"/>
                </a:solidFill>
              </a:rPr>
              <a:t> </a:t>
            </a:r>
            <a:r>
              <a:rPr lang="en-US" i="1" dirty="0" smtClean="0"/>
              <a:t>form</a:t>
            </a:r>
            <a:endParaRPr lang="en-US" i="1" dirty="0"/>
          </a:p>
        </p:txBody>
      </p:sp>
      <p:sp>
        <p:nvSpPr>
          <p:cNvPr id="19" name="AutoShape 28"/>
          <p:cNvSpPr>
            <a:spLocks/>
          </p:cNvSpPr>
          <p:nvPr/>
        </p:nvSpPr>
        <p:spPr bwMode="auto">
          <a:xfrm rot="5400000" flipV="1">
            <a:off x="7162800" y="3130550"/>
            <a:ext cx="114300" cy="952500"/>
          </a:xfrm>
          <a:prstGeom prst="leftBrace">
            <a:avLst>
              <a:gd name="adj1" fmla="val 6944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48"/>
          <p:cNvSpPr>
            <a:spLocks/>
          </p:cNvSpPr>
          <p:nvPr/>
        </p:nvSpPr>
        <p:spPr bwMode="auto">
          <a:xfrm>
            <a:off x="6562725" y="4032250"/>
            <a:ext cx="303212" cy="357187"/>
          </a:xfrm>
          <a:custGeom>
            <a:avLst/>
            <a:gdLst/>
            <a:ahLst/>
            <a:cxnLst>
              <a:cxn ang="0">
                <a:pos x="247" y="224"/>
              </a:cxn>
              <a:cxn ang="0">
                <a:pos x="39" y="192"/>
              </a:cxn>
              <a:cxn ang="0">
                <a:pos x="11" y="0"/>
              </a:cxn>
            </a:cxnLst>
            <a:rect l="0" t="0" r="r" b="b"/>
            <a:pathLst>
              <a:path w="247" h="229">
                <a:moveTo>
                  <a:pt x="247" y="224"/>
                </a:moveTo>
                <a:cubicBezTo>
                  <a:pt x="162" y="226"/>
                  <a:pt x="78" y="229"/>
                  <a:pt x="39" y="192"/>
                </a:cubicBezTo>
                <a:cubicBezTo>
                  <a:pt x="0" y="155"/>
                  <a:pt x="5" y="77"/>
                  <a:pt x="11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6864350" y="4152900"/>
            <a:ext cx="2001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en-US" dirty="0"/>
              <a:t> </a:t>
            </a:r>
            <a:r>
              <a:rPr lang="en-US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normal</a:t>
            </a:r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en-US" i="1" dirty="0" smtClean="0"/>
              <a:t>ordering</a:t>
            </a:r>
            <a:endParaRPr lang="en-US" i="1" dirty="0"/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-5400000">
            <a:off x="6569075" y="4086225"/>
            <a:ext cx="228600" cy="3257550"/>
          </a:xfrm>
          <a:prstGeom prst="lef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6924675" y="5902325"/>
            <a:ext cx="17772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z="2000" i="1" spc="-150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- to the right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933950" y="5902325"/>
            <a:ext cx="16949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l-PL" sz="20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000" i="1" spc="-15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l-PL" sz="2200" i="1" spc="-15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- to the left</a:t>
            </a:r>
          </a:p>
        </p:txBody>
      </p:sp>
      <p:sp>
        <p:nvSpPr>
          <p:cNvPr id="25" name="Tytuł 1"/>
          <p:cNvSpPr txBox="1">
            <a:spLocks/>
          </p:cNvSpPr>
          <p:nvPr/>
        </p:nvSpPr>
        <p:spPr>
          <a:xfrm>
            <a:off x="5054600" y="4937125"/>
            <a:ext cx="3353820" cy="746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4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pl-PL" sz="24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pl-PL" sz="24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</a:t>
            </a:r>
            <a:r>
              <a:rPr lang="pl-PL" sz="24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400" i="1" spc="-150" baseline="40000" dirty="0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pl-PL" sz="2400" i="1" spc="-150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400" i="1" spc="-15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400" i="1" spc="-150" baseline="4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+  2  a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400" i="1" spc="-150" baseline="4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pl-PL" sz="2400" i="1" spc="-1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ytuł 1"/>
          <p:cNvSpPr txBox="1">
            <a:spLocks/>
          </p:cNvSpPr>
          <p:nvPr/>
        </p:nvSpPr>
        <p:spPr>
          <a:xfrm>
            <a:off x="771525" y="4937125"/>
            <a:ext cx="1809750" cy="746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3063875" y="5419725"/>
            <a:ext cx="1447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[</a:t>
            </a:r>
            <a:r>
              <a:rPr lang="en-US" sz="16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1600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,</a:t>
            </a:r>
            <a:r>
              <a:rPr lang="en-US" sz="16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1600" spc="3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en-US" sz="16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]</a:t>
            </a:r>
            <a:r>
              <a:rPr lang="en-US" sz="16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</a:t>
            </a:r>
            <a:r>
              <a:rPr lang="en-US" sz="16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endParaRPr lang="en-US" sz="1600" spc="3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ytuł 1"/>
          <p:cNvSpPr txBox="1">
            <a:spLocks/>
          </p:cNvSpPr>
          <p:nvPr/>
        </p:nvSpPr>
        <p:spPr>
          <a:xfrm>
            <a:off x="2159000" y="3549650"/>
            <a:ext cx="1870075" cy="746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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</a:p>
        </p:txBody>
      </p:sp>
      <p:sp>
        <p:nvSpPr>
          <p:cNvPr id="29" name="Tytuł 1"/>
          <p:cNvSpPr txBox="1">
            <a:spLocks/>
          </p:cNvSpPr>
          <p:nvPr/>
        </p:nvSpPr>
        <p:spPr>
          <a:xfrm>
            <a:off x="5790180" y="3489325"/>
            <a:ext cx="3353820" cy="746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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</a:rPr>
              <a:t>+ 1 </a:t>
            </a:r>
          </a:p>
        </p:txBody>
      </p:sp>
      <p:sp>
        <p:nvSpPr>
          <p:cNvPr id="30" name="Tytuł 1"/>
          <p:cNvSpPr txBox="1">
            <a:spLocks/>
          </p:cNvSpPr>
          <p:nvPr/>
        </p:nvSpPr>
        <p:spPr>
          <a:xfrm>
            <a:off x="4752975" y="2041525"/>
            <a:ext cx="3353820" cy="746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spc="-150" dirty="0" smtClean="0">
                <a:latin typeface="Times New Roman" pitchFamily="18" charset="0"/>
                <a:ea typeface="+mj-ea"/>
                <a:cs typeface="Times New Roman" pitchFamily="18" charset="0"/>
              </a:rPr>
              <a:t>a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  </a:t>
            </a:r>
            <a:r>
              <a:rPr lang="en-US" sz="28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pl-PL" sz="28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400" i="1" spc="-15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2400" i="1" spc="-15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400" i="1" spc="-15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  <a:sym typeface="Mathematica1"/>
              </a:rPr>
              <a:t>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pl-PL" sz="2400" spc="-150" dirty="0" smtClean="0">
                <a:latin typeface="Times New Roman" pitchFamily="18" charset="0"/>
                <a:cs typeface="Times New Roman" pitchFamily="18" charset="0"/>
              </a:rPr>
              <a:t>1 </a:t>
            </a:r>
          </a:p>
        </p:txBody>
      </p:sp>
      <p:cxnSp>
        <p:nvCxnSpPr>
          <p:cNvPr id="31" name="Łącznik prosty ze strzałką 30"/>
          <p:cNvCxnSpPr/>
          <p:nvPr/>
        </p:nvCxnSpPr>
        <p:spPr>
          <a:xfrm>
            <a:off x="2641600" y="5359400"/>
            <a:ext cx="205105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ostokąt 31"/>
          <p:cNvSpPr/>
          <p:nvPr/>
        </p:nvSpPr>
        <p:spPr>
          <a:xfrm>
            <a:off x="1571625" y="2222500"/>
            <a:ext cx="2171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[</a:t>
            </a:r>
            <a:r>
              <a:rPr lang="en-US" sz="24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400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,</a:t>
            </a:r>
            <a:r>
              <a:rPr lang="en-US" sz="2400" i="1" spc="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a</a:t>
            </a:r>
            <a:r>
              <a:rPr lang="en-US" sz="2400" spc="3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+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]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Mathematica1"/>
              </a:rPr>
              <a:t></a:t>
            </a:r>
            <a:r>
              <a:rPr lang="en-US" sz="2400" spc="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Euclid Symbol"/>
              </a:rPr>
              <a:t>1</a:t>
            </a:r>
            <a:endParaRPr lang="en-US" sz="2400" spc="3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434975" y="4514850"/>
            <a:ext cx="17793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2000" dirty="0" smtClean="0"/>
              <a:t> </a:t>
            </a:r>
            <a:r>
              <a:rPr lang="pl-PL" sz="2000" dirty="0" err="1" smtClean="0"/>
              <a:t>Normal</a:t>
            </a:r>
            <a:r>
              <a:rPr lang="pl-PL" sz="2000" dirty="0" smtClean="0"/>
              <a:t> order</a:t>
            </a:r>
            <a:endParaRPr lang="en-US" sz="2000" i="1" dirty="0">
              <a:latin typeface="Times New Roman" pitchFamily="18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3260501" y="5026961"/>
            <a:ext cx="1447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unique</a:t>
            </a:r>
            <a:r>
              <a:rPr lang="pl-PL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  <a:sym typeface="Euclid Symbol"/>
              </a:rPr>
              <a:t> </a:t>
            </a:r>
            <a:endParaRPr lang="en-US" sz="1400" i="1" dirty="0">
              <a:solidFill>
                <a:schemeClr val="tx1">
                  <a:lumMod val="95000"/>
                  <a:lumOff val="5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zaokrąglony 15"/>
          <p:cNvSpPr/>
          <p:nvPr/>
        </p:nvSpPr>
        <p:spPr>
          <a:xfrm>
            <a:off x="3977605" y="5164428"/>
            <a:ext cx="2899713" cy="1068947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Operator representations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36575" y="1402992"/>
            <a:ext cx="36893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ea typeface="+mj-ea"/>
                <a:cs typeface="+mj-cs"/>
              </a:rPr>
              <a:t>A - bounded operator</a:t>
            </a:r>
            <a:endParaRPr kumimoji="0" lang="en-US" sz="20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536575" y="2159894"/>
            <a:ext cx="7956550" cy="577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Matrix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representation</a:t>
            </a:r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536575" y="3674952"/>
            <a:ext cx="7467600" cy="577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Coherent state representation (</a:t>
            </a:r>
            <a:r>
              <a:rPr lang="en-US" sz="2000" dirty="0" err="1" smtClean="0">
                <a:ea typeface="+mj-ea"/>
                <a:cs typeface="+mj-cs"/>
              </a:rPr>
              <a:t>Bargmann</a:t>
            </a:r>
            <a:r>
              <a:rPr lang="en-US" sz="2000" dirty="0" smtClean="0">
                <a:ea typeface="+mj-ea"/>
                <a:cs typeface="+mj-cs"/>
              </a:rPr>
              <a:t> – Segal </a:t>
            </a:r>
            <a:r>
              <a:rPr lang="en-US" sz="2000" dirty="0" err="1" smtClean="0">
                <a:ea typeface="+mj-ea"/>
                <a:cs typeface="+mj-cs"/>
              </a:rPr>
              <a:t>repr</a:t>
            </a:r>
            <a:r>
              <a:rPr lang="en-US" sz="2000" dirty="0" smtClean="0">
                <a:ea typeface="+mj-ea"/>
                <a:cs typeface="+mj-cs"/>
              </a:rPr>
              <a:t>.) </a:t>
            </a:r>
          </a:p>
        </p:txBody>
      </p:sp>
      <p:graphicFrame>
        <p:nvGraphicFramePr>
          <p:cNvPr id="11" name="Obiekt 10"/>
          <p:cNvGraphicFramePr>
            <a:graphicFrameLocks noChangeAspect="1"/>
          </p:cNvGraphicFramePr>
          <p:nvPr/>
        </p:nvGraphicFramePr>
        <p:xfrm>
          <a:off x="1733550" y="4360863"/>
          <a:ext cx="2873375" cy="531812"/>
        </p:xfrm>
        <a:graphic>
          <a:graphicData uri="http://schemas.openxmlformats.org/presentationml/2006/ole">
            <p:oleObj spid="_x0000_s2051" name="Equation" r:id="rId3" imgW="1511280" imgH="27936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375704" y="2833708"/>
          <a:ext cx="2172843" cy="675996"/>
        </p:xfrm>
        <a:graphic>
          <a:graphicData uri="http://schemas.openxmlformats.org/presentationml/2006/ole">
            <p:oleObj spid="_x0000_s2052" name="Equation" r:id="rId4" imgW="1143000" imgH="35532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670372" y="4426038"/>
          <a:ext cx="1810702" cy="482854"/>
        </p:xfrm>
        <a:graphic>
          <a:graphicData uri="http://schemas.openxmlformats.org/presentationml/2006/ole">
            <p:oleObj spid="_x0000_s2053" name="Equation" r:id="rId5" imgW="952200" imgH="25380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650427" y="2832457"/>
          <a:ext cx="1834845" cy="482854"/>
        </p:xfrm>
        <a:graphic>
          <a:graphicData uri="http://schemas.openxmlformats.org/presentationml/2006/ole">
            <p:oleObj spid="_x0000_s2054" name="Equation" r:id="rId6" imgW="965160" imgH="25380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162425" y="5383213"/>
          <a:ext cx="2552700" cy="820737"/>
        </p:xfrm>
        <a:graphic>
          <a:graphicData uri="http://schemas.openxmlformats.org/presentationml/2006/ole">
            <p:oleObj spid="_x0000_s2055" name="Equation" r:id="rId7" imgW="1104840" imgH="355320" progId="Equation.DSMT4">
              <p:embed/>
            </p:oleObj>
          </a:graphicData>
        </a:graphic>
      </p:graphicFrame>
      <p:sp>
        <p:nvSpPr>
          <p:cNvPr id="13" name="Tytuł 1"/>
          <p:cNvSpPr txBox="1">
            <a:spLocks/>
          </p:cNvSpPr>
          <p:nvPr/>
        </p:nvSpPr>
        <p:spPr>
          <a:xfrm>
            <a:off x="536575" y="5221578"/>
            <a:ext cx="3289300" cy="577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Normally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ordered</a:t>
            </a:r>
            <a:r>
              <a:rPr lang="pl-PL" sz="2000" dirty="0" smtClean="0">
                <a:ea typeface="+mj-ea"/>
                <a:cs typeface="+mj-cs"/>
              </a:rPr>
              <a:t> form</a:t>
            </a:r>
            <a:endParaRPr lang="en-US" sz="2000" dirty="0" smtClean="0">
              <a:ea typeface="+mj-ea"/>
              <a:cs typeface="+mj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Łącznik prosty 119"/>
          <p:cNvCxnSpPr/>
          <p:nvPr/>
        </p:nvCxnSpPr>
        <p:spPr>
          <a:xfrm rot="10800000">
            <a:off x="6481907" y="2391559"/>
            <a:ext cx="269081" cy="2524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 representations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6</a:t>
            </a:fld>
            <a:endParaRPr lang="pl-PL"/>
          </a:p>
        </p:txBody>
      </p:sp>
      <p:graphicFrame>
        <p:nvGraphicFramePr>
          <p:cNvPr id="23" name="Obiekt 22"/>
          <p:cNvGraphicFramePr>
            <a:graphicFrameLocks noChangeAspect="1"/>
          </p:cNvGraphicFramePr>
          <p:nvPr/>
        </p:nvGraphicFramePr>
        <p:xfrm>
          <a:off x="719111" y="3326186"/>
          <a:ext cx="2135613" cy="711209"/>
        </p:xfrm>
        <a:graphic>
          <a:graphicData uri="http://schemas.openxmlformats.org/presentationml/2006/ole">
            <p:oleObj spid="_x0000_s20489" name="Equation" r:id="rId4" imgW="1066680" imgH="355320" progId="Equation.DSMT4">
              <p:embed/>
            </p:oleObj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6394450" y="3326193"/>
          <a:ext cx="1500188" cy="711200"/>
        </p:xfrm>
        <a:graphic>
          <a:graphicData uri="http://schemas.openxmlformats.org/presentationml/2006/ole">
            <p:oleObj spid="_x0000_s20490" name="Equation" r:id="rId5" imgW="749160" imgH="355320" progId="Equation.DSMT4">
              <p:embed/>
            </p:oleObj>
          </a:graphicData>
        </a:graphic>
      </p:graphicFrame>
      <p:cxnSp>
        <p:nvCxnSpPr>
          <p:cNvPr id="33" name="Łącznik prosty ze strzałką 32"/>
          <p:cNvCxnSpPr/>
          <p:nvPr/>
        </p:nvCxnSpPr>
        <p:spPr>
          <a:xfrm>
            <a:off x="3749675" y="3570668"/>
            <a:ext cx="1644650" cy="1588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pole tekstowe 33"/>
          <p:cNvSpPr txBox="1"/>
          <p:nvPr/>
        </p:nvSpPr>
        <p:spPr>
          <a:xfrm>
            <a:off x="4327525" y="3259518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smtClean="0"/>
              <a:t>1:1 </a:t>
            </a:r>
            <a:endParaRPr lang="en-US" sz="1200" i="1"/>
          </a:p>
        </p:txBody>
      </p:sp>
      <p:sp>
        <p:nvSpPr>
          <p:cNvPr id="36" name="Tytuł 1"/>
          <p:cNvSpPr txBox="1">
            <a:spLocks/>
          </p:cNvSpPr>
          <p:nvPr/>
        </p:nvSpPr>
        <p:spPr>
          <a:xfrm>
            <a:off x="434974" y="1558733"/>
            <a:ext cx="8451911" cy="714380"/>
          </a:xfrm>
          <a:prstGeom prst="rect">
            <a:avLst/>
          </a:prstGeom>
        </p:spPr>
        <p:txBody>
          <a:bodyPr vert="horz" lIns="91440" tIns="45720" rIns="91440" bIns="45720" numCol="2" rtlCol="0" anchor="ctr"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3200" dirty="0" smtClean="0">
                <a:effectLst>
                  <a:reflection blurRad="6350" stA="50000" endA="300" endPos="50000" dist="29997" dir="5400000" sy="-100000" algn="bl" rotWithShape="0"/>
                </a:effectLst>
                <a:latin typeface="Mathematica6" pitchFamily="2" charset="2"/>
                <a:ea typeface="+mj-ea"/>
                <a:cs typeface="+mj-cs"/>
              </a:rPr>
              <a:t>A</a:t>
            </a:r>
            <a:r>
              <a:rPr lang="en-US" sz="3200" dirty="0" smtClean="0">
                <a:effectLst>
                  <a:reflection blurRad="6350" stA="50000" endA="300" endPos="50000" dist="29997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- algebra of operators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>
              <a:effectLst>
                <a:reflection blurRad="6350" stA="50000" endA="300" endPos="50000" dist="29997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Mathematica5" pitchFamily="2" charset="2"/>
                <a:ea typeface="+mj-ea"/>
                <a:cs typeface="+mj-cs"/>
              </a:rPr>
              <a:t>G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Mathematica5" pitchFamily="2" charset="2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-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algebra of graphs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2" name="Tytuł 1"/>
          <p:cNvSpPr txBox="1">
            <a:spLocks/>
          </p:cNvSpPr>
          <p:nvPr/>
        </p:nvSpPr>
        <p:spPr>
          <a:xfrm>
            <a:off x="1706593" y="2355853"/>
            <a:ext cx="186528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smtClean="0">
                <a:ea typeface="+mj-ea"/>
                <a:cs typeface="+mj-cs"/>
              </a:rPr>
              <a:t>-  basis in</a:t>
            </a:r>
            <a:r>
              <a:rPr lang="en-US" sz="2000" i="1" smtClean="0">
                <a:effectLst>
                  <a:reflection blurRad="6350" stA="50000" endA="300" endPos="50000" dist="29997" dir="5400000" sy="-100000" algn="bl" rotWithShape="0"/>
                </a:effectLst>
                <a:latin typeface="Mathematica6" pitchFamily="2" charset="2"/>
              </a:rPr>
              <a:t>  </a:t>
            </a:r>
            <a:r>
              <a:rPr lang="en-US" sz="2000" smtClean="0">
                <a:effectLst/>
                <a:latin typeface="Mathematica6" pitchFamily="2" charset="2"/>
              </a:rPr>
              <a:t>A</a:t>
            </a:r>
            <a:r>
              <a:rPr lang="en-US" sz="2000" smtClean="0">
                <a:effectLst/>
                <a:ea typeface="+mj-ea"/>
                <a:cs typeface="+mj-cs"/>
              </a:rPr>
              <a:t> 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4" name="Tytuł 1"/>
          <p:cNvSpPr txBox="1">
            <a:spLocks/>
          </p:cNvSpPr>
          <p:nvPr/>
        </p:nvSpPr>
        <p:spPr>
          <a:xfrm>
            <a:off x="7404716" y="2355853"/>
            <a:ext cx="153987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smtClean="0">
                <a:ea typeface="+mj-ea"/>
                <a:cs typeface="+mj-cs"/>
              </a:rPr>
              <a:t>-  basis in  </a:t>
            </a:r>
            <a:r>
              <a:rPr lang="en-US" sz="2000" smtClean="0">
                <a:effectLst/>
                <a:latin typeface="Mathematica5" pitchFamily="2" charset="2"/>
              </a:rPr>
              <a:t>G</a:t>
            </a:r>
            <a:r>
              <a:rPr lang="en-US" sz="2000" smtClean="0">
                <a:effectLst/>
                <a:ea typeface="+mj-ea"/>
                <a:cs typeface="+mj-cs"/>
              </a:rPr>
              <a:t> </a:t>
            </a:r>
            <a:endParaRPr kumimoji="0" lang="en-US" sz="2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5" name="Tytuł 1"/>
          <p:cNvSpPr txBox="1">
            <a:spLocks/>
          </p:cNvSpPr>
          <p:nvPr/>
        </p:nvSpPr>
        <p:spPr>
          <a:xfrm>
            <a:off x="349250" y="4229100"/>
            <a:ext cx="40449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smtClean="0">
                <a:ea typeface="+mj-ea"/>
                <a:cs typeface="+mj-cs"/>
              </a:rPr>
              <a:t>What about the product in</a:t>
            </a:r>
            <a:r>
              <a:rPr lang="en-US" sz="2400" i="1" smtClean="0">
                <a:effectLst>
                  <a:reflection blurRad="6350" stA="50000" endA="300" endPos="50000" dist="29997" dir="5400000" sy="-100000" algn="bl" rotWithShape="0"/>
                </a:effectLst>
                <a:latin typeface="Mathematica6" pitchFamily="2" charset="2"/>
              </a:rPr>
              <a:t> </a:t>
            </a:r>
            <a:r>
              <a:rPr lang="en-US" sz="2400" i="1" smtClean="0">
                <a:effectLst/>
                <a:latin typeface="Mathematica6" pitchFamily="2" charset="2"/>
              </a:rPr>
              <a:t>A</a:t>
            </a:r>
            <a:r>
              <a:rPr lang="en-US" sz="2400" smtClean="0"/>
              <a:t>  ?</a:t>
            </a:r>
            <a:r>
              <a:rPr lang="en-US" sz="2400" i="1" smtClean="0">
                <a:effectLst/>
                <a:latin typeface="Mathematica6" pitchFamily="2" charset="2"/>
              </a:rPr>
              <a:t>  </a:t>
            </a:r>
            <a:r>
              <a:rPr lang="en-US" sz="2400" smtClean="0">
                <a:effectLst/>
                <a:ea typeface="+mj-ea"/>
                <a:cs typeface="+mj-cs"/>
              </a:rPr>
              <a:t> </a:t>
            </a:r>
            <a:r>
              <a:rPr lang="en-US" sz="2400" smtClean="0">
                <a:ea typeface="+mj-ea"/>
                <a:cs typeface="+mj-cs"/>
              </a:rPr>
              <a:t> 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0" name="Tytuł 1"/>
          <p:cNvSpPr txBox="1">
            <a:spLocks/>
          </p:cNvSpPr>
          <p:nvPr/>
        </p:nvSpPr>
        <p:spPr>
          <a:xfrm>
            <a:off x="349250" y="4851400"/>
            <a:ext cx="6701302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smtClean="0">
                <a:ea typeface="+mj-ea"/>
                <a:cs typeface="+mj-cs"/>
              </a:rPr>
              <a:t>Can be transfered on graphs and is consistent</a:t>
            </a:r>
          </a:p>
          <a:p>
            <a:pPr lvl="0">
              <a:spcBef>
                <a:spcPct val="0"/>
              </a:spcBef>
              <a:defRPr/>
            </a:pPr>
            <a:r>
              <a:rPr lang="en-US" sz="2400" smtClean="0">
                <a:ea typeface="+mj-ea"/>
                <a:cs typeface="+mj-cs"/>
              </a:rPr>
              <a:t>w</a:t>
            </a:r>
            <a:r>
              <a:rPr kumimoji="0" lang="en-US" sz="2400" b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ith the natural graph composition !!!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10" name="Elipsa 109"/>
          <p:cNvSpPr>
            <a:spLocks noChangeAspect="1"/>
          </p:cNvSpPr>
          <p:nvPr/>
        </p:nvSpPr>
        <p:spPr>
          <a:xfrm>
            <a:off x="6714398" y="2607713"/>
            <a:ext cx="71703" cy="72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Łącznik prosty 124"/>
          <p:cNvCxnSpPr/>
          <p:nvPr/>
        </p:nvCxnSpPr>
        <p:spPr>
          <a:xfrm rot="10800000" flipV="1">
            <a:off x="6750990" y="2456647"/>
            <a:ext cx="315911" cy="1873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 prosty 125"/>
          <p:cNvCxnSpPr/>
          <p:nvPr/>
        </p:nvCxnSpPr>
        <p:spPr>
          <a:xfrm rot="16200000" flipV="1">
            <a:off x="6514055" y="2407035"/>
            <a:ext cx="364333" cy="1095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Łącznik prosty 126"/>
          <p:cNvCxnSpPr/>
          <p:nvPr/>
        </p:nvCxnSpPr>
        <p:spPr>
          <a:xfrm rot="5400000" flipH="1" flipV="1">
            <a:off x="6623590" y="2409418"/>
            <a:ext cx="361950" cy="10715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Łącznik prosty 132"/>
          <p:cNvCxnSpPr/>
          <p:nvPr/>
        </p:nvCxnSpPr>
        <p:spPr>
          <a:xfrm rot="16200000" flipH="1">
            <a:off x="6691459" y="2705887"/>
            <a:ext cx="304797" cy="18573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rot="5400000">
            <a:off x="6589258" y="2806391"/>
            <a:ext cx="321765" cy="169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y 134"/>
          <p:cNvCxnSpPr/>
          <p:nvPr/>
        </p:nvCxnSpPr>
        <p:spPr>
          <a:xfrm rot="5400000" flipH="1" flipV="1">
            <a:off x="6483497" y="2670167"/>
            <a:ext cx="291305" cy="243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ipsa 112"/>
          <p:cNvSpPr>
            <a:spLocks noChangeAspect="1"/>
          </p:cNvSpPr>
          <p:nvPr/>
        </p:nvSpPr>
        <p:spPr>
          <a:xfrm>
            <a:off x="6467483" y="2901892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Elipsa 113"/>
          <p:cNvSpPr>
            <a:spLocks noChangeAspect="1"/>
          </p:cNvSpPr>
          <p:nvPr/>
        </p:nvSpPr>
        <p:spPr>
          <a:xfrm>
            <a:off x="6443806" y="2355853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Elipsa 114"/>
          <p:cNvSpPr>
            <a:spLocks noChangeAspect="1"/>
          </p:cNvSpPr>
          <p:nvPr/>
        </p:nvSpPr>
        <p:spPr>
          <a:xfrm>
            <a:off x="6819910" y="2258223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Elipsa 110"/>
          <p:cNvSpPr>
            <a:spLocks/>
          </p:cNvSpPr>
          <p:nvPr/>
        </p:nvSpPr>
        <p:spPr>
          <a:xfrm>
            <a:off x="7028327" y="2418329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ipsa 116"/>
          <p:cNvSpPr>
            <a:spLocks noChangeAspect="1"/>
          </p:cNvSpPr>
          <p:nvPr/>
        </p:nvSpPr>
        <p:spPr>
          <a:xfrm>
            <a:off x="6900873" y="2918409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Elipsa 117"/>
          <p:cNvSpPr>
            <a:spLocks noChangeAspect="1"/>
          </p:cNvSpPr>
          <p:nvPr/>
        </p:nvSpPr>
        <p:spPr>
          <a:xfrm>
            <a:off x="6716779" y="2966316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Elipsa 111"/>
          <p:cNvSpPr>
            <a:spLocks noChangeAspect="1"/>
          </p:cNvSpPr>
          <p:nvPr/>
        </p:nvSpPr>
        <p:spPr>
          <a:xfrm>
            <a:off x="6607320" y="2263649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pole tekstowe 274"/>
          <p:cNvSpPr txBox="1"/>
          <p:nvPr/>
        </p:nvSpPr>
        <p:spPr>
          <a:xfrm>
            <a:off x="6881164" y="2504272"/>
            <a:ext cx="109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7" name="Łuk 276"/>
          <p:cNvSpPr/>
          <p:nvPr/>
        </p:nvSpPr>
        <p:spPr>
          <a:xfrm>
            <a:off x="6581126" y="2447122"/>
            <a:ext cx="366712" cy="274274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pole tekstowe 277"/>
          <p:cNvSpPr txBox="1"/>
          <p:nvPr/>
        </p:nvSpPr>
        <p:spPr>
          <a:xfrm>
            <a:off x="6501848" y="2634765"/>
            <a:ext cx="928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" name="Strzałka kolista 295"/>
          <p:cNvSpPr/>
          <p:nvPr/>
        </p:nvSpPr>
        <p:spPr>
          <a:xfrm>
            <a:off x="6607318" y="2454266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7" name="Łuk 296"/>
          <p:cNvSpPr/>
          <p:nvPr/>
        </p:nvSpPr>
        <p:spPr>
          <a:xfrm rot="10800000">
            <a:off x="6621603" y="2663815"/>
            <a:ext cx="230983" cy="171877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Strzałka kolista 297"/>
          <p:cNvSpPr/>
          <p:nvPr/>
        </p:nvSpPr>
        <p:spPr>
          <a:xfrm rot="10800000">
            <a:off x="6583505" y="2551898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99" name="Łącznik prosty 298"/>
          <p:cNvCxnSpPr/>
          <p:nvPr/>
        </p:nvCxnSpPr>
        <p:spPr>
          <a:xfrm rot="10800000">
            <a:off x="7804945" y="3332543"/>
            <a:ext cx="269081" cy="25241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Elipsa 299"/>
          <p:cNvSpPr>
            <a:spLocks noChangeAspect="1"/>
          </p:cNvSpPr>
          <p:nvPr/>
        </p:nvSpPr>
        <p:spPr>
          <a:xfrm>
            <a:off x="8037436" y="3548697"/>
            <a:ext cx="71703" cy="72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Łącznik prosty 300"/>
          <p:cNvCxnSpPr/>
          <p:nvPr/>
        </p:nvCxnSpPr>
        <p:spPr>
          <a:xfrm rot="10800000" flipV="1">
            <a:off x="8074028" y="3397631"/>
            <a:ext cx="315911" cy="1873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Łącznik prosty 301"/>
          <p:cNvCxnSpPr/>
          <p:nvPr/>
        </p:nvCxnSpPr>
        <p:spPr>
          <a:xfrm rot="16200000" flipV="1">
            <a:off x="7837093" y="3348019"/>
            <a:ext cx="364333" cy="10954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Łącznik prosty 302"/>
          <p:cNvCxnSpPr/>
          <p:nvPr/>
        </p:nvCxnSpPr>
        <p:spPr>
          <a:xfrm rot="5400000" flipH="1" flipV="1">
            <a:off x="7946628" y="3350402"/>
            <a:ext cx="361950" cy="10715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Łącznik prosty 303"/>
          <p:cNvCxnSpPr/>
          <p:nvPr/>
        </p:nvCxnSpPr>
        <p:spPr>
          <a:xfrm rot="16200000" flipH="1">
            <a:off x="8014497" y="3646871"/>
            <a:ext cx="304797" cy="18573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Łącznik prosty 304"/>
          <p:cNvCxnSpPr/>
          <p:nvPr/>
        </p:nvCxnSpPr>
        <p:spPr>
          <a:xfrm rot="5400000">
            <a:off x="7912296" y="3747375"/>
            <a:ext cx="321765" cy="169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Łącznik prosty 305"/>
          <p:cNvCxnSpPr/>
          <p:nvPr/>
        </p:nvCxnSpPr>
        <p:spPr>
          <a:xfrm rot="5400000" flipH="1" flipV="1">
            <a:off x="7806535" y="3611151"/>
            <a:ext cx="291305" cy="24368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Elipsa 306"/>
          <p:cNvSpPr>
            <a:spLocks noChangeAspect="1"/>
          </p:cNvSpPr>
          <p:nvPr/>
        </p:nvSpPr>
        <p:spPr>
          <a:xfrm>
            <a:off x="7790521" y="3842876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Elipsa 307"/>
          <p:cNvSpPr>
            <a:spLocks noChangeAspect="1"/>
          </p:cNvSpPr>
          <p:nvPr/>
        </p:nvSpPr>
        <p:spPr>
          <a:xfrm>
            <a:off x="7766844" y="3296837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Elipsa 308"/>
          <p:cNvSpPr>
            <a:spLocks noChangeAspect="1"/>
          </p:cNvSpPr>
          <p:nvPr/>
        </p:nvSpPr>
        <p:spPr>
          <a:xfrm>
            <a:off x="8142948" y="3199207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Elipsa 309"/>
          <p:cNvSpPr>
            <a:spLocks/>
          </p:cNvSpPr>
          <p:nvPr/>
        </p:nvSpPr>
        <p:spPr>
          <a:xfrm>
            <a:off x="8351365" y="3359313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Elipsa 310"/>
          <p:cNvSpPr>
            <a:spLocks noChangeAspect="1"/>
          </p:cNvSpPr>
          <p:nvPr/>
        </p:nvSpPr>
        <p:spPr>
          <a:xfrm>
            <a:off x="8223911" y="3859393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Elipsa 311"/>
          <p:cNvSpPr>
            <a:spLocks noChangeAspect="1"/>
          </p:cNvSpPr>
          <p:nvPr/>
        </p:nvSpPr>
        <p:spPr>
          <a:xfrm>
            <a:off x="8039817" y="3907300"/>
            <a:ext cx="71703" cy="7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Elipsa 312"/>
          <p:cNvSpPr>
            <a:spLocks noChangeAspect="1"/>
          </p:cNvSpPr>
          <p:nvPr/>
        </p:nvSpPr>
        <p:spPr>
          <a:xfrm>
            <a:off x="7930358" y="3204633"/>
            <a:ext cx="71703" cy="7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pole tekstowe 313"/>
          <p:cNvSpPr txBox="1"/>
          <p:nvPr/>
        </p:nvSpPr>
        <p:spPr>
          <a:xfrm>
            <a:off x="8204202" y="3445256"/>
            <a:ext cx="109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" name="Łuk 314"/>
          <p:cNvSpPr/>
          <p:nvPr/>
        </p:nvSpPr>
        <p:spPr>
          <a:xfrm>
            <a:off x="7904164" y="3388106"/>
            <a:ext cx="366712" cy="274274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pole tekstowe 315"/>
          <p:cNvSpPr txBox="1"/>
          <p:nvPr/>
        </p:nvSpPr>
        <p:spPr>
          <a:xfrm>
            <a:off x="7824886" y="3575749"/>
            <a:ext cx="928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" name="Strzałka kolista 316"/>
          <p:cNvSpPr/>
          <p:nvPr/>
        </p:nvSpPr>
        <p:spPr>
          <a:xfrm>
            <a:off x="7930356" y="3395250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8" name="Łuk 317"/>
          <p:cNvSpPr/>
          <p:nvPr/>
        </p:nvSpPr>
        <p:spPr>
          <a:xfrm rot="10800000">
            <a:off x="7944641" y="3604799"/>
            <a:ext cx="230983" cy="171877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Strzałka kolista 318"/>
          <p:cNvSpPr/>
          <p:nvPr/>
        </p:nvSpPr>
        <p:spPr>
          <a:xfrm rot="10800000">
            <a:off x="7906543" y="3492882"/>
            <a:ext cx="376238" cy="309562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Tytuł 1"/>
          <p:cNvSpPr txBox="1">
            <a:spLocks/>
          </p:cNvSpPr>
          <p:nvPr/>
        </p:nvSpPr>
        <p:spPr>
          <a:xfrm>
            <a:off x="6066776" y="2350284"/>
            <a:ext cx="162877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 </a:t>
            </a:r>
            <a:r>
              <a:rPr kumimoji="0" lang="pl-PL" sz="3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</a:t>
            </a: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     </a:t>
            </a:r>
            <a:endParaRPr kumimoji="0" lang="en-GB" sz="3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21" name="Tytuł 1"/>
          <p:cNvSpPr txBox="1">
            <a:spLocks/>
          </p:cNvSpPr>
          <p:nvPr/>
        </p:nvSpPr>
        <p:spPr>
          <a:xfrm>
            <a:off x="434975" y="2367343"/>
            <a:ext cx="1988742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 </a:t>
            </a:r>
            <a:r>
              <a:rPr kumimoji="0" lang="pl-PL" sz="3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</a:t>
            </a:r>
            <a:r>
              <a:rPr kumimoji="0" lang="pl-PL" sz="3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Euclid Symbol"/>
              </a:rPr>
              <a:t>       </a:t>
            </a:r>
            <a:endParaRPr kumimoji="0" lang="en-GB" sz="3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22" name="Tytuł 1"/>
          <p:cNvSpPr txBox="1">
            <a:spLocks/>
          </p:cNvSpPr>
          <p:nvPr/>
        </p:nvSpPr>
        <p:spPr>
          <a:xfrm>
            <a:off x="532212" y="2355853"/>
            <a:ext cx="1152126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 a</a:t>
            </a:r>
            <a:r>
              <a:rPr lang="pl-PL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+ k</a:t>
            </a:r>
            <a:r>
              <a:rPr lang="pl-PL" sz="2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 a</a:t>
            </a:r>
            <a:r>
              <a:rPr lang="pl-PL" sz="2400" i="1" baseline="30000" dirty="0" smtClean="0">
                <a:latin typeface="Times New Roman" pitchFamily="18" charset="0"/>
                <a:ea typeface="+mj-ea"/>
                <a:cs typeface="Times New Roman" pitchFamily="18" charset="0"/>
              </a:rPr>
              <a:t> l</a:t>
            </a:r>
            <a:endParaRPr kumimoji="0" lang="en-GB" sz="2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3" name="Łącznik prosty ze strzałką 122"/>
          <p:cNvCxnSpPr/>
          <p:nvPr/>
        </p:nvCxnSpPr>
        <p:spPr>
          <a:xfrm>
            <a:off x="3749675" y="2655497"/>
            <a:ext cx="1644650" cy="1588"/>
          </a:xfrm>
          <a:prstGeom prst="straightConnector1">
            <a:avLst/>
          </a:prstGeom>
          <a:ln w="12700"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pole tekstowe 123"/>
          <p:cNvSpPr txBox="1"/>
          <p:nvPr/>
        </p:nvSpPr>
        <p:spPr>
          <a:xfrm>
            <a:off x="4327525" y="2272347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smtClean="0"/>
              <a:t>1:1 </a:t>
            </a:r>
            <a:endParaRPr lang="en-US" sz="1200" i="1"/>
          </a:p>
        </p:txBody>
      </p:sp>
      <p:cxnSp>
        <p:nvCxnSpPr>
          <p:cNvPr id="128" name="Łącznik prosty 127"/>
          <p:cNvCxnSpPr/>
          <p:nvPr/>
        </p:nvCxnSpPr>
        <p:spPr>
          <a:xfrm rot="16200000" flipV="1">
            <a:off x="7969526" y="5869558"/>
            <a:ext cx="250463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Elipsa 128"/>
          <p:cNvSpPr>
            <a:spLocks noChangeAspect="1"/>
          </p:cNvSpPr>
          <p:nvPr/>
        </p:nvSpPr>
        <p:spPr>
          <a:xfrm>
            <a:off x="8134423" y="6030570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Łącznik prosty 129"/>
          <p:cNvCxnSpPr/>
          <p:nvPr/>
        </p:nvCxnSpPr>
        <p:spPr>
          <a:xfrm rot="5400000" flipH="1" flipV="1">
            <a:off x="8114526" y="5871432"/>
            <a:ext cx="246713" cy="143125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Łącznik prosty 130"/>
          <p:cNvCxnSpPr/>
          <p:nvPr/>
        </p:nvCxnSpPr>
        <p:spPr>
          <a:xfrm rot="5400000">
            <a:off x="8041087" y="6191585"/>
            <a:ext cx="250464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Elipsa 131"/>
          <p:cNvSpPr>
            <a:spLocks noChangeAspect="1"/>
          </p:cNvSpPr>
          <p:nvPr/>
        </p:nvSpPr>
        <p:spPr>
          <a:xfrm>
            <a:off x="8134421" y="6288542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Elipsa 135"/>
          <p:cNvSpPr>
            <a:spLocks noChangeAspect="1"/>
          </p:cNvSpPr>
          <p:nvPr/>
        </p:nvSpPr>
        <p:spPr>
          <a:xfrm>
            <a:off x="7991300" y="5780106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Łącznik prosty 136"/>
          <p:cNvCxnSpPr/>
          <p:nvPr/>
        </p:nvCxnSpPr>
        <p:spPr>
          <a:xfrm rot="16200000" flipV="1">
            <a:off x="6394902" y="5368629"/>
            <a:ext cx="250464" cy="1431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Elipsa 137"/>
          <p:cNvSpPr>
            <a:spLocks noChangeAspect="1"/>
          </p:cNvSpPr>
          <p:nvPr/>
        </p:nvSpPr>
        <p:spPr>
          <a:xfrm>
            <a:off x="6559799" y="5533397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Łącznik prosty 138"/>
          <p:cNvCxnSpPr/>
          <p:nvPr/>
        </p:nvCxnSpPr>
        <p:spPr>
          <a:xfrm rot="5400000" flipH="1" flipV="1">
            <a:off x="6538025" y="5368629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Łącznik prosty 139"/>
          <p:cNvCxnSpPr/>
          <p:nvPr/>
        </p:nvCxnSpPr>
        <p:spPr>
          <a:xfrm rot="16200000" flipH="1">
            <a:off x="6538025" y="5619093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140"/>
          <p:cNvCxnSpPr/>
          <p:nvPr/>
        </p:nvCxnSpPr>
        <p:spPr>
          <a:xfrm rot="5400000" flipH="1" flipV="1">
            <a:off x="6394904" y="5619095"/>
            <a:ext cx="250460" cy="14312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Elipsa 141"/>
          <p:cNvSpPr>
            <a:spLocks noChangeAspect="1"/>
          </p:cNvSpPr>
          <p:nvPr/>
        </p:nvSpPr>
        <p:spPr>
          <a:xfrm>
            <a:off x="6416676" y="5783858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Elipsa 142"/>
          <p:cNvSpPr>
            <a:spLocks noChangeAspect="1"/>
          </p:cNvSpPr>
          <p:nvPr/>
        </p:nvSpPr>
        <p:spPr>
          <a:xfrm>
            <a:off x="6702922" y="5279178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Elipsa 143"/>
          <p:cNvSpPr>
            <a:spLocks noChangeAspect="1"/>
          </p:cNvSpPr>
          <p:nvPr/>
        </p:nvSpPr>
        <p:spPr>
          <a:xfrm>
            <a:off x="6416675" y="5279178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Łącznik prosty 144"/>
          <p:cNvCxnSpPr/>
          <p:nvPr/>
        </p:nvCxnSpPr>
        <p:spPr>
          <a:xfrm rot="16200000" flipV="1">
            <a:off x="6681149" y="5869557"/>
            <a:ext cx="250463" cy="143122"/>
          </a:xfrm>
          <a:prstGeom prst="line">
            <a:avLst/>
          </a:prstGeom>
          <a:ln cap="rnd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a 145"/>
          <p:cNvSpPr>
            <a:spLocks noChangeAspect="1"/>
          </p:cNvSpPr>
          <p:nvPr/>
        </p:nvSpPr>
        <p:spPr>
          <a:xfrm>
            <a:off x="6846045" y="6030569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Łącznik prosty 146"/>
          <p:cNvCxnSpPr/>
          <p:nvPr/>
        </p:nvCxnSpPr>
        <p:spPr>
          <a:xfrm rot="5400000" flipH="1" flipV="1">
            <a:off x="6824273" y="5869559"/>
            <a:ext cx="250461" cy="143123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Łącznik prosty 147"/>
          <p:cNvCxnSpPr/>
          <p:nvPr/>
        </p:nvCxnSpPr>
        <p:spPr>
          <a:xfrm rot="5400000">
            <a:off x="6752709" y="6191584"/>
            <a:ext cx="250464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Elipsa 148"/>
          <p:cNvSpPr>
            <a:spLocks noChangeAspect="1"/>
          </p:cNvSpPr>
          <p:nvPr/>
        </p:nvSpPr>
        <p:spPr>
          <a:xfrm>
            <a:off x="6846045" y="6284788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0" name="Łącznik prosty 149"/>
          <p:cNvCxnSpPr/>
          <p:nvPr/>
        </p:nvCxnSpPr>
        <p:spPr>
          <a:xfrm rot="16200000" flipV="1">
            <a:off x="6824270" y="5361121"/>
            <a:ext cx="250463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Elipsa 150"/>
          <p:cNvSpPr>
            <a:spLocks noChangeAspect="1"/>
          </p:cNvSpPr>
          <p:nvPr/>
        </p:nvSpPr>
        <p:spPr>
          <a:xfrm>
            <a:off x="6989166" y="5522133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Łącznik prosty 151"/>
          <p:cNvCxnSpPr/>
          <p:nvPr/>
        </p:nvCxnSpPr>
        <p:spPr>
          <a:xfrm rot="5400000" flipH="1" flipV="1">
            <a:off x="6967393" y="5361121"/>
            <a:ext cx="250462" cy="14312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Łącznik prosty 152"/>
          <p:cNvCxnSpPr/>
          <p:nvPr/>
        </p:nvCxnSpPr>
        <p:spPr>
          <a:xfrm rot="5400000">
            <a:off x="6892077" y="5686902"/>
            <a:ext cx="257972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Elipsa 153"/>
          <p:cNvSpPr>
            <a:spLocks noChangeAspect="1"/>
          </p:cNvSpPr>
          <p:nvPr/>
        </p:nvSpPr>
        <p:spPr>
          <a:xfrm>
            <a:off x="7132288" y="5271669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Elipsa 154"/>
          <p:cNvSpPr>
            <a:spLocks noChangeAspect="1"/>
          </p:cNvSpPr>
          <p:nvPr/>
        </p:nvSpPr>
        <p:spPr>
          <a:xfrm>
            <a:off x="6846043" y="5271669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Łącznik prosty 155"/>
          <p:cNvCxnSpPr/>
          <p:nvPr/>
        </p:nvCxnSpPr>
        <p:spPr>
          <a:xfrm rot="16200000" flipV="1">
            <a:off x="7419138" y="5867674"/>
            <a:ext cx="246702" cy="14312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Elipsa 156"/>
          <p:cNvSpPr>
            <a:spLocks noChangeAspect="1"/>
          </p:cNvSpPr>
          <p:nvPr/>
        </p:nvSpPr>
        <p:spPr>
          <a:xfrm>
            <a:off x="7582154" y="6030561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Łącznik prosty 157"/>
          <p:cNvCxnSpPr/>
          <p:nvPr/>
        </p:nvCxnSpPr>
        <p:spPr>
          <a:xfrm rot="5400000" flipH="1" flipV="1">
            <a:off x="7560381" y="5865793"/>
            <a:ext cx="250466" cy="143123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y 158"/>
          <p:cNvCxnSpPr/>
          <p:nvPr/>
        </p:nvCxnSpPr>
        <p:spPr>
          <a:xfrm rot="16200000" flipH="1">
            <a:off x="7560379" y="6116258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Łącznik prosty 159"/>
          <p:cNvCxnSpPr/>
          <p:nvPr/>
        </p:nvCxnSpPr>
        <p:spPr>
          <a:xfrm rot="5400000" flipH="1" flipV="1">
            <a:off x="7417258" y="6116260"/>
            <a:ext cx="250460" cy="14312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Elipsa 160"/>
          <p:cNvSpPr>
            <a:spLocks noChangeAspect="1"/>
          </p:cNvSpPr>
          <p:nvPr/>
        </p:nvSpPr>
        <p:spPr>
          <a:xfrm>
            <a:off x="7439030" y="6281023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Elipsa 161"/>
          <p:cNvSpPr>
            <a:spLocks noChangeAspect="1"/>
          </p:cNvSpPr>
          <p:nvPr/>
        </p:nvSpPr>
        <p:spPr>
          <a:xfrm>
            <a:off x="7725276" y="6284776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Łącznik prosty 162"/>
          <p:cNvCxnSpPr/>
          <p:nvPr/>
        </p:nvCxnSpPr>
        <p:spPr>
          <a:xfrm rot="16200000" flipV="1">
            <a:off x="7417256" y="5361119"/>
            <a:ext cx="250464" cy="1431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ipsa 163"/>
          <p:cNvSpPr>
            <a:spLocks noChangeAspect="1"/>
          </p:cNvSpPr>
          <p:nvPr/>
        </p:nvSpPr>
        <p:spPr>
          <a:xfrm>
            <a:off x="7582153" y="5525886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5" name="Łącznik prosty 164"/>
          <p:cNvCxnSpPr/>
          <p:nvPr/>
        </p:nvCxnSpPr>
        <p:spPr>
          <a:xfrm rot="5400000" flipH="1" flipV="1">
            <a:off x="7560379" y="5361118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Łącznik prosty 165"/>
          <p:cNvCxnSpPr/>
          <p:nvPr/>
        </p:nvCxnSpPr>
        <p:spPr>
          <a:xfrm rot="16200000" flipH="1">
            <a:off x="7558506" y="5613454"/>
            <a:ext cx="254212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Łącznik prosty 166"/>
          <p:cNvCxnSpPr/>
          <p:nvPr/>
        </p:nvCxnSpPr>
        <p:spPr>
          <a:xfrm rot="5400000" flipH="1" flipV="1">
            <a:off x="7415386" y="5613459"/>
            <a:ext cx="254205" cy="14311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Elipsa 167"/>
          <p:cNvSpPr>
            <a:spLocks noChangeAspect="1"/>
          </p:cNvSpPr>
          <p:nvPr/>
        </p:nvSpPr>
        <p:spPr>
          <a:xfrm>
            <a:off x="7725276" y="5271668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Elipsa 168"/>
          <p:cNvSpPr>
            <a:spLocks noChangeAspect="1"/>
          </p:cNvSpPr>
          <p:nvPr/>
        </p:nvSpPr>
        <p:spPr>
          <a:xfrm>
            <a:off x="7439029" y="5271668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Łącznik prosty 169"/>
          <p:cNvCxnSpPr/>
          <p:nvPr/>
        </p:nvCxnSpPr>
        <p:spPr>
          <a:xfrm rot="16200000" flipV="1">
            <a:off x="8543895" y="5875183"/>
            <a:ext cx="246714" cy="14312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Elipsa 170"/>
          <p:cNvSpPr>
            <a:spLocks noChangeAspect="1"/>
          </p:cNvSpPr>
          <p:nvPr/>
        </p:nvSpPr>
        <p:spPr>
          <a:xfrm>
            <a:off x="8706918" y="6038077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Łącznik prosty 171"/>
          <p:cNvCxnSpPr/>
          <p:nvPr/>
        </p:nvCxnSpPr>
        <p:spPr>
          <a:xfrm rot="5400000" flipH="1" flipV="1">
            <a:off x="8685144" y="5873309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Łącznik prosty 172"/>
          <p:cNvCxnSpPr/>
          <p:nvPr/>
        </p:nvCxnSpPr>
        <p:spPr>
          <a:xfrm rot="16200000" flipH="1">
            <a:off x="8685143" y="6123774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Łącznik prosty 173"/>
          <p:cNvCxnSpPr/>
          <p:nvPr/>
        </p:nvCxnSpPr>
        <p:spPr>
          <a:xfrm rot="5400000" flipH="1" flipV="1">
            <a:off x="8542022" y="6123776"/>
            <a:ext cx="250460" cy="14312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Elipsa 174"/>
          <p:cNvSpPr>
            <a:spLocks noChangeAspect="1"/>
          </p:cNvSpPr>
          <p:nvPr/>
        </p:nvSpPr>
        <p:spPr>
          <a:xfrm>
            <a:off x="8563794" y="6288539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Elipsa 175"/>
          <p:cNvSpPr>
            <a:spLocks noChangeAspect="1"/>
          </p:cNvSpPr>
          <p:nvPr/>
        </p:nvSpPr>
        <p:spPr>
          <a:xfrm>
            <a:off x="8850040" y="5783859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Elipsa 176"/>
          <p:cNvSpPr>
            <a:spLocks noChangeAspect="1"/>
          </p:cNvSpPr>
          <p:nvPr/>
        </p:nvSpPr>
        <p:spPr>
          <a:xfrm>
            <a:off x="8850040" y="6292292"/>
            <a:ext cx="63794" cy="64058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Łącznik prosty 177"/>
          <p:cNvCxnSpPr/>
          <p:nvPr/>
        </p:nvCxnSpPr>
        <p:spPr>
          <a:xfrm rot="16200000" flipV="1">
            <a:off x="8255771" y="5364877"/>
            <a:ext cx="250464" cy="14312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Elipsa 178"/>
          <p:cNvSpPr>
            <a:spLocks noChangeAspect="1"/>
          </p:cNvSpPr>
          <p:nvPr/>
        </p:nvSpPr>
        <p:spPr>
          <a:xfrm>
            <a:off x="8420668" y="5529644"/>
            <a:ext cx="63794" cy="64058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0" name="Łącznik prosty 179"/>
          <p:cNvCxnSpPr/>
          <p:nvPr/>
        </p:nvCxnSpPr>
        <p:spPr>
          <a:xfrm rot="5400000" flipH="1" flipV="1">
            <a:off x="8398894" y="5364876"/>
            <a:ext cx="250464" cy="14312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y 180"/>
          <p:cNvCxnSpPr/>
          <p:nvPr/>
        </p:nvCxnSpPr>
        <p:spPr>
          <a:xfrm rot="16200000" flipH="1">
            <a:off x="8393267" y="5620967"/>
            <a:ext cx="261725" cy="14312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Łącznik prosty 181"/>
          <p:cNvCxnSpPr/>
          <p:nvPr/>
        </p:nvCxnSpPr>
        <p:spPr>
          <a:xfrm rot="5400000" flipH="1" flipV="1">
            <a:off x="8252020" y="5619096"/>
            <a:ext cx="257963" cy="14312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Elipsa 182"/>
          <p:cNvSpPr>
            <a:spLocks noChangeAspect="1"/>
          </p:cNvSpPr>
          <p:nvPr/>
        </p:nvSpPr>
        <p:spPr>
          <a:xfrm>
            <a:off x="8563791" y="5275426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Elipsa 183"/>
          <p:cNvSpPr>
            <a:spLocks noChangeAspect="1"/>
          </p:cNvSpPr>
          <p:nvPr/>
        </p:nvSpPr>
        <p:spPr>
          <a:xfrm>
            <a:off x="8277544" y="5275426"/>
            <a:ext cx="63794" cy="640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0"/>
                            </p:stCondLst>
                            <p:childTnLst>
                              <p:par>
                                <p:cTn id="1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500"/>
                            </p:stCondLst>
                            <p:childTnLst>
                              <p:par>
                                <p:cTn id="1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500"/>
                            </p:stCondLst>
                            <p:childTnLst>
                              <p:par>
                                <p:cTn id="2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0" grpId="0"/>
      <p:bldP spid="129" grpId="0" animBg="1"/>
      <p:bldP spid="132" grpId="0" animBg="1"/>
      <p:bldP spid="136" grpId="0" animBg="1"/>
      <p:bldP spid="138" grpId="0" animBg="1"/>
      <p:bldP spid="142" grpId="0" animBg="1"/>
      <p:bldP spid="143" grpId="0" animBg="1"/>
      <p:bldP spid="144" grpId="1" animBg="1"/>
      <p:bldP spid="146" grpId="0" animBg="1"/>
      <p:bldP spid="149" grpId="0" animBg="1"/>
      <p:bldP spid="151" grpId="0" animBg="1"/>
      <p:bldP spid="154" grpId="0" animBg="1"/>
      <p:bldP spid="155" grpId="0" animBg="1"/>
      <p:bldP spid="157" grpId="0" animBg="1"/>
      <p:bldP spid="161" grpId="0" animBg="1"/>
      <p:bldP spid="162" grpId="0" animBg="1"/>
      <p:bldP spid="164" grpId="0" animBg="1"/>
      <p:bldP spid="168" grpId="0" animBg="1"/>
      <p:bldP spid="169" grpId="0" animBg="1"/>
      <p:bldP spid="171" grpId="0" animBg="1"/>
      <p:bldP spid="175" grpId="0" animBg="1"/>
      <p:bldP spid="176" grpId="0" animBg="1"/>
      <p:bldP spid="177" grpId="0" animBg="1"/>
      <p:bldP spid="179" grpId="0" animBg="1"/>
      <p:bldP spid="183" grpId="0" animBg="1"/>
      <p:bldP spid="1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Łącznik prosty 108"/>
          <p:cNvCxnSpPr/>
          <p:nvPr/>
        </p:nvCxnSpPr>
        <p:spPr>
          <a:xfrm rot="16200000" flipH="1">
            <a:off x="5857133" y="3908472"/>
            <a:ext cx="722089" cy="44905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Łącznik prosty 109"/>
          <p:cNvCxnSpPr/>
          <p:nvPr/>
        </p:nvCxnSpPr>
        <p:spPr>
          <a:xfrm rot="5400000">
            <a:off x="5578222" y="4183512"/>
            <a:ext cx="826976" cy="386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Łącznik prosty 110"/>
          <p:cNvCxnSpPr/>
          <p:nvPr/>
        </p:nvCxnSpPr>
        <p:spPr>
          <a:xfrm rot="5400000" flipH="1" flipV="1">
            <a:off x="5354653" y="3855052"/>
            <a:ext cx="722090" cy="55589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57"/>
          <p:cNvCxnSpPr/>
          <p:nvPr/>
        </p:nvCxnSpPr>
        <p:spPr>
          <a:xfrm rot="10800000">
            <a:off x="5340441" y="3152462"/>
            <a:ext cx="653203" cy="61405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Łącznik prosty 59"/>
          <p:cNvCxnSpPr/>
          <p:nvPr/>
        </p:nvCxnSpPr>
        <p:spPr>
          <a:xfrm rot="10800000" flipV="1">
            <a:off x="5993647" y="3339183"/>
            <a:ext cx="734268" cy="427333"/>
          </a:xfrm>
          <a:prstGeom prst="line">
            <a:avLst/>
          </a:prstGeom>
          <a:ln cap="rnd">
            <a:solidFill>
              <a:schemeClr val="tx1"/>
            </a:solidFill>
            <a:head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Łącznik prosty 61"/>
          <p:cNvCxnSpPr/>
          <p:nvPr/>
        </p:nvCxnSpPr>
        <p:spPr>
          <a:xfrm rot="16200000" flipV="1">
            <a:off x="5428710" y="3201578"/>
            <a:ext cx="879994" cy="24989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Łącznik prosty 63"/>
          <p:cNvCxnSpPr/>
          <p:nvPr/>
        </p:nvCxnSpPr>
        <p:spPr>
          <a:xfrm rot="5400000" flipH="1" flipV="1">
            <a:off x="5669532" y="3210637"/>
            <a:ext cx="879990" cy="23177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Basic concepts I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65" name="Tytuł 1"/>
          <p:cNvSpPr txBox="1">
            <a:spLocks/>
          </p:cNvSpPr>
          <p:nvPr/>
        </p:nvSpPr>
        <p:spPr>
          <a:xfrm>
            <a:off x="393700" y="1289050"/>
            <a:ext cx="69786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smtClean="0">
                <a:ea typeface="+mj-ea"/>
                <a:cs typeface="+mj-cs"/>
              </a:rPr>
              <a:t> </a:t>
            </a:r>
            <a:r>
              <a:rPr lang="en-US" sz="2400" i="1" smtClean="0">
                <a:latin typeface="Mathematica1" pitchFamily="2" charset="2"/>
                <a:ea typeface="+mj-ea"/>
                <a:cs typeface="+mj-cs"/>
              </a:rPr>
              <a:t>G</a:t>
            </a:r>
            <a:r>
              <a:rPr lang="en-US" sz="2400" smtClean="0">
                <a:ea typeface="+mj-ea"/>
                <a:cs typeface="+mj-cs"/>
              </a:rPr>
              <a:t>  –  graph :     vertices   &amp;   lines   +   some rules</a:t>
            </a:r>
            <a:r>
              <a:rPr lang="en-US" sz="2400" i="1" smtClean="0">
                <a:effectLst/>
                <a:latin typeface="Mathematica6" pitchFamily="2" charset="2"/>
              </a:rPr>
              <a:t>  </a:t>
            </a:r>
            <a:r>
              <a:rPr lang="en-US" sz="2400" smtClean="0">
                <a:effectLst/>
                <a:ea typeface="+mj-ea"/>
                <a:cs typeface="+mj-cs"/>
              </a:rPr>
              <a:t> </a:t>
            </a:r>
            <a:r>
              <a:rPr lang="en-US" sz="2400" smtClean="0">
                <a:ea typeface="+mj-ea"/>
                <a:cs typeface="+mj-cs"/>
              </a:rPr>
              <a:t> </a:t>
            </a:r>
            <a:endParaRPr kumimoji="0" lang="en-US" sz="2400" b="0" u="none" strike="noStrike" kern="120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1" name="Tytuł 1"/>
          <p:cNvSpPr txBox="1">
            <a:spLocks/>
          </p:cNvSpPr>
          <p:nvPr/>
        </p:nvSpPr>
        <p:spPr>
          <a:xfrm>
            <a:off x="434975" y="2168212"/>
            <a:ext cx="6743789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400" dirty="0" smtClean="0">
                <a:ea typeface="+mj-ea"/>
                <a:cs typeface="+mj-cs"/>
              </a:rPr>
              <a:t>Basic </a:t>
            </a:r>
            <a:r>
              <a:rPr lang="en-US" sz="2400" dirty="0" smtClean="0">
                <a:ea typeface="+mj-ea"/>
                <a:cs typeface="+mj-cs"/>
              </a:rPr>
              <a:t>building</a:t>
            </a:r>
            <a:r>
              <a:rPr lang="pl-PL" sz="2400" dirty="0" smtClean="0">
                <a:ea typeface="+mj-ea"/>
                <a:cs typeface="+mj-cs"/>
              </a:rPr>
              <a:t> </a:t>
            </a:r>
            <a:r>
              <a:rPr lang="en-US" sz="2400" dirty="0" smtClean="0">
                <a:ea typeface="+mj-ea"/>
                <a:cs typeface="+mj-cs"/>
              </a:rPr>
              <a:t>blocks</a:t>
            </a:r>
            <a:r>
              <a:rPr lang="pl-PL" sz="2400" dirty="0" smtClean="0">
                <a:ea typeface="+mj-ea"/>
                <a:cs typeface="+mj-cs"/>
              </a:rPr>
              <a:t>: </a:t>
            </a: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9" name="Elipsa 58"/>
          <p:cNvSpPr>
            <a:spLocks noChangeAspect="1"/>
          </p:cNvSpPr>
          <p:nvPr/>
        </p:nvSpPr>
        <p:spPr>
          <a:xfrm>
            <a:off x="5910171" y="3687629"/>
            <a:ext cx="163573" cy="16425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pole tekstowe 119"/>
          <p:cNvSpPr txBox="1"/>
          <p:nvPr/>
        </p:nvSpPr>
        <p:spPr>
          <a:xfrm>
            <a:off x="6499142" y="3524887"/>
            <a:ext cx="1263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 </a:t>
            </a:r>
            <a:r>
              <a:rPr lang="en-US" i="1" dirty="0" smtClean="0">
                <a:cs typeface="Times New Roman" pitchFamily="18" charset="0"/>
              </a:rPr>
              <a:t>outgoing     </a:t>
            </a:r>
          </a:p>
          <a:p>
            <a:r>
              <a:rPr lang="en-US" i="1" dirty="0" smtClean="0">
                <a:cs typeface="Times New Roman" pitchFamily="18" charset="0"/>
              </a:rPr>
              <a:t>    lines</a:t>
            </a:r>
            <a:endParaRPr lang="en-US" i="1" dirty="0">
              <a:cs typeface="Times New Roman" pitchFamily="18" charset="0"/>
            </a:endParaRPr>
          </a:p>
        </p:txBody>
      </p:sp>
      <p:sp>
        <p:nvSpPr>
          <p:cNvPr id="121" name="Łuk 120"/>
          <p:cNvSpPr/>
          <p:nvPr/>
        </p:nvSpPr>
        <p:spPr>
          <a:xfrm>
            <a:off x="5606144" y="3317455"/>
            <a:ext cx="836562" cy="625688"/>
          </a:xfrm>
          <a:prstGeom prst="arc">
            <a:avLst>
              <a:gd name="adj1" fmla="val 12434697"/>
              <a:gd name="adj2" fmla="val 20437133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Strzałka kolista 122"/>
          <p:cNvSpPr/>
          <p:nvPr/>
        </p:nvSpPr>
        <p:spPr>
          <a:xfrm>
            <a:off x="5665895" y="3333752"/>
            <a:ext cx="858294" cy="706189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Łuk 123"/>
          <p:cNvSpPr/>
          <p:nvPr/>
        </p:nvSpPr>
        <p:spPr>
          <a:xfrm rot="10800000">
            <a:off x="5698483" y="3811786"/>
            <a:ext cx="526930" cy="392095"/>
          </a:xfrm>
          <a:prstGeom prst="arc">
            <a:avLst>
              <a:gd name="adj1" fmla="val 12434697"/>
              <a:gd name="adj2" fmla="val 20298529"/>
            </a:avLst>
          </a:prstGeom>
          <a:ln w="3175">
            <a:solidFill>
              <a:schemeClr val="tx1">
                <a:lumMod val="95000"/>
                <a:lumOff val="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Strzałka kolista 124"/>
          <p:cNvSpPr/>
          <p:nvPr/>
        </p:nvSpPr>
        <p:spPr>
          <a:xfrm rot="10800000">
            <a:off x="5611572" y="3556475"/>
            <a:ext cx="858294" cy="706189"/>
          </a:xfrm>
          <a:prstGeom prst="circularArrow">
            <a:avLst>
              <a:gd name="adj1" fmla="val 0"/>
              <a:gd name="adj2" fmla="val 741230"/>
              <a:gd name="adj3" fmla="val 18927622"/>
              <a:gd name="adj4" fmla="val 18905018"/>
              <a:gd name="adj5" fmla="val 5156"/>
            </a:avLst>
          </a:prstGeom>
          <a:solidFill>
            <a:schemeClr val="tx1">
              <a:lumMod val="85000"/>
              <a:lumOff val="15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Tytuł 1"/>
          <p:cNvSpPr txBox="1">
            <a:spLocks/>
          </p:cNvSpPr>
          <p:nvPr/>
        </p:nvSpPr>
        <p:spPr>
          <a:xfrm>
            <a:off x="434975" y="2972069"/>
            <a:ext cx="4667250" cy="88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The vertex has two kinds of lines</a:t>
            </a:r>
          </a:p>
        </p:txBody>
      </p:sp>
      <p:sp>
        <p:nvSpPr>
          <p:cNvPr id="33" name="pole tekstowe 32"/>
          <p:cNvSpPr txBox="1"/>
          <p:nvPr/>
        </p:nvSpPr>
        <p:spPr>
          <a:xfrm>
            <a:off x="4676690" y="3683803"/>
            <a:ext cx="1316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  </a:t>
            </a:r>
            <a:r>
              <a:rPr lang="en-US" i="1" dirty="0" smtClean="0">
                <a:cs typeface="Times New Roman" pitchFamily="18" charset="0"/>
              </a:rPr>
              <a:t>ingoing     </a:t>
            </a:r>
          </a:p>
          <a:p>
            <a:r>
              <a:rPr lang="en-US" i="1" dirty="0" smtClean="0">
                <a:cs typeface="Times New Roman" pitchFamily="18" charset="0"/>
              </a:rPr>
              <a:t>    lines</a:t>
            </a:r>
            <a:endParaRPr lang="en-US" sz="2000" i="1" dirty="0">
              <a:cs typeface="Times New Roman" pitchFamily="18" charset="0"/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6359682" y="3007635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Elipsa 35"/>
          <p:cNvSpPr/>
          <p:nvPr/>
        </p:nvSpPr>
        <p:spPr>
          <a:xfrm>
            <a:off x="6458850" y="3070196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Elipsa 37"/>
          <p:cNvSpPr/>
          <p:nvPr/>
        </p:nvSpPr>
        <p:spPr>
          <a:xfrm>
            <a:off x="6633057" y="3226484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Elipsa 39"/>
          <p:cNvSpPr/>
          <p:nvPr/>
        </p:nvSpPr>
        <p:spPr>
          <a:xfrm>
            <a:off x="6555792" y="3142522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Elipsa 44"/>
          <p:cNvSpPr/>
          <p:nvPr/>
        </p:nvSpPr>
        <p:spPr>
          <a:xfrm>
            <a:off x="5547933" y="4509216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lipsa 45"/>
          <p:cNvSpPr/>
          <p:nvPr/>
        </p:nvSpPr>
        <p:spPr>
          <a:xfrm>
            <a:off x="5685243" y="4558171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Elipsa 46"/>
          <p:cNvSpPr/>
          <p:nvPr/>
        </p:nvSpPr>
        <p:spPr>
          <a:xfrm>
            <a:off x="5846666" y="4580934"/>
            <a:ext cx="18000" cy="18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ytuł 1"/>
          <p:cNvSpPr txBox="1">
            <a:spLocks/>
          </p:cNvSpPr>
          <p:nvPr/>
        </p:nvSpPr>
        <p:spPr>
          <a:xfrm>
            <a:off x="434975" y="3876541"/>
            <a:ext cx="3765013" cy="9916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n-US" sz="2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pl-PL" sz="2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en-US" sz="2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All lines are distinguishable </a:t>
            </a:r>
          </a:p>
          <a:p>
            <a:pPr lvl="0">
              <a:spcBef>
                <a:spcPct val="0"/>
              </a:spcBef>
              <a:defRPr/>
            </a:pPr>
            <a:r>
              <a:rPr kumimoji="0" lang="en-US" sz="2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 </a:t>
            </a:r>
            <a:r>
              <a:rPr kumimoji="0" lang="pl-PL" sz="2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 </a:t>
            </a:r>
            <a:r>
              <a:rPr kumimoji="0" lang="en-US" sz="2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between each other</a:t>
            </a:r>
            <a:endParaRPr kumimoji="0" lang="en-US" sz="20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7210515" y="4600262"/>
            <a:ext cx="93487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dirty="0" smtClean="0">
                <a:ea typeface="+mj-ea"/>
                <a:cs typeface="+mj-cs"/>
              </a:rPr>
              <a:t>input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3" name="Tytuł 1"/>
          <p:cNvSpPr txBox="1">
            <a:spLocks/>
          </p:cNvSpPr>
          <p:nvPr/>
        </p:nvSpPr>
        <p:spPr>
          <a:xfrm>
            <a:off x="7210515" y="2368237"/>
            <a:ext cx="93487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i="1" dirty="0" smtClean="0">
                <a:ea typeface="+mj-ea"/>
                <a:cs typeface="+mj-cs"/>
              </a:rPr>
              <a:t>output</a:t>
            </a:r>
            <a:endParaRPr kumimoji="0" lang="en-US" sz="2000" b="0" i="1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41" name="Tytuł 1"/>
          <p:cNvSpPr txBox="1">
            <a:spLocks/>
          </p:cNvSpPr>
          <p:nvPr/>
        </p:nvSpPr>
        <p:spPr>
          <a:xfrm>
            <a:off x="4713152" y="5480050"/>
            <a:ext cx="3752850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spc="300" smtClean="0">
                <a:ea typeface="+mj-ea"/>
                <a:cs typeface="+mj-cs"/>
              </a:rPr>
              <a:t>Picture of a process</a:t>
            </a:r>
            <a:endParaRPr kumimoji="0" lang="en-US" sz="2400" b="0" i="1" u="none" strike="noStrike" kern="1200" cap="none" spc="30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75" name="Łącznik prosty 74"/>
          <p:cNvCxnSpPr/>
          <p:nvPr/>
        </p:nvCxnSpPr>
        <p:spPr>
          <a:xfrm rot="16200000" flipH="1">
            <a:off x="5857409" y="3912445"/>
            <a:ext cx="722089" cy="44905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/>
          <p:nvPr/>
        </p:nvCxnSpPr>
        <p:spPr>
          <a:xfrm rot="5400000">
            <a:off x="5578494" y="4187482"/>
            <a:ext cx="826976" cy="386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rot="5400000" flipH="1" flipV="1">
            <a:off x="5358750" y="3847545"/>
            <a:ext cx="722090" cy="55589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10800000">
            <a:off x="5340713" y="3152606"/>
            <a:ext cx="653203" cy="61405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rot="10800000" flipV="1">
            <a:off x="5993919" y="3339327"/>
            <a:ext cx="734268" cy="427333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rot="16200000" flipV="1">
            <a:off x="5428982" y="3201722"/>
            <a:ext cx="879994" cy="24989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Łącznik prosty 80"/>
          <p:cNvCxnSpPr/>
          <p:nvPr/>
        </p:nvCxnSpPr>
        <p:spPr>
          <a:xfrm rot="5400000" flipH="1" flipV="1">
            <a:off x="5669804" y="3210781"/>
            <a:ext cx="879990" cy="23177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lipsa 111"/>
          <p:cNvSpPr>
            <a:spLocks noChangeAspect="1"/>
          </p:cNvSpPr>
          <p:nvPr/>
        </p:nvSpPr>
        <p:spPr>
          <a:xfrm>
            <a:off x="5361901" y="4393921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Elipsa 112"/>
          <p:cNvSpPr>
            <a:spLocks noChangeAspect="1"/>
          </p:cNvSpPr>
          <p:nvPr/>
        </p:nvSpPr>
        <p:spPr>
          <a:xfrm>
            <a:off x="5280115" y="3092137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Elipsa 114"/>
          <p:cNvSpPr>
            <a:spLocks noChangeAspect="1"/>
          </p:cNvSpPr>
          <p:nvPr/>
        </p:nvSpPr>
        <p:spPr>
          <a:xfrm>
            <a:off x="6143626" y="2843385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Elipsa 115"/>
          <p:cNvSpPr>
            <a:spLocks/>
          </p:cNvSpPr>
          <p:nvPr/>
        </p:nvSpPr>
        <p:spPr>
          <a:xfrm>
            <a:off x="6633057" y="3257058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ipsa 116"/>
          <p:cNvSpPr>
            <a:spLocks noChangeAspect="1"/>
          </p:cNvSpPr>
          <p:nvPr/>
        </p:nvSpPr>
        <p:spPr>
          <a:xfrm>
            <a:off x="6359682" y="4393921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Elipsa 117"/>
          <p:cNvSpPr>
            <a:spLocks noChangeAspect="1"/>
          </p:cNvSpPr>
          <p:nvPr/>
        </p:nvSpPr>
        <p:spPr>
          <a:xfrm>
            <a:off x="5908041" y="4513176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lipsa 118"/>
          <p:cNvSpPr>
            <a:spLocks noChangeAspect="1"/>
          </p:cNvSpPr>
          <p:nvPr/>
        </p:nvSpPr>
        <p:spPr>
          <a:xfrm>
            <a:off x="5665895" y="2843385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Elipsa 83"/>
          <p:cNvSpPr>
            <a:spLocks/>
          </p:cNvSpPr>
          <p:nvPr/>
        </p:nvSpPr>
        <p:spPr>
          <a:xfrm>
            <a:off x="8175715" y="2609537"/>
            <a:ext cx="163573" cy="1642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Elipsa 84"/>
          <p:cNvSpPr>
            <a:spLocks noChangeAspect="1"/>
          </p:cNvSpPr>
          <p:nvPr/>
        </p:nvSpPr>
        <p:spPr>
          <a:xfrm>
            <a:off x="7994740" y="4841562"/>
            <a:ext cx="163573" cy="16425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Łącznik prosty 56"/>
          <p:cNvCxnSpPr>
            <a:cxnSpLocks noChangeAspect="1"/>
          </p:cNvCxnSpPr>
          <p:nvPr/>
        </p:nvCxnSpPr>
        <p:spPr>
          <a:xfrm rot="16200000" flipV="1">
            <a:off x="5943590" y="4567571"/>
            <a:ext cx="99237" cy="461"/>
          </a:xfrm>
          <a:prstGeom prst="line">
            <a:avLst/>
          </a:prstGeom>
          <a:ln cap="rnd">
            <a:solidFill>
              <a:schemeClr val="tx1"/>
            </a:solidFill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62"/>
          <p:cNvCxnSpPr>
            <a:cxnSpLocks noChangeAspect="1"/>
          </p:cNvCxnSpPr>
          <p:nvPr/>
        </p:nvCxnSpPr>
        <p:spPr>
          <a:xfrm rot="-5400000" flipH="1" flipV="1">
            <a:off x="5415674" y="4428197"/>
            <a:ext cx="86651" cy="66707"/>
          </a:xfrm>
          <a:prstGeom prst="line">
            <a:avLst/>
          </a:prstGeom>
          <a:ln cap="rnd">
            <a:solidFill>
              <a:schemeClr val="tx1"/>
            </a:solidFill>
            <a:head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Łącznik prosty 65"/>
          <p:cNvCxnSpPr>
            <a:cxnSpLocks noChangeAspect="1"/>
          </p:cNvCxnSpPr>
          <p:nvPr/>
        </p:nvCxnSpPr>
        <p:spPr>
          <a:xfrm rot="5400000" flipH="1">
            <a:off x="6367967" y="4426644"/>
            <a:ext cx="86651" cy="53887"/>
          </a:xfrm>
          <a:prstGeom prst="line">
            <a:avLst/>
          </a:prstGeom>
          <a:ln cap="rnd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120" grpId="0"/>
      <p:bldP spid="121" grpId="0" animBg="1"/>
      <p:bldP spid="123" grpId="0" animBg="1"/>
      <p:bldP spid="124" grpId="0" animBg="1"/>
      <p:bldP spid="125" grpId="0" animBg="1"/>
      <p:bldP spid="33" grpId="0"/>
      <p:bldP spid="35" grpId="0" animBg="1"/>
      <p:bldP spid="36" grpId="0" animBg="1"/>
      <p:bldP spid="38" grpId="0" animBg="1"/>
      <p:bldP spid="40" grpId="0" animBg="1"/>
      <p:bldP spid="45" grpId="0" animBg="1"/>
      <p:bldP spid="46" grpId="0" animBg="1"/>
      <p:bldP spid="47" grpId="0" animBg="1"/>
      <p:bldP spid="52" grpId="0"/>
      <p:bldP spid="53" grpId="0"/>
      <p:bldP spid="112" grpId="0" animBg="1"/>
      <p:bldP spid="113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84" grpId="0" animBg="1"/>
      <p:bldP spid="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rostokąt zaokrąglony 187"/>
          <p:cNvSpPr/>
          <p:nvPr/>
        </p:nvSpPr>
        <p:spPr>
          <a:xfrm>
            <a:off x="6524122" y="4390583"/>
            <a:ext cx="1856677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Prostokąt zaokrąglony 185"/>
          <p:cNvSpPr/>
          <p:nvPr/>
        </p:nvSpPr>
        <p:spPr>
          <a:xfrm>
            <a:off x="2882901" y="4390593"/>
            <a:ext cx="3108804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Prostokąt zaokrąglony 184"/>
          <p:cNvSpPr/>
          <p:nvPr/>
        </p:nvSpPr>
        <p:spPr>
          <a:xfrm>
            <a:off x="499908" y="4385401"/>
            <a:ext cx="1856677" cy="1912809"/>
          </a:xfrm>
          <a:prstGeom prst="round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8" name="Łącznik prosty 267"/>
          <p:cNvCxnSpPr/>
          <p:nvPr/>
        </p:nvCxnSpPr>
        <p:spPr>
          <a:xfrm rot="5400000" flipH="1" flipV="1">
            <a:off x="7502313" y="3303922"/>
            <a:ext cx="459083" cy="269458"/>
          </a:xfrm>
          <a:prstGeom prst="line">
            <a:avLst/>
          </a:prstGeom>
          <a:ln cap="rnd">
            <a:solidFill>
              <a:schemeClr val="tx1"/>
            </a:solidFill>
            <a:headEnd type="none"/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dirty="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Basic concepts II </a:t>
            </a:r>
            <a:endParaRPr lang="en-US" dirty="0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2" name="Tytuł 1"/>
          <p:cNvSpPr txBox="1">
            <a:spLocks/>
          </p:cNvSpPr>
          <p:nvPr/>
        </p:nvSpPr>
        <p:spPr>
          <a:xfrm>
            <a:off x="434975" y="1517650"/>
            <a:ext cx="4317463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Composition rules: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27" name="Tytuł 1"/>
          <p:cNvSpPr txBox="1">
            <a:spLocks/>
          </p:cNvSpPr>
          <p:nvPr/>
        </p:nvSpPr>
        <p:spPr>
          <a:xfrm>
            <a:off x="434975" y="2171699"/>
            <a:ext cx="4480506" cy="1266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Vertices may be connected by joining</a:t>
            </a:r>
          </a:p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 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outgoing and ingoing lines,</a:t>
            </a:r>
          </a:p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 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i="1" dirty="0" smtClean="0">
                <a:ea typeface="+mj-ea"/>
                <a:cs typeface="+mj-cs"/>
              </a:rPr>
              <a:t>i.e.</a:t>
            </a:r>
            <a:r>
              <a:rPr lang="en-US" sz="2000" dirty="0" smtClean="0">
                <a:ea typeface="+mj-ea"/>
                <a:cs typeface="+mj-cs"/>
              </a:rPr>
              <a:t> lines keep their direction</a:t>
            </a:r>
          </a:p>
        </p:txBody>
      </p:sp>
      <p:cxnSp>
        <p:nvCxnSpPr>
          <p:cNvPr id="266" name="Łącznik prosty 265"/>
          <p:cNvCxnSpPr/>
          <p:nvPr/>
        </p:nvCxnSpPr>
        <p:spPr>
          <a:xfrm rot="16200000" flipV="1">
            <a:off x="7265337" y="3336393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Elipsa 266"/>
          <p:cNvSpPr>
            <a:spLocks noChangeAspect="1"/>
          </p:cNvSpPr>
          <p:nvPr/>
        </p:nvSpPr>
        <p:spPr>
          <a:xfrm>
            <a:off x="7543346" y="3607856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9" name="Łącznik prosty 268"/>
          <p:cNvCxnSpPr/>
          <p:nvPr/>
        </p:nvCxnSpPr>
        <p:spPr>
          <a:xfrm rot="16200000" flipH="1">
            <a:off x="7506638" y="3758669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/>
          <p:cNvCxnSpPr/>
          <p:nvPr/>
        </p:nvCxnSpPr>
        <p:spPr>
          <a:xfrm rot="5400000" flipH="1" flipV="1">
            <a:off x="7265339" y="3758673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Elipsa 270"/>
          <p:cNvSpPr>
            <a:spLocks noChangeAspect="1"/>
          </p:cNvSpPr>
          <p:nvPr/>
        </p:nvSpPr>
        <p:spPr>
          <a:xfrm>
            <a:off x="7295500" y="403013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Elipsa 272"/>
          <p:cNvSpPr>
            <a:spLocks noChangeAspect="1"/>
          </p:cNvSpPr>
          <p:nvPr/>
        </p:nvSpPr>
        <p:spPr>
          <a:xfrm>
            <a:off x="7778100" y="403013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Elipsa 273"/>
          <p:cNvSpPr>
            <a:spLocks noChangeAspect="1"/>
          </p:cNvSpPr>
          <p:nvPr/>
        </p:nvSpPr>
        <p:spPr>
          <a:xfrm>
            <a:off x="7295500" y="3185580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Łącznik prosty 274"/>
          <p:cNvCxnSpPr/>
          <p:nvPr/>
        </p:nvCxnSpPr>
        <p:spPr>
          <a:xfrm rot="16200000" flipV="1">
            <a:off x="8139201" y="3281458"/>
            <a:ext cx="447936" cy="277668"/>
          </a:xfrm>
          <a:prstGeom prst="line">
            <a:avLst/>
          </a:prstGeom>
          <a:ln cap="rnd">
            <a:solidFill>
              <a:schemeClr val="tx1"/>
            </a:solidFill>
            <a:tailEnd type="triangle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Elipsa 275"/>
          <p:cNvSpPr>
            <a:spLocks noChangeAspect="1"/>
          </p:cNvSpPr>
          <p:nvPr/>
        </p:nvSpPr>
        <p:spPr>
          <a:xfrm>
            <a:off x="8448231" y="359026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Łącznik prosty 276"/>
          <p:cNvCxnSpPr/>
          <p:nvPr/>
        </p:nvCxnSpPr>
        <p:spPr>
          <a:xfrm rot="5400000" flipH="1" flipV="1">
            <a:off x="8420200" y="3327711"/>
            <a:ext cx="398356" cy="23474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Łącznik prosty 277"/>
          <p:cNvCxnSpPr/>
          <p:nvPr/>
        </p:nvCxnSpPr>
        <p:spPr>
          <a:xfrm rot="16200000" flipH="1">
            <a:off x="8277388" y="3865841"/>
            <a:ext cx="446196" cy="304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Elipsa 278"/>
          <p:cNvSpPr>
            <a:spLocks noChangeAspect="1"/>
          </p:cNvSpPr>
          <p:nvPr/>
        </p:nvSpPr>
        <p:spPr>
          <a:xfrm>
            <a:off x="8682974" y="3191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Elipsa 279"/>
          <p:cNvSpPr>
            <a:spLocks noChangeAspect="1"/>
          </p:cNvSpPr>
          <p:nvPr/>
        </p:nvSpPr>
        <p:spPr>
          <a:xfrm>
            <a:off x="8448229" y="403013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Łuk 284"/>
          <p:cNvSpPr/>
          <p:nvPr/>
        </p:nvSpPr>
        <p:spPr>
          <a:xfrm>
            <a:off x="7838425" y="3100282"/>
            <a:ext cx="421799" cy="434600"/>
          </a:xfrm>
          <a:prstGeom prst="arc">
            <a:avLst>
              <a:gd name="adj1" fmla="val 12641548"/>
              <a:gd name="adj2" fmla="val 19516994"/>
            </a:avLst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Tytuł 1"/>
          <p:cNvSpPr txBox="1">
            <a:spLocks/>
          </p:cNvSpPr>
          <p:nvPr/>
        </p:nvSpPr>
        <p:spPr>
          <a:xfrm>
            <a:off x="7710340" y="2656173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140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sp>
        <p:nvSpPr>
          <p:cNvPr id="298" name="Tytuł 1"/>
          <p:cNvSpPr txBox="1">
            <a:spLocks/>
          </p:cNvSpPr>
          <p:nvPr/>
        </p:nvSpPr>
        <p:spPr>
          <a:xfrm>
            <a:off x="5405617" y="1720604"/>
            <a:ext cx="859464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140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CORRECT</a:t>
            </a:r>
          </a:p>
        </p:txBody>
      </p:sp>
      <p:cxnSp>
        <p:nvCxnSpPr>
          <p:cNvPr id="212" name="Łącznik prosty 211"/>
          <p:cNvCxnSpPr/>
          <p:nvPr/>
        </p:nvCxnSpPr>
        <p:spPr>
          <a:xfrm rot="5400000" flipH="1" flipV="1">
            <a:off x="7502321" y="3303928"/>
            <a:ext cx="459071" cy="269458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Łącznik prosty 224"/>
          <p:cNvCxnSpPr/>
          <p:nvPr/>
        </p:nvCxnSpPr>
        <p:spPr>
          <a:xfrm rot="16200000" flipV="1">
            <a:off x="8139202" y="3281457"/>
            <a:ext cx="447940" cy="27767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Elipsa 209"/>
          <p:cNvSpPr>
            <a:spLocks noChangeAspect="1"/>
          </p:cNvSpPr>
          <p:nvPr/>
        </p:nvSpPr>
        <p:spPr>
          <a:xfrm>
            <a:off x="7784649" y="3191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Elipsa 210"/>
          <p:cNvSpPr>
            <a:spLocks noChangeAspect="1"/>
          </p:cNvSpPr>
          <p:nvPr/>
        </p:nvSpPr>
        <p:spPr>
          <a:xfrm>
            <a:off x="8206446" y="3185580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Łącznik prosty 246"/>
          <p:cNvCxnSpPr/>
          <p:nvPr/>
        </p:nvCxnSpPr>
        <p:spPr>
          <a:xfrm rot="16200000" flipV="1">
            <a:off x="6205731" y="1658794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Elipsa 247"/>
          <p:cNvSpPr>
            <a:spLocks noChangeAspect="1"/>
          </p:cNvSpPr>
          <p:nvPr/>
        </p:nvSpPr>
        <p:spPr>
          <a:xfrm>
            <a:off x="6483743" y="193658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6" name="Łącznik prosty 255"/>
          <p:cNvCxnSpPr/>
          <p:nvPr/>
        </p:nvCxnSpPr>
        <p:spPr>
          <a:xfrm rot="5400000" flipH="1" flipV="1">
            <a:off x="6447031" y="165879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Łącznik prosty 263"/>
          <p:cNvCxnSpPr/>
          <p:nvPr/>
        </p:nvCxnSpPr>
        <p:spPr>
          <a:xfrm rot="16200000" flipH="1">
            <a:off x="6447032" y="208107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Łącznik prosty 264"/>
          <p:cNvCxnSpPr/>
          <p:nvPr/>
        </p:nvCxnSpPr>
        <p:spPr>
          <a:xfrm rot="5400000" flipH="1" flipV="1">
            <a:off x="6205733" y="2081074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a 271"/>
          <p:cNvSpPr>
            <a:spLocks noChangeAspect="1"/>
          </p:cNvSpPr>
          <p:nvPr/>
        </p:nvSpPr>
        <p:spPr>
          <a:xfrm>
            <a:off x="6235894" y="2352533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Elipsa 280"/>
          <p:cNvSpPr>
            <a:spLocks noChangeAspect="1"/>
          </p:cNvSpPr>
          <p:nvPr/>
        </p:nvSpPr>
        <p:spPr>
          <a:xfrm>
            <a:off x="6718494" y="150798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Elipsa 281"/>
          <p:cNvSpPr>
            <a:spLocks noChangeAspect="1"/>
          </p:cNvSpPr>
          <p:nvPr/>
        </p:nvSpPr>
        <p:spPr>
          <a:xfrm>
            <a:off x="6235894" y="150798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Łącznik prosty 282"/>
          <p:cNvCxnSpPr/>
          <p:nvPr/>
        </p:nvCxnSpPr>
        <p:spPr>
          <a:xfrm rot="16200000" flipV="1">
            <a:off x="5559469" y="2788523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Elipsa 283"/>
          <p:cNvSpPr>
            <a:spLocks noChangeAspect="1"/>
          </p:cNvSpPr>
          <p:nvPr/>
        </p:nvSpPr>
        <p:spPr>
          <a:xfrm>
            <a:off x="5837479" y="3059985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Łącznik prosty 285"/>
          <p:cNvCxnSpPr/>
          <p:nvPr/>
        </p:nvCxnSpPr>
        <p:spPr>
          <a:xfrm rot="5400000" flipH="1" flipV="1">
            <a:off x="5800771" y="2788521"/>
            <a:ext cx="422276" cy="241304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Łącznik prosty 286"/>
          <p:cNvCxnSpPr/>
          <p:nvPr/>
        </p:nvCxnSpPr>
        <p:spPr>
          <a:xfrm rot="5400000">
            <a:off x="5680118" y="3331448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Elipsa 287"/>
          <p:cNvSpPr>
            <a:spLocks noChangeAspect="1"/>
          </p:cNvSpPr>
          <p:nvPr/>
        </p:nvSpPr>
        <p:spPr>
          <a:xfrm>
            <a:off x="6078783" y="263770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Elipsa 288"/>
          <p:cNvSpPr>
            <a:spLocks noChangeAspect="1"/>
          </p:cNvSpPr>
          <p:nvPr/>
        </p:nvSpPr>
        <p:spPr>
          <a:xfrm>
            <a:off x="5830931" y="348226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Elipsa 290"/>
          <p:cNvSpPr>
            <a:spLocks noChangeAspect="1"/>
          </p:cNvSpPr>
          <p:nvPr/>
        </p:nvSpPr>
        <p:spPr>
          <a:xfrm>
            <a:off x="5596178" y="2637709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Elipsa 291"/>
          <p:cNvSpPr>
            <a:spLocks noChangeAspect="1"/>
          </p:cNvSpPr>
          <p:nvPr/>
        </p:nvSpPr>
        <p:spPr>
          <a:xfrm>
            <a:off x="6725043" y="235885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Łącznik prosty 293"/>
          <p:cNvCxnSpPr/>
          <p:nvPr/>
        </p:nvCxnSpPr>
        <p:spPr>
          <a:xfrm rot="16200000" flipV="1">
            <a:off x="6145407" y="1766794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Łącznik prosty 295"/>
          <p:cNvCxnSpPr/>
          <p:nvPr/>
        </p:nvCxnSpPr>
        <p:spPr>
          <a:xfrm rot="5400000" flipH="1" flipV="1">
            <a:off x="6386707" y="176679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Łącznik prosty 298"/>
          <p:cNvCxnSpPr/>
          <p:nvPr/>
        </p:nvCxnSpPr>
        <p:spPr>
          <a:xfrm rot="16200000" flipH="1">
            <a:off x="6386708" y="218907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Łącznik prosty 299"/>
          <p:cNvCxnSpPr/>
          <p:nvPr/>
        </p:nvCxnSpPr>
        <p:spPr>
          <a:xfrm rot="5400000" flipH="1" flipV="1">
            <a:off x="6145409" y="2189074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Elipsa 301"/>
          <p:cNvSpPr>
            <a:spLocks noChangeAspect="1"/>
          </p:cNvSpPr>
          <p:nvPr/>
        </p:nvSpPr>
        <p:spPr>
          <a:xfrm>
            <a:off x="6658170" y="161598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Elipsa 302"/>
          <p:cNvSpPr>
            <a:spLocks noChangeAspect="1"/>
          </p:cNvSpPr>
          <p:nvPr/>
        </p:nvSpPr>
        <p:spPr>
          <a:xfrm>
            <a:off x="6175570" y="1615983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Elipsa 303"/>
          <p:cNvSpPr>
            <a:spLocks noChangeAspect="1"/>
          </p:cNvSpPr>
          <p:nvPr/>
        </p:nvSpPr>
        <p:spPr>
          <a:xfrm>
            <a:off x="6664719" y="246685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7" name="Łącznik prosty 306"/>
          <p:cNvCxnSpPr/>
          <p:nvPr/>
        </p:nvCxnSpPr>
        <p:spPr>
          <a:xfrm rot="16200000" flipV="1">
            <a:off x="5659916" y="261240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Łącznik prosty 309"/>
          <p:cNvCxnSpPr/>
          <p:nvPr/>
        </p:nvCxnSpPr>
        <p:spPr>
          <a:xfrm rot="5400000">
            <a:off x="5780565" y="315533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Elipsa 311"/>
          <p:cNvSpPr>
            <a:spLocks noChangeAspect="1"/>
          </p:cNvSpPr>
          <p:nvPr/>
        </p:nvSpPr>
        <p:spPr>
          <a:xfrm>
            <a:off x="5931378" y="330614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Elipsa 312"/>
          <p:cNvSpPr>
            <a:spLocks noChangeAspect="1"/>
          </p:cNvSpPr>
          <p:nvPr/>
        </p:nvSpPr>
        <p:spPr>
          <a:xfrm>
            <a:off x="5696625" y="2461591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4" name="Łącznik prosty 313"/>
          <p:cNvCxnSpPr/>
          <p:nvPr/>
        </p:nvCxnSpPr>
        <p:spPr>
          <a:xfrm rot="5400000" flipH="1" flipV="1">
            <a:off x="5902660" y="2610959"/>
            <a:ext cx="422277" cy="244194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Elipsa 307"/>
          <p:cNvSpPr>
            <a:spLocks noChangeAspect="1"/>
          </p:cNvSpPr>
          <p:nvPr/>
        </p:nvSpPr>
        <p:spPr>
          <a:xfrm>
            <a:off x="5937926" y="289019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Elipsa 294"/>
          <p:cNvSpPr>
            <a:spLocks noChangeAspect="1"/>
          </p:cNvSpPr>
          <p:nvPr/>
        </p:nvSpPr>
        <p:spPr>
          <a:xfrm>
            <a:off x="6416870" y="2038258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Łącznik prosty 130"/>
          <p:cNvCxnSpPr/>
          <p:nvPr/>
        </p:nvCxnSpPr>
        <p:spPr>
          <a:xfrm rot="16200000" flipV="1">
            <a:off x="4935627" y="5410834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Elipsa 131"/>
          <p:cNvSpPr>
            <a:spLocks noChangeAspect="1"/>
          </p:cNvSpPr>
          <p:nvPr/>
        </p:nvSpPr>
        <p:spPr>
          <a:xfrm>
            <a:off x="5163624" y="5638652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Łącznik prosty 132"/>
          <p:cNvCxnSpPr/>
          <p:nvPr/>
        </p:nvCxnSpPr>
        <p:spPr>
          <a:xfrm rot="5400000" flipH="1" flipV="1">
            <a:off x="5133518" y="5410833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Łącznik prosty 133"/>
          <p:cNvCxnSpPr/>
          <p:nvPr/>
        </p:nvCxnSpPr>
        <p:spPr>
          <a:xfrm rot="16200000" flipH="1">
            <a:off x="5133517" y="5757141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Łącznik prosty 134"/>
          <p:cNvCxnSpPr/>
          <p:nvPr/>
        </p:nvCxnSpPr>
        <p:spPr>
          <a:xfrm rot="5400000" flipH="1" flipV="1">
            <a:off x="4935629" y="5757144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Elipsa 135"/>
          <p:cNvSpPr>
            <a:spLocks noChangeAspect="1"/>
          </p:cNvSpPr>
          <p:nvPr/>
        </p:nvSpPr>
        <p:spPr>
          <a:xfrm>
            <a:off x="4965732" y="5984955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Elipsa 136"/>
          <p:cNvSpPr>
            <a:spLocks noChangeAspect="1"/>
          </p:cNvSpPr>
          <p:nvPr/>
        </p:nvSpPr>
        <p:spPr>
          <a:xfrm>
            <a:off x="5361513" y="5990143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Elipsa 137"/>
          <p:cNvSpPr>
            <a:spLocks noChangeAspect="1"/>
          </p:cNvSpPr>
          <p:nvPr/>
        </p:nvSpPr>
        <p:spPr>
          <a:xfrm>
            <a:off x="4965731" y="5287154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Łącznik prosty 138"/>
          <p:cNvCxnSpPr/>
          <p:nvPr/>
        </p:nvCxnSpPr>
        <p:spPr>
          <a:xfrm rot="16200000" flipV="1">
            <a:off x="5133519" y="4718211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Elipsa 139"/>
          <p:cNvSpPr>
            <a:spLocks noChangeAspect="1"/>
          </p:cNvSpPr>
          <p:nvPr/>
        </p:nvSpPr>
        <p:spPr>
          <a:xfrm>
            <a:off x="5361514" y="4940836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Łącznik prosty 140"/>
          <p:cNvCxnSpPr/>
          <p:nvPr/>
        </p:nvCxnSpPr>
        <p:spPr>
          <a:xfrm rot="5400000" flipH="1" flipV="1">
            <a:off x="5331409" y="4718211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Łącznik prosty 141"/>
          <p:cNvCxnSpPr/>
          <p:nvPr/>
        </p:nvCxnSpPr>
        <p:spPr>
          <a:xfrm rot="5400000">
            <a:off x="5232463" y="5163466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a 142"/>
          <p:cNvSpPr>
            <a:spLocks noChangeAspect="1"/>
          </p:cNvSpPr>
          <p:nvPr/>
        </p:nvSpPr>
        <p:spPr>
          <a:xfrm>
            <a:off x="5559404" y="4594529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Elipsa 143"/>
          <p:cNvSpPr>
            <a:spLocks noChangeAspect="1"/>
          </p:cNvSpPr>
          <p:nvPr/>
        </p:nvSpPr>
        <p:spPr>
          <a:xfrm>
            <a:off x="5163624" y="4594529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Łącznik prosty 144"/>
          <p:cNvCxnSpPr/>
          <p:nvPr/>
        </p:nvCxnSpPr>
        <p:spPr>
          <a:xfrm rot="16200000" flipV="1">
            <a:off x="7196250" y="4723417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Elipsa 145"/>
          <p:cNvSpPr>
            <a:spLocks noChangeAspect="1"/>
          </p:cNvSpPr>
          <p:nvPr/>
        </p:nvSpPr>
        <p:spPr>
          <a:xfrm>
            <a:off x="7424247" y="4951234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Łącznik prosty 146"/>
          <p:cNvCxnSpPr/>
          <p:nvPr/>
        </p:nvCxnSpPr>
        <p:spPr>
          <a:xfrm rot="5400000" flipH="1" flipV="1">
            <a:off x="7394141" y="4723416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Łącznik prosty 147"/>
          <p:cNvCxnSpPr/>
          <p:nvPr/>
        </p:nvCxnSpPr>
        <p:spPr>
          <a:xfrm rot="16200000" flipH="1">
            <a:off x="7391548" y="5072315"/>
            <a:ext cx="35149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Łącznik prosty 148"/>
          <p:cNvCxnSpPr/>
          <p:nvPr/>
        </p:nvCxnSpPr>
        <p:spPr>
          <a:xfrm rot="5400000" flipH="1" flipV="1">
            <a:off x="7193658" y="5072322"/>
            <a:ext cx="351488" cy="197886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a 149"/>
          <p:cNvSpPr>
            <a:spLocks noChangeAspect="1"/>
          </p:cNvSpPr>
          <p:nvPr/>
        </p:nvSpPr>
        <p:spPr>
          <a:xfrm>
            <a:off x="7622136" y="4599736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Elipsa 150"/>
          <p:cNvSpPr>
            <a:spLocks noChangeAspect="1"/>
          </p:cNvSpPr>
          <p:nvPr/>
        </p:nvSpPr>
        <p:spPr>
          <a:xfrm>
            <a:off x="7226354" y="4599736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Łącznik prosty 151"/>
          <p:cNvCxnSpPr/>
          <p:nvPr/>
        </p:nvCxnSpPr>
        <p:spPr>
          <a:xfrm rot="16200000" flipV="1">
            <a:off x="7196249" y="5421215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Elipsa 152"/>
          <p:cNvSpPr>
            <a:spLocks noChangeAspect="1"/>
          </p:cNvSpPr>
          <p:nvPr/>
        </p:nvSpPr>
        <p:spPr>
          <a:xfrm>
            <a:off x="7424244" y="5643840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Łącznik prosty 153"/>
          <p:cNvCxnSpPr/>
          <p:nvPr/>
        </p:nvCxnSpPr>
        <p:spPr>
          <a:xfrm rot="5400000" flipH="1" flipV="1">
            <a:off x="7394139" y="5421215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Łącznik prosty 154"/>
          <p:cNvCxnSpPr/>
          <p:nvPr/>
        </p:nvCxnSpPr>
        <p:spPr>
          <a:xfrm rot="5400000">
            <a:off x="7295193" y="5866469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ipsa 155"/>
          <p:cNvSpPr>
            <a:spLocks noChangeAspect="1"/>
          </p:cNvSpPr>
          <p:nvPr/>
        </p:nvSpPr>
        <p:spPr>
          <a:xfrm>
            <a:off x="7424243" y="5995338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Tytuł 1"/>
          <p:cNvSpPr txBox="1">
            <a:spLocks/>
          </p:cNvSpPr>
          <p:nvPr/>
        </p:nvSpPr>
        <p:spPr>
          <a:xfrm>
            <a:off x="4559761" y="5643836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2</a:t>
            </a:r>
          </a:p>
        </p:txBody>
      </p:sp>
      <p:sp>
        <p:nvSpPr>
          <p:cNvPr id="158" name="Tytuł 1"/>
          <p:cNvSpPr txBox="1">
            <a:spLocks/>
          </p:cNvSpPr>
          <p:nvPr/>
        </p:nvSpPr>
        <p:spPr>
          <a:xfrm>
            <a:off x="6906796" y="5688063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2</a:t>
            </a:r>
          </a:p>
        </p:txBody>
      </p:sp>
      <p:cxnSp>
        <p:nvCxnSpPr>
          <p:cNvPr id="159" name="Łącznik prosty 158"/>
          <p:cNvCxnSpPr/>
          <p:nvPr/>
        </p:nvCxnSpPr>
        <p:spPr>
          <a:xfrm rot="16200000" flipV="1">
            <a:off x="791045" y="4975941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Elipsa 159"/>
          <p:cNvSpPr>
            <a:spLocks noChangeAspect="1"/>
          </p:cNvSpPr>
          <p:nvPr/>
        </p:nvSpPr>
        <p:spPr>
          <a:xfrm>
            <a:off x="1019041" y="5203759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Łącznik prosty 160"/>
          <p:cNvCxnSpPr/>
          <p:nvPr/>
        </p:nvCxnSpPr>
        <p:spPr>
          <a:xfrm rot="5400000" flipH="1" flipV="1">
            <a:off x="988936" y="4975941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y 161"/>
          <p:cNvCxnSpPr/>
          <p:nvPr/>
        </p:nvCxnSpPr>
        <p:spPr>
          <a:xfrm rot="16200000" flipH="1">
            <a:off x="988935" y="5322248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Łącznik prosty 162"/>
          <p:cNvCxnSpPr/>
          <p:nvPr/>
        </p:nvCxnSpPr>
        <p:spPr>
          <a:xfrm rot="5400000" flipH="1" flipV="1">
            <a:off x="791047" y="5322251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Elipsa 163"/>
          <p:cNvSpPr>
            <a:spLocks noChangeAspect="1"/>
          </p:cNvSpPr>
          <p:nvPr/>
        </p:nvSpPr>
        <p:spPr>
          <a:xfrm>
            <a:off x="821150" y="555006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Elipsa 164"/>
          <p:cNvSpPr>
            <a:spLocks noChangeAspect="1"/>
          </p:cNvSpPr>
          <p:nvPr/>
        </p:nvSpPr>
        <p:spPr>
          <a:xfrm>
            <a:off x="1216931" y="4852261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Elipsa 165"/>
          <p:cNvSpPr>
            <a:spLocks noChangeAspect="1"/>
          </p:cNvSpPr>
          <p:nvPr/>
        </p:nvSpPr>
        <p:spPr>
          <a:xfrm>
            <a:off x="1216931" y="555525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Elipsa 166"/>
          <p:cNvSpPr>
            <a:spLocks noChangeAspect="1"/>
          </p:cNvSpPr>
          <p:nvPr/>
        </p:nvSpPr>
        <p:spPr>
          <a:xfrm>
            <a:off x="821149" y="4852261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Łącznik prosty 167"/>
          <p:cNvCxnSpPr/>
          <p:nvPr/>
        </p:nvCxnSpPr>
        <p:spPr>
          <a:xfrm rot="16200000" flipV="1">
            <a:off x="1506930" y="4975939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Elipsa 168"/>
          <p:cNvSpPr>
            <a:spLocks noChangeAspect="1"/>
          </p:cNvSpPr>
          <p:nvPr/>
        </p:nvSpPr>
        <p:spPr>
          <a:xfrm>
            <a:off x="1734925" y="5198564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Łącznik prosty 169"/>
          <p:cNvCxnSpPr/>
          <p:nvPr/>
        </p:nvCxnSpPr>
        <p:spPr>
          <a:xfrm rot="5400000" flipH="1" flipV="1">
            <a:off x="1704820" y="4975939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Łącznik prosty 170"/>
          <p:cNvCxnSpPr/>
          <p:nvPr/>
        </p:nvCxnSpPr>
        <p:spPr>
          <a:xfrm rot="5400000">
            <a:off x="1605874" y="5421193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Elipsa 171"/>
          <p:cNvSpPr>
            <a:spLocks noChangeAspect="1"/>
          </p:cNvSpPr>
          <p:nvPr/>
        </p:nvSpPr>
        <p:spPr>
          <a:xfrm>
            <a:off x="1932815" y="4852257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Elipsa 172"/>
          <p:cNvSpPr>
            <a:spLocks noChangeAspect="1"/>
          </p:cNvSpPr>
          <p:nvPr/>
        </p:nvSpPr>
        <p:spPr>
          <a:xfrm>
            <a:off x="1734924" y="555525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Elipsa 173"/>
          <p:cNvSpPr>
            <a:spLocks noChangeAspect="1"/>
          </p:cNvSpPr>
          <p:nvPr/>
        </p:nvSpPr>
        <p:spPr>
          <a:xfrm>
            <a:off x="1537035" y="4852257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Łącznik prosty 174"/>
          <p:cNvCxnSpPr/>
          <p:nvPr/>
        </p:nvCxnSpPr>
        <p:spPr>
          <a:xfrm rot="16200000" flipV="1">
            <a:off x="3302789" y="4772886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Elipsa 175"/>
          <p:cNvSpPr>
            <a:spLocks noChangeAspect="1"/>
          </p:cNvSpPr>
          <p:nvPr/>
        </p:nvSpPr>
        <p:spPr>
          <a:xfrm>
            <a:off x="3530786" y="5000703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Łącznik prosty 176"/>
          <p:cNvCxnSpPr/>
          <p:nvPr/>
        </p:nvCxnSpPr>
        <p:spPr>
          <a:xfrm rot="5400000" flipH="1" flipV="1">
            <a:off x="3500680" y="4772885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y 177"/>
          <p:cNvCxnSpPr/>
          <p:nvPr/>
        </p:nvCxnSpPr>
        <p:spPr>
          <a:xfrm rot="16200000" flipH="1">
            <a:off x="3500679" y="5119192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178"/>
          <p:cNvCxnSpPr/>
          <p:nvPr/>
        </p:nvCxnSpPr>
        <p:spPr>
          <a:xfrm rot="5400000" flipH="1" flipV="1">
            <a:off x="3302791" y="5119196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Elipsa 179"/>
          <p:cNvSpPr>
            <a:spLocks noChangeAspect="1"/>
          </p:cNvSpPr>
          <p:nvPr/>
        </p:nvSpPr>
        <p:spPr>
          <a:xfrm>
            <a:off x="3332894" y="5347007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Elipsa 180"/>
          <p:cNvSpPr>
            <a:spLocks noChangeAspect="1"/>
          </p:cNvSpPr>
          <p:nvPr/>
        </p:nvSpPr>
        <p:spPr>
          <a:xfrm>
            <a:off x="3728675" y="4649206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Elipsa 181"/>
          <p:cNvSpPr>
            <a:spLocks noChangeAspect="1"/>
          </p:cNvSpPr>
          <p:nvPr/>
        </p:nvSpPr>
        <p:spPr>
          <a:xfrm>
            <a:off x="3332893" y="4649206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Łącznik prosty 182"/>
          <p:cNvCxnSpPr/>
          <p:nvPr/>
        </p:nvCxnSpPr>
        <p:spPr>
          <a:xfrm rot="16200000" flipV="1">
            <a:off x="3698570" y="5465499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Elipsa 183"/>
          <p:cNvSpPr>
            <a:spLocks noChangeAspect="1"/>
          </p:cNvSpPr>
          <p:nvPr/>
        </p:nvSpPr>
        <p:spPr>
          <a:xfrm>
            <a:off x="3926566" y="5688124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7" name="Łącznik prosty 186"/>
          <p:cNvCxnSpPr/>
          <p:nvPr/>
        </p:nvCxnSpPr>
        <p:spPr>
          <a:xfrm rot="5400000" flipH="1" flipV="1">
            <a:off x="3896461" y="5465499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Łącznik prosty 188"/>
          <p:cNvCxnSpPr/>
          <p:nvPr/>
        </p:nvCxnSpPr>
        <p:spPr>
          <a:xfrm rot="5400000">
            <a:off x="3797515" y="5910753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Elipsa 190"/>
          <p:cNvSpPr>
            <a:spLocks noChangeAspect="1"/>
          </p:cNvSpPr>
          <p:nvPr/>
        </p:nvSpPr>
        <p:spPr>
          <a:xfrm>
            <a:off x="4124456" y="5341817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Elipsa 194"/>
          <p:cNvSpPr>
            <a:spLocks noChangeAspect="1"/>
          </p:cNvSpPr>
          <p:nvPr/>
        </p:nvSpPr>
        <p:spPr>
          <a:xfrm>
            <a:off x="3926566" y="603962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ytuł 1"/>
          <p:cNvSpPr txBox="1">
            <a:spLocks/>
          </p:cNvSpPr>
          <p:nvPr/>
        </p:nvSpPr>
        <p:spPr>
          <a:xfrm>
            <a:off x="3296041" y="5643822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4</a:t>
            </a:r>
          </a:p>
        </p:txBody>
      </p:sp>
      <p:sp>
        <p:nvSpPr>
          <p:cNvPr id="198" name="Tytuł 1"/>
          <p:cNvSpPr txBox="1">
            <a:spLocks/>
          </p:cNvSpPr>
          <p:nvPr/>
        </p:nvSpPr>
        <p:spPr>
          <a:xfrm>
            <a:off x="1158509" y="5780486"/>
            <a:ext cx="359801" cy="51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1</a:t>
            </a:r>
          </a:p>
        </p:txBody>
      </p:sp>
      <p:sp>
        <p:nvSpPr>
          <p:cNvPr id="200" name="Tytuł 1"/>
          <p:cNvSpPr txBox="1">
            <a:spLocks/>
          </p:cNvSpPr>
          <p:nvPr/>
        </p:nvSpPr>
        <p:spPr>
          <a:xfrm>
            <a:off x="1261034" y="5067137"/>
            <a:ext cx="346306" cy="39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201" name="Łącznik prosty 200"/>
          <p:cNvCxnSpPr/>
          <p:nvPr/>
        </p:nvCxnSpPr>
        <p:spPr>
          <a:xfrm rot="16200000" flipV="1">
            <a:off x="551674" y="4953830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Elipsa 201"/>
          <p:cNvSpPr>
            <a:spLocks noChangeAspect="1"/>
          </p:cNvSpPr>
          <p:nvPr/>
        </p:nvSpPr>
        <p:spPr>
          <a:xfrm>
            <a:off x="774299" y="5176456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3" name="Łącznik prosty 202"/>
          <p:cNvCxnSpPr/>
          <p:nvPr/>
        </p:nvCxnSpPr>
        <p:spPr>
          <a:xfrm rot="5400000" flipH="1" flipV="1">
            <a:off x="749563" y="4953833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Łącznik prosty 203"/>
          <p:cNvCxnSpPr/>
          <p:nvPr/>
        </p:nvCxnSpPr>
        <p:spPr>
          <a:xfrm rot="16200000" flipH="1">
            <a:off x="749563" y="5300137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/>
          <p:cNvCxnSpPr/>
          <p:nvPr/>
        </p:nvCxnSpPr>
        <p:spPr>
          <a:xfrm rot="5400000" flipH="1" flipV="1">
            <a:off x="551675" y="5300140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Elipsa 205"/>
          <p:cNvSpPr>
            <a:spLocks noChangeAspect="1"/>
          </p:cNvSpPr>
          <p:nvPr/>
        </p:nvSpPr>
        <p:spPr>
          <a:xfrm>
            <a:off x="576410" y="552276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Elipsa 206"/>
          <p:cNvSpPr>
            <a:spLocks noChangeAspect="1"/>
          </p:cNvSpPr>
          <p:nvPr/>
        </p:nvSpPr>
        <p:spPr>
          <a:xfrm>
            <a:off x="972188" y="4830151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Elipsa 207"/>
          <p:cNvSpPr>
            <a:spLocks noChangeAspect="1"/>
          </p:cNvSpPr>
          <p:nvPr/>
        </p:nvSpPr>
        <p:spPr>
          <a:xfrm>
            <a:off x="972188" y="552276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Elipsa 208"/>
          <p:cNvSpPr>
            <a:spLocks noChangeAspect="1"/>
          </p:cNvSpPr>
          <p:nvPr/>
        </p:nvSpPr>
        <p:spPr>
          <a:xfrm>
            <a:off x="576410" y="4830151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3" name="Łącznik prosty 212"/>
          <p:cNvCxnSpPr/>
          <p:nvPr/>
        </p:nvCxnSpPr>
        <p:spPr>
          <a:xfrm rot="16200000" flipV="1">
            <a:off x="1739008" y="4953832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Elipsa 213"/>
          <p:cNvSpPr>
            <a:spLocks noChangeAspect="1"/>
          </p:cNvSpPr>
          <p:nvPr/>
        </p:nvSpPr>
        <p:spPr>
          <a:xfrm>
            <a:off x="1961633" y="5176456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5" name="Łącznik prosty 214"/>
          <p:cNvCxnSpPr/>
          <p:nvPr/>
        </p:nvCxnSpPr>
        <p:spPr>
          <a:xfrm rot="5400000" flipH="1" flipV="1">
            <a:off x="1936899" y="4953832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Łącznik prosty 215"/>
          <p:cNvCxnSpPr/>
          <p:nvPr/>
        </p:nvCxnSpPr>
        <p:spPr>
          <a:xfrm rot="5400000">
            <a:off x="1837952" y="5399082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lipsa 216"/>
          <p:cNvSpPr>
            <a:spLocks noChangeAspect="1"/>
          </p:cNvSpPr>
          <p:nvPr/>
        </p:nvSpPr>
        <p:spPr>
          <a:xfrm>
            <a:off x="2159522" y="4830150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Elipsa 217"/>
          <p:cNvSpPr>
            <a:spLocks noChangeAspect="1"/>
          </p:cNvSpPr>
          <p:nvPr/>
        </p:nvSpPr>
        <p:spPr>
          <a:xfrm>
            <a:off x="1961633" y="5522762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Elipsa 218"/>
          <p:cNvSpPr>
            <a:spLocks noChangeAspect="1"/>
          </p:cNvSpPr>
          <p:nvPr/>
        </p:nvSpPr>
        <p:spPr>
          <a:xfrm>
            <a:off x="1763744" y="4830150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Tytuł 1"/>
          <p:cNvSpPr txBox="1">
            <a:spLocks/>
          </p:cNvSpPr>
          <p:nvPr/>
        </p:nvSpPr>
        <p:spPr>
          <a:xfrm>
            <a:off x="4482654" y="4990313"/>
            <a:ext cx="359801" cy="621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i="1" dirty="0" smtClean="0">
                <a:ea typeface="+mj-ea"/>
                <a:cs typeface="+mj-cs"/>
              </a:rPr>
              <a:t>,</a:t>
            </a:r>
          </a:p>
        </p:txBody>
      </p:sp>
      <p:sp>
        <p:nvSpPr>
          <p:cNvPr id="260" name="Tytuł 1"/>
          <p:cNvSpPr txBox="1">
            <a:spLocks/>
          </p:cNvSpPr>
          <p:nvPr/>
        </p:nvSpPr>
        <p:spPr>
          <a:xfrm>
            <a:off x="4340466" y="5081496"/>
            <a:ext cx="346306" cy="39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261" name="Łącznik prosty 260"/>
          <p:cNvCxnSpPr/>
          <p:nvPr/>
        </p:nvCxnSpPr>
        <p:spPr>
          <a:xfrm rot="16200000" flipV="1">
            <a:off x="3631106" y="4968189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Elipsa 261"/>
          <p:cNvSpPr>
            <a:spLocks noChangeAspect="1"/>
          </p:cNvSpPr>
          <p:nvPr/>
        </p:nvSpPr>
        <p:spPr>
          <a:xfrm>
            <a:off x="3853731" y="5190815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Łącznik prosty 262"/>
          <p:cNvCxnSpPr/>
          <p:nvPr/>
        </p:nvCxnSpPr>
        <p:spPr>
          <a:xfrm rot="5400000" flipH="1" flipV="1">
            <a:off x="3828995" y="4968192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Łącznik prosty 289"/>
          <p:cNvCxnSpPr/>
          <p:nvPr/>
        </p:nvCxnSpPr>
        <p:spPr>
          <a:xfrm rot="16200000" flipH="1">
            <a:off x="3828995" y="5314496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Łącznik prosty 292"/>
          <p:cNvCxnSpPr/>
          <p:nvPr/>
        </p:nvCxnSpPr>
        <p:spPr>
          <a:xfrm rot="5400000" flipH="1" flipV="1">
            <a:off x="3631107" y="5314499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Elipsa 300"/>
          <p:cNvSpPr>
            <a:spLocks noChangeAspect="1"/>
          </p:cNvSpPr>
          <p:nvPr/>
        </p:nvSpPr>
        <p:spPr>
          <a:xfrm>
            <a:off x="3655842" y="5537121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Elipsa 304"/>
          <p:cNvSpPr>
            <a:spLocks noChangeAspect="1"/>
          </p:cNvSpPr>
          <p:nvPr/>
        </p:nvSpPr>
        <p:spPr>
          <a:xfrm>
            <a:off x="4051620" y="4844510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Elipsa 305"/>
          <p:cNvSpPr>
            <a:spLocks noChangeAspect="1"/>
          </p:cNvSpPr>
          <p:nvPr/>
        </p:nvSpPr>
        <p:spPr>
          <a:xfrm>
            <a:off x="4051620" y="5537121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Elipsa 308"/>
          <p:cNvSpPr>
            <a:spLocks noChangeAspect="1"/>
          </p:cNvSpPr>
          <p:nvPr/>
        </p:nvSpPr>
        <p:spPr>
          <a:xfrm>
            <a:off x="3655842" y="4844510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1" name="Łącznik prosty 310"/>
          <p:cNvCxnSpPr/>
          <p:nvPr/>
        </p:nvCxnSpPr>
        <p:spPr>
          <a:xfrm rot="16200000" flipV="1">
            <a:off x="4818440" y="4968191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Elipsa 314"/>
          <p:cNvSpPr>
            <a:spLocks noChangeAspect="1"/>
          </p:cNvSpPr>
          <p:nvPr/>
        </p:nvSpPr>
        <p:spPr>
          <a:xfrm>
            <a:off x="5041065" y="5190815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6" name="Łącznik prosty 315"/>
          <p:cNvCxnSpPr/>
          <p:nvPr/>
        </p:nvCxnSpPr>
        <p:spPr>
          <a:xfrm rot="5400000" flipH="1" flipV="1">
            <a:off x="5016331" y="4968191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Łącznik prosty 316"/>
          <p:cNvCxnSpPr/>
          <p:nvPr/>
        </p:nvCxnSpPr>
        <p:spPr>
          <a:xfrm rot="5400000">
            <a:off x="4917384" y="5413441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Elipsa 317"/>
          <p:cNvSpPr>
            <a:spLocks noChangeAspect="1"/>
          </p:cNvSpPr>
          <p:nvPr/>
        </p:nvSpPr>
        <p:spPr>
          <a:xfrm>
            <a:off x="5238954" y="4844509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Elipsa 318"/>
          <p:cNvSpPr>
            <a:spLocks noChangeAspect="1"/>
          </p:cNvSpPr>
          <p:nvPr/>
        </p:nvSpPr>
        <p:spPr>
          <a:xfrm>
            <a:off x="5041065" y="5537121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Elipsa 319"/>
          <p:cNvSpPr>
            <a:spLocks noChangeAspect="1"/>
          </p:cNvSpPr>
          <p:nvPr/>
        </p:nvSpPr>
        <p:spPr>
          <a:xfrm>
            <a:off x="4843176" y="4844509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Tytuł 1"/>
          <p:cNvSpPr txBox="1">
            <a:spLocks/>
          </p:cNvSpPr>
          <p:nvPr/>
        </p:nvSpPr>
        <p:spPr>
          <a:xfrm>
            <a:off x="7327308" y="5067139"/>
            <a:ext cx="346306" cy="39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pl-PL" sz="2000" dirty="0" smtClean="0">
                <a:ea typeface="+mj-ea"/>
                <a:cs typeface="+mj-cs"/>
              </a:rPr>
              <a:t>&amp;</a:t>
            </a:r>
          </a:p>
        </p:txBody>
      </p:sp>
      <p:cxnSp>
        <p:nvCxnSpPr>
          <p:cNvPr id="322" name="Łącznik prosty 321"/>
          <p:cNvCxnSpPr/>
          <p:nvPr/>
        </p:nvCxnSpPr>
        <p:spPr>
          <a:xfrm rot="16200000" flipV="1">
            <a:off x="6617948" y="4953832"/>
            <a:ext cx="346306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Elipsa 322"/>
          <p:cNvSpPr>
            <a:spLocks noChangeAspect="1"/>
          </p:cNvSpPr>
          <p:nvPr/>
        </p:nvSpPr>
        <p:spPr>
          <a:xfrm>
            <a:off x="6840573" y="5176458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4" name="Łącznik prosty 323"/>
          <p:cNvCxnSpPr/>
          <p:nvPr/>
        </p:nvCxnSpPr>
        <p:spPr>
          <a:xfrm rot="5400000" flipH="1" flipV="1">
            <a:off x="6815837" y="4953835"/>
            <a:ext cx="346307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Łącznik prosty 324"/>
          <p:cNvCxnSpPr/>
          <p:nvPr/>
        </p:nvCxnSpPr>
        <p:spPr>
          <a:xfrm rot="16200000" flipH="1">
            <a:off x="6815837" y="5300139"/>
            <a:ext cx="346307" cy="19789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Łącznik prosty 325"/>
          <p:cNvCxnSpPr/>
          <p:nvPr/>
        </p:nvCxnSpPr>
        <p:spPr>
          <a:xfrm rot="5400000" flipH="1" flipV="1">
            <a:off x="6617949" y="5300142"/>
            <a:ext cx="346302" cy="197888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Elipsa 326"/>
          <p:cNvSpPr>
            <a:spLocks noChangeAspect="1"/>
          </p:cNvSpPr>
          <p:nvPr/>
        </p:nvSpPr>
        <p:spPr>
          <a:xfrm>
            <a:off x="6642684" y="5522764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Elipsa 327"/>
          <p:cNvSpPr>
            <a:spLocks noChangeAspect="1"/>
          </p:cNvSpPr>
          <p:nvPr/>
        </p:nvSpPr>
        <p:spPr>
          <a:xfrm>
            <a:off x="7038462" y="4830153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Elipsa 328"/>
          <p:cNvSpPr>
            <a:spLocks noChangeAspect="1"/>
          </p:cNvSpPr>
          <p:nvPr/>
        </p:nvSpPr>
        <p:spPr>
          <a:xfrm>
            <a:off x="7038462" y="5522764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Elipsa 329"/>
          <p:cNvSpPr>
            <a:spLocks noChangeAspect="1"/>
          </p:cNvSpPr>
          <p:nvPr/>
        </p:nvSpPr>
        <p:spPr>
          <a:xfrm>
            <a:off x="6642684" y="4830153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1" name="Łącznik prosty 330"/>
          <p:cNvCxnSpPr/>
          <p:nvPr/>
        </p:nvCxnSpPr>
        <p:spPr>
          <a:xfrm rot="16200000" flipV="1">
            <a:off x="7805282" y="4953834"/>
            <a:ext cx="346306" cy="19788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Elipsa 331"/>
          <p:cNvSpPr>
            <a:spLocks noChangeAspect="1"/>
          </p:cNvSpPr>
          <p:nvPr/>
        </p:nvSpPr>
        <p:spPr>
          <a:xfrm>
            <a:off x="8027907" y="5176458"/>
            <a:ext cx="88205" cy="8857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3" name="Łącznik prosty 332"/>
          <p:cNvCxnSpPr/>
          <p:nvPr/>
        </p:nvCxnSpPr>
        <p:spPr>
          <a:xfrm rot="5400000" flipH="1" flipV="1">
            <a:off x="8003173" y="4953834"/>
            <a:ext cx="346304" cy="19789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Łącznik prosty 333"/>
          <p:cNvCxnSpPr/>
          <p:nvPr/>
        </p:nvCxnSpPr>
        <p:spPr>
          <a:xfrm rot="5400000">
            <a:off x="7904226" y="5399084"/>
            <a:ext cx="34630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Elipsa 334"/>
          <p:cNvSpPr>
            <a:spLocks noChangeAspect="1"/>
          </p:cNvSpPr>
          <p:nvPr/>
        </p:nvSpPr>
        <p:spPr>
          <a:xfrm>
            <a:off x="8225796" y="4830152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Elipsa 335"/>
          <p:cNvSpPr>
            <a:spLocks noChangeAspect="1"/>
          </p:cNvSpPr>
          <p:nvPr/>
        </p:nvSpPr>
        <p:spPr>
          <a:xfrm>
            <a:off x="8027907" y="5522764"/>
            <a:ext cx="88205" cy="8857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Elipsa 336"/>
          <p:cNvSpPr>
            <a:spLocks noChangeAspect="1"/>
          </p:cNvSpPr>
          <p:nvPr/>
        </p:nvSpPr>
        <p:spPr>
          <a:xfrm>
            <a:off x="7830018" y="4830152"/>
            <a:ext cx="88205" cy="8857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9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7"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0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3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6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9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2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5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8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1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4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3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6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9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86" grpId="0" animBg="1"/>
      <p:bldP spid="185" grpId="0" animBg="1"/>
      <p:bldP spid="285" grpId="0" animBg="1"/>
      <p:bldP spid="297" grpId="0"/>
      <p:bldP spid="298" grpId="0"/>
      <p:bldP spid="210" grpId="0" animBg="1"/>
      <p:bldP spid="211" grpId="0" animBg="1"/>
      <p:bldP spid="248" grpId="0" animBg="1"/>
      <p:bldP spid="272" grpId="0" animBg="1"/>
      <p:bldP spid="281" grpId="0" animBg="1"/>
      <p:bldP spid="282" grpId="0" animBg="1"/>
      <p:bldP spid="284" grpId="0" animBg="1"/>
      <p:bldP spid="288" grpId="0" animBg="1"/>
      <p:bldP spid="289" grpId="0" animBg="1"/>
      <p:bldP spid="291" grpId="0" animBg="1"/>
      <p:bldP spid="292" grpId="0" animBg="1"/>
      <p:bldP spid="302" grpId="0" animBg="1"/>
      <p:bldP spid="303" grpId="0" animBg="1"/>
      <p:bldP spid="304" grpId="0" animBg="1"/>
      <p:bldP spid="312" grpId="0" animBg="1"/>
      <p:bldP spid="313" grpId="0" animBg="1"/>
      <p:bldP spid="308" grpId="0" animBg="1"/>
      <p:bldP spid="295" grpId="0" animBg="1"/>
      <p:bldP spid="132" grpId="0" animBg="1"/>
      <p:bldP spid="136" grpId="0" animBg="1"/>
      <p:bldP spid="137" grpId="0" animBg="1"/>
      <p:bldP spid="138" grpId="0" animBg="1"/>
      <p:bldP spid="140" grpId="0" animBg="1"/>
      <p:bldP spid="143" grpId="0" animBg="1"/>
      <p:bldP spid="144" grpId="0" animBg="1"/>
      <p:bldP spid="157" grpId="0"/>
      <p:bldP spid="160" grpId="0" animBg="1"/>
      <p:bldP spid="164" grpId="0" animBg="1"/>
      <p:bldP spid="165" grpId="0" animBg="1"/>
      <p:bldP spid="166" grpId="0" animBg="1"/>
      <p:bldP spid="167" grpId="0" animBg="1"/>
      <p:bldP spid="169" grpId="0" animBg="1"/>
      <p:bldP spid="172" grpId="0" animBg="1"/>
      <p:bldP spid="173" grpId="0" animBg="1"/>
      <p:bldP spid="174" grpId="0" animBg="1"/>
      <p:bldP spid="176" grpId="0" animBg="1"/>
      <p:bldP spid="180" grpId="0" animBg="1"/>
      <p:bldP spid="181" grpId="0" animBg="1"/>
      <p:bldP spid="182" grpId="0" animBg="1"/>
      <p:bldP spid="184" grpId="0" animBg="1"/>
      <p:bldP spid="191" grpId="0" animBg="1"/>
      <p:bldP spid="195" grpId="0" animBg="1"/>
      <p:bldP spid="196" grpId="0"/>
      <p:bldP spid="198" grpId="0"/>
      <p:bldP spid="200" grpId="0"/>
      <p:bldP spid="202" grpId="0" animBg="1"/>
      <p:bldP spid="206" grpId="0" animBg="1"/>
      <p:bldP spid="207" grpId="0" animBg="1"/>
      <p:bldP spid="208" grpId="0" animBg="1"/>
      <p:bldP spid="209" grpId="0" animBg="1"/>
      <p:bldP spid="214" grpId="0" animBg="1"/>
      <p:bldP spid="217" grpId="0" animBg="1"/>
      <p:bldP spid="218" grpId="0" animBg="1"/>
      <p:bldP spid="219" grpId="0" animBg="1"/>
      <p:bldP spid="221" grpId="0"/>
      <p:bldP spid="260" grpId="0"/>
      <p:bldP spid="262" grpId="0" animBg="1"/>
      <p:bldP spid="262" grpId="1" animBg="1"/>
      <p:bldP spid="301" grpId="0" animBg="1"/>
      <p:bldP spid="305" grpId="0" animBg="1"/>
      <p:bldP spid="306" grpId="0" animBg="1"/>
      <p:bldP spid="309" grpId="0" animBg="1"/>
      <p:bldP spid="315" grpId="0" animBg="1"/>
      <p:bldP spid="318" grpId="0" animBg="1"/>
      <p:bldP spid="319" grpId="0" animBg="1"/>
      <p:bldP spid="320" grpId="0" animBg="1"/>
      <p:bldP spid="321" grpId="0"/>
      <p:bldP spid="321" grpId="1"/>
      <p:bldP spid="323" grpId="0" animBg="1"/>
      <p:bldP spid="323" grpId="1" animBg="1"/>
      <p:bldP spid="327" grpId="0" animBg="1"/>
      <p:bldP spid="327" grpId="1" animBg="1"/>
      <p:bldP spid="328" grpId="0" animBg="1"/>
      <p:bldP spid="328" grpId="1" animBg="1"/>
      <p:bldP spid="329" grpId="0" animBg="1"/>
      <p:bldP spid="329" grpId="1" animBg="1"/>
      <p:bldP spid="330" grpId="0" animBg="1"/>
      <p:bldP spid="330" grpId="1" animBg="1"/>
      <p:bldP spid="332" grpId="0" animBg="1"/>
      <p:bldP spid="332" grpId="1" animBg="1"/>
      <p:bldP spid="335" grpId="0" animBg="1"/>
      <p:bldP spid="335" grpId="1" animBg="1"/>
      <p:bldP spid="336" grpId="0" animBg="1"/>
      <p:bldP spid="336" grpId="1" animBg="1"/>
      <p:bldP spid="337" grpId="0" animBg="1"/>
      <p:bldP spid="33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Łącznik prosty 88"/>
          <p:cNvCxnSpPr/>
          <p:nvPr/>
        </p:nvCxnSpPr>
        <p:spPr>
          <a:xfrm rot="5400000" flipH="1" flipV="1">
            <a:off x="5886370" y="4704120"/>
            <a:ext cx="415952" cy="241306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Łącznik prosty 97"/>
          <p:cNvCxnSpPr/>
          <p:nvPr/>
        </p:nvCxnSpPr>
        <p:spPr>
          <a:xfrm rot="16200000" flipH="1">
            <a:off x="2486353" y="4291334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104"/>
          <p:cNvCxnSpPr/>
          <p:nvPr/>
        </p:nvCxnSpPr>
        <p:spPr>
          <a:xfrm rot="16200000" flipV="1">
            <a:off x="2727656" y="471361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/>
          <p:cNvCxnSpPr/>
          <p:nvPr/>
        </p:nvCxnSpPr>
        <p:spPr>
          <a:xfrm rot="5400000" flipH="1" flipV="1">
            <a:off x="2968961" y="4713613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Łącznik prosty 113"/>
          <p:cNvCxnSpPr/>
          <p:nvPr/>
        </p:nvCxnSpPr>
        <p:spPr>
          <a:xfrm rot="5400000">
            <a:off x="3083276" y="4405658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117"/>
          <p:cNvCxnSpPr/>
          <p:nvPr/>
        </p:nvCxnSpPr>
        <p:spPr>
          <a:xfrm rot="16200000" flipV="1">
            <a:off x="4335588" y="4697786"/>
            <a:ext cx="415934" cy="241307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Łącznik prosty 119"/>
          <p:cNvCxnSpPr/>
          <p:nvPr/>
        </p:nvCxnSpPr>
        <p:spPr>
          <a:xfrm rot="5400000" flipH="1" flipV="1">
            <a:off x="4573719" y="4694614"/>
            <a:ext cx="422279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Łącznik prosty 140"/>
          <p:cNvCxnSpPr/>
          <p:nvPr/>
        </p:nvCxnSpPr>
        <p:spPr>
          <a:xfrm rot="16200000" flipH="1">
            <a:off x="4570558" y="4269177"/>
            <a:ext cx="428595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Łącznik prosty 141"/>
          <p:cNvCxnSpPr/>
          <p:nvPr/>
        </p:nvCxnSpPr>
        <p:spPr>
          <a:xfrm rot="5400000" flipH="1" flipV="1">
            <a:off x="4329261" y="4269185"/>
            <a:ext cx="428584" cy="241296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Łącznik prosty 161"/>
          <p:cNvCxnSpPr/>
          <p:nvPr/>
        </p:nvCxnSpPr>
        <p:spPr>
          <a:xfrm rot="16200000" flipV="1">
            <a:off x="6610275" y="4710444"/>
            <a:ext cx="415954" cy="241310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Łącznik prosty 191"/>
          <p:cNvCxnSpPr/>
          <p:nvPr/>
        </p:nvCxnSpPr>
        <p:spPr>
          <a:xfrm rot="16200000" flipH="1">
            <a:off x="6356320" y="4281842"/>
            <a:ext cx="441262" cy="241310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192"/>
          <p:cNvCxnSpPr/>
          <p:nvPr/>
        </p:nvCxnSpPr>
        <p:spPr>
          <a:xfrm rot="5400000" flipH="1" flipV="1">
            <a:off x="6118182" y="4278688"/>
            <a:ext cx="434920" cy="241297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Łącznik prosty 93"/>
          <p:cNvCxnSpPr/>
          <p:nvPr/>
        </p:nvCxnSpPr>
        <p:spPr>
          <a:xfrm rot="16200000" flipH="1">
            <a:off x="1465371" y="4285019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95"/>
          <p:cNvCxnSpPr/>
          <p:nvPr/>
        </p:nvCxnSpPr>
        <p:spPr>
          <a:xfrm rot="16200000" flipV="1">
            <a:off x="1706674" y="470729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Łącznik prosty 101"/>
          <p:cNvCxnSpPr/>
          <p:nvPr/>
        </p:nvCxnSpPr>
        <p:spPr>
          <a:xfrm rot="5400000" flipH="1" flipV="1">
            <a:off x="1947979" y="4707298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Łącznik prosty 103"/>
          <p:cNvCxnSpPr/>
          <p:nvPr/>
        </p:nvCxnSpPr>
        <p:spPr>
          <a:xfrm rot="5400000">
            <a:off x="2062294" y="4399343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spc="50" smtClean="0">
                <a:ln w="135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Graphs: Basic concepts II </a:t>
            </a:r>
            <a:endParaRPr lang="en-US">
              <a:ln w="13500">
                <a:solidFill>
                  <a:schemeClr val="bg1">
                    <a:lumMod val="50000"/>
                  </a:schemeClr>
                </a:solidFill>
                <a:prstDash val="solid"/>
              </a:ln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ICSSUR 2007, Bradford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51FA-7BB6-4E6A-95DD-16340F8F056A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51" name="Tytuł 1"/>
          <p:cNvSpPr txBox="1">
            <a:spLocks/>
          </p:cNvSpPr>
          <p:nvPr/>
        </p:nvSpPr>
        <p:spPr>
          <a:xfrm>
            <a:off x="434975" y="1600200"/>
            <a:ext cx="1667265" cy="622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 smtClean="0">
                <a:ea typeface="+mj-ea"/>
                <a:cs typeface="+mj-cs"/>
              </a:rPr>
              <a:t> Labeling: </a:t>
            </a:r>
            <a:endParaRPr kumimoji="0" lang="en-US" sz="2400" b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67" name="Łącznik prosty 66"/>
          <p:cNvCxnSpPr/>
          <p:nvPr/>
        </p:nvCxnSpPr>
        <p:spPr>
          <a:xfrm rot="16200000" flipV="1">
            <a:off x="1224075" y="3869059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ipsa 67"/>
          <p:cNvSpPr>
            <a:spLocks noChangeAspect="1"/>
          </p:cNvSpPr>
          <p:nvPr/>
        </p:nvSpPr>
        <p:spPr>
          <a:xfrm>
            <a:off x="1502087" y="414685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Łącznik prosty 68"/>
          <p:cNvCxnSpPr/>
          <p:nvPr/>
        </p:nvCxnSpPr>
        <p:spPr>
          <a:xfrm rot="5400000" flipH="1" flipV="1">
            <a:off x="1465377" y="3869058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 rot="16200000" flipH="1">
            <a:off x="1465366" y="4285019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 rot="5400000" flipH="1" flipV="1">
            <a:off x="1224077" y="4291339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a 71"/>
          <p:cNvSpPr>
            <a:spLocks noChangeAspect="1"/>
          </p:cNvSpPr>
          <p:nvPr/>
        </p:nvSpPr>
        <p:spPr>
          <a:xfrm>
            <a:off x="1260784" y="4569125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Elipsa 72"/>
          <p:cNvSpPr>
            <a:spLocks noChangeAspect="1"/>
          </p:cNvSpPr>
          <p:nvPr/>
        </p:nvSpPr>
        <p:spPr>
          <a:xfrm>
            <a:off x="1743388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lipsa 73"/>
          <p:cNvSpPr>
            <a:spLocks noChangeAspect="1"/>
          </p:cNvSpPr>
          <p:nvPr/>
        </p:nvSpPr>
        <p:spPr>
          <a:xfrm>
            <a:off x="1260783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Łącznik prosty 74"/>
          <p:cNvCxnSpPr/>
          <p:nvPr/>
        </p:nvCxnSpPr>
        <p:spPr>
          <a:xfrm rot="16200000" flipV="1">
            <a:off x="1706669" y="4707295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Elipsa 75"/>
          <p:cNvSpPr>
            <a:spLocks noChangeAspect="1"/>
          </p:cNvSpPr>
          <p:nvPr/>
        </p:nvSpPr>
        <p:spPr>
          <a:xfrm>
            <a:off x="1984690" y="498507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Łącznik prosty 76"/>
          <p:cNvCxnSpPr/>
          <p:nvPr/>
        </p:nvCxnSpPr>
        <p:spPr>
          <a:xfrm rot="5400000" flipH="1" flipV="1">
            <a:off x="1947974" y="4707298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/>
          <p:nvPr/>
        </p:nvCxnSpPr>
        <p:spPr>
          <a:xfrm rot="5400000">
            <a:off x="1827329" y="5256541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Elipsa 79"/>
          <p:cNvSpPr>
            <a:spLocks noChangeAspect="1"/>
          </p:cNvSpPr>
          <p:nvPr/>
        </p:nvSpPr>
        <p:spPr>
          <a:xfrm>
            <a:off x="1984690" y="54136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Łącznik prosty 80"/>
          <p:cNvCxnSpPr/>
          <p:nvPr/>
        </p:nvCxnSpPr>
        <p:spPr>
          <a:xfrm rot="16200000" flipV="1">
            <a:off x="1947978" y="385640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Elipsa 81"/>
          <p:cNvSpPr>
            <a:spLocks noChangeAspect="1"/>
          </p:cNvSpPr>
          <p:nvPr/>
        </p:nvSpPr>
        <p:spPr>
          <a:xfrm>
            <a:off x="2225989" y="412786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Łącznik prosty 82"/>
          <p:cNvCxnSpPr/>
          <p:nvPr/>
        </p:nvCxnSpPr>
        <p:spPr>
          <a:xfrm rot="5400000" flipH="1" flipV="1">
            <a:off x="2189280" y="3856400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prosty 83"/>
          <p:cNvCxnSpPr/>
          <p:nvPr/>
        </p:nvCxnSpPr>
        <p:spPr>
          <a:xfrm rot="5400000">
            <a:off x="2062289" y="4399343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ipsa 84"/>
          <p:cNvSpPr>
            <a:spLocks noChangeAspect="1"/>
          </p:cNvSpPr>
          <p:nvPr/>
        </p:nvSpPr>
        <p:spPr>
          <a:xfrm>
            <a:off x="2467290" y="370558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Elipsa 86"/>
          <p:cNvSpPr>
            <a:spLocks noChangeAspect="1"/>
          </p:cNvSpPr>
          <p:nvPr/>
        </p:nvSpPr>
        <p:spPr>
          <a:xfrm>
            <a:off x="1984687" y="370558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pole tekstowe 135"/>
          <p:cNvSpPr txBox="1"/>
          <p:nvPr/>
        </p:nvSpPr>
        <p:spPr>
          <a:xfrm>
            <a:off x="2092242" y="4906903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37" name="pole tekstowe 136"/>
          <p:cNvSpPr txBox="1"/>
          <p:nvPr/>
        </p:nvSpPr>
        <p:spPr>
          <a:xfrm>
            <a:off x="1609642" y="406235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38" name="pole tekstowe 137"/>
          <p:cNvSpPr txBox="1"/>
          <p:nvPr/>
        </p:nvSpPr>
        <p:spPr>
          <a:xfrm>
            <a:off x="2333540" y="4049688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161" name="Tytuł 1"/>
          <p:cNvSpPr txBox="1">
            <a:spLocks/>
          </p:cNvSpPr>
          <p:nvPr/>
        </p:nvSpPr>
        <p:spPr>
          <a:xfrm>
            <a:off x="434975" y="2209621"/>
            <a:ext cx="7545679" cy="1025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pl-PL" sz="2000" dirty="0" smtClean="0">
                <a:ea typeface="+mj-ea"/>
                <a:cs typeface="+mj-cs"/>
              </a:rPr>
              <a:t>  </a:t>
            </a:r>
            <a:r>
              <a:rPr lang="en-US" sz="2000" dirty="0" smtClean="0">
                <a:ea typeface="+mj-ea"/>
                <a:cs typeface="+mj-cs"/>
              </a:rPr>
              <a:t>Vertices are numbered with consecutive integers 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en-US" sz="2000" dirty="0" smtClean="0">
                <a:ea typeface="+mj-ea"/>
                <a:cs typeface="+mj-cs"/>
              </a:rPr>
              <a:t>1,2,3, …</a:t>
            </a:r>
          </a:p>
          <a:p>
            <a:pPr lvl="0">
              <a:spcBef>
                <a:spcPct val="0"/>
              </a:spcBef>
              <a:defRPr/>
            </a:pPr>
            <a:r>
              <a:rPr lang="en-US" sz="2000" dirty="0" smtClean="0">
                <a:ea typeface="+mj-ea"/>
                <a:cs typeface="+mj-cs"/>
              </a:rPr>
              <a:t> </a:t>
            </a:r>
            <a:r>
              <a:rPr lang="pl-PL" sz="2000" dirty="0" smtClean="0">
                <a:ea typeface="+mj-ea"/>
                <a:cs typeface="+mj-cs"/>
              </a:rPr>
              <a:t>   and </a:t>
            </a:r>
            <a:r>
              <a:rPr lang="pl-PL" sz="2000" dirty="0" err="1" smtClean="0">
                <a:ea typeface="+mj-ea"/>
                <a:cs typeface="+mj-cs"/>
              </a:rPr>
              <a:t>follow</a:t>
            </a:r>
            <a:r>
              <a:rPr lang="pl-PL" sz="2000" dirty="0" smtClean="0">
                <a:ea typeface="+mj-ea"/>
                <a:cs typeface="+mj-cs"/>
              </a:rPr>
              <a:t> </a:t>
            </a:r>
            <a:r>
              <a:rPr lang="pl-PL" sz="2000" dirty="0" err="1" smtClean="0">
                <a:ea typeface="+mj-ea"/>
                <a:cs typeface="+mj-cs"/>
              </a:rPr>
              <a:t>direction</a:t>
            </a:r>
            <a:r>
              <a:rPr lang="pl-PL" sz="2000" dirty="0" smtClean="0">
                <a:ea typeface="+mj-ea"/>
                <a:cs typeface="+mj-cs"/>
              </a:rPr>
              <a:t> of </a:t>
            </a:r>
            <a:r>
              <a:rPr lang="pl-PL" sz="2000" dirty="0" err="1" smtClean="0">
                <a:ea typeface="+mj-ea"/>
                <a:cs typeface="+mj-cs"/>
              </a:rPr>
              <a:t>the</a:t>
            </a:r>
            <a:r>
              <a:rPr lang="pl-PL" sz="2000" dirty="0" smtClean="0">
                <a:ea typeface="+mj-ea"/>
                <a:cs typeface="+mj-cs"/>
              </a:rPr>
              <a:t> lines</a:t>
            </a:r>
            <a:endParaRPr lang="en-US" sz="2000" dirty="0" smtClean="0">
              <a:ea typeface="+mj-ea"/>
              <a:cs typeface="+mj-cs"/>
            </a:endParaRPr>
          </a:p>
        </p:txBody>
      </p:sp>
      <p:cxnSp>
        <p:nvCxnSpPr>
          <p:cNvPr id="106" name="Łącznik prosty 105"/>
          <p:cNvCxnSpPr/>
          <p:nvPr/>
        </p:nvCxnSpPr>
        <p:spPr>
          <a:xfrm rot="16200000" flipH="1">
            <a:off x="4278632" y="429768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Łącznik prosty 114"/>
          <p:cNvCxnSpPr/>
          <p:nvPr/>
        </p:nvCxnSpPr>
        <p:spPr>
          <a:xfrm rot="16200000" flipV="1">
            <a:off x="4519935" y="471995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Łącznik prosty 120"/>
          <p:cNvCxnSpPr/>
          <p:nvPr/>
        </p:nvCxnSpPr>
        <p:spPr>
          <a:xfrm rot="5400000" flipH="1" flipV="1">
            <a:off x="4761240" y="4719959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Łącznik prosty 122"/>
          <p:cNvCxnSpPr/>
          <p:nvPr/>
        </p:nvCxnSpPr>
        <p:spPr>
          <a:xfrm rot="5400000">
            <a:off x="4875555" y="4412004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Łącznik prosty 124"/>
          <p:cNvCxnSpPr/>
          <p:nvPr/>
        </p:nvCxnSpPr>
        <p:spPr>
          <a:xfrm rot="16200000" flipV="1">
            <a:off x="4037336" y="388172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Elipsa 125"/>
          <p:cNvSpPr>
            <a:spLocks noChangeAspect="1"/>
          </p:cNvSpPr>
          <p:nvPr/>
        </p:nvSpPr>
        <p:spPr>
          <a:xfrm>
            <a:off x="4315348" y="415951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Łącznik prosty 126"/>
          <p:cNvCxnSpPr/>
          <p:nvPr/>
        </p:nvCxnSpPr>
        <p:spPr>
          <a:xfrm rot="5400000" flipH="1" flipV="1">
            <a:off x="4278638" y="388171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128"/>
          <p:cNvCxnSpPr/>
          <p:nvPr/>
        </p:nvCxnSpPr>
        <p:spPr>
          <a:xfrm rot="5400000" flipH="1" flipV="1">
            <a:off x="4037338" y="430400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a 129"/>
          <p:cNvSpPr>
            <a:spLocks noChangeAspect="1"/>
          </p:cNvSpPr>
          <p:nvPr/>
        </p:nvSpPr>
        <p:spPr>
          <a:xfrm>
            <a:off x="4074045" y="458178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a 130"/>
          <p:cNvSpPr>
            <a:spLocks noChangeAspect="1"/>
          </p:cNvSpPr>
          <p:nvPr/>
        </p:nvSpPr>
        <p:spPr>
          <a:xfrm>
            <a:off x="4556649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a 131"/>
          <p:cNvSpPr>
            <a:spLocks noChangeAspect="1"/>
          </p:cNvSpPr>
          <p:nvPr/>
        </p:nvSpPr>
        <p:spPr>
          <a:xfrm>
            <a:off x="4074044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Elipsa 133"/>
          <p:cNvSpPr>
            <a:spLocks noChangeAspect="1"/>
          </p:cNvSpPr>
          <p:nvPr/>
        </p:nvSpPr>
        <p:spPr>
          <a:xfrm>
            <a:off x="4797951" y="499773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Łącznik prosty 143"/>
          <p:cNvCxnSpPr/>
          <p:nvPr/>
        </p:nvCxnSpPr>
        <p:spPr>
          <a:xfrm rot="5400000">
            <a:off x="4640590" y="5269202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Elipsa 144"/>
          <p:cNvSpPr>
            <a:spLocks noChangeAspect="1"/>
          </p:cNvSpPr>
          <p:nvPr/>
        </p:nvSpPr>
        <p:spPr>
          <a:xfrm>
            <a:off x="4797951" y="5426341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Łącznik prosty 145"/>
          <p:cNvCxnSpPr/>
          <p:nvPr/>
        </p:nvCxnSpPr>
        <p:spPr>
          <a:xfrm rot="16200000" flipV="1">
            <a:off x="4761239" y="386906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Elipsa 146"/>
          <p:cNvSpPr>
            <a:spLocks noChangeAspect="1"/>
          </p:cNvSpPr>
          <p:nvPr/>
        </p:nvSpPr>
        <p:spPr>
          <a:xfrm>
            <a:off x="5039250" y="414052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Łącznik prosty 147"/>
          <p:cNvCxnSpPr/>
          <p:nvPr/>
        </p:nvCxnSpPr>
        <p:spPr>
          <a:xfrm rot="5400000" flipH="1" flipV="1">
            <a:off x="5002541" y="3869061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ipsa 149"/>
          <p:cNvSpPr>
            <a:spLocks noChangeAspect="1"/>
          </p:cNvSpPr>
          <p:nvPr/>
        </p:nvSpPr>
        <p:spPr>
          <a:xfrm>
            <a:off x="5280551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Elipsa 150"/>
          <p:cNvSpPr>
            <a:spLocks noChangeAspect="1"/>
          </p:cNvSpPr>
          <p:nvPr/>
        </p:nvSpPr>
        <p:spPr>
          <a:xfrm>
            <a:off x="4797948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pole tekstowe 151"/>
          <p:cNvSpPr txBox="1"/>
          <p:nvPr/>
        </p:nvSpPr>
        <p:spPr>
          <a:xfrm>
            <a:off x="4905503" y="4919564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53" name="pole tekstowe 152"/>
          <p:cNvSpPr txBox="1"/>
          <p:nvPr/>
        </p:nvSpPr>
        <p:spPr>
          <a:xfrm>
            <a:off x="4422903" y="4075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54" name="pole tekstowe 153"/>
          <p:cNvSpPr txBox="1"/>
          <p:nvPr/>
        </p:nvSpPr>
        <p:spPr>
          <a:xfrm>
            <a:off x="5146801" y="406234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cxnSp>
        <p:nvCxnSpPr>
          <p:cNvPr id="155" name="Łącznik prosty 154"/>
          <p:cNvCxnSpPr/>
          <p:nvPr/>
        </p:nvCxnSpPr>
        <p:spPr>
          <a:xfrm rot="16200000" flipH="1">
            <a:off x="6808438" y="4297680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Łącznik prosty 155"/>
          <p:cNvCxnSpPr/>
          <p:nvPr/>
        </p:nvCxnSpPr>
        <p:spPr>
          <a:xfrm rot="16200000" flipV="1">
            <a:off x="7049741" y="4719956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Łącznik prosty 156"/>
          <p:cNvCxnSpPr/>
          <p:nvPr/>
        </p:nvCxnSpPr>
        <p:spPr>
          <a:xfrm rot="5400000" flipH="1" flipV="1">
            <a:off x="7291046" y="4719959"/>
            <a:ext cx="422271" cy="241302"/>
          </a:xfrm>
          <a:prstGeom prst="line">
            <a:avLst/>
          </a:prstGeom>
          <a:ln cap="rnd">
            <a:solidFill>
              <a:schemeClr val="tx1"/>
            </a:solidFill>
            <a:headEnd type="none" w="med" len="med"/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Łącznik prosty 157"/>
          <p:cNvCxnSpPr/>
          <p:nvPr/>
        </p:nvCxnSpPr>
        <p:spPr>
          <a:xfrm rot="5400000">
            <a:off x="7405361" y="4412004"/>
            <a:ext cx="434934" cy="2"/>
          </a:xfrm>
          <a:prstGeom prst="line">
            <a:avLst/>
          </a:prstGeom>
          <a:ln cap="rnd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Łącznik prosty 158"/>
          <p:cNvCxnSpPr/>
          <p:nvPr/>
        </p:nvCxnSpPr>
        <p:spPr>
          <a:xfrm rot="16200000" flipV="1">
            <a:off x="6567142" y="388172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Elipsa 159"/>
          <p:cNvSpPr>
            <a:spLocks noChangeAspect="1"/>
          </p:cNvSpPr>
          <p:nvPr/>
        </p:nvSpPr>
        <p:spPr>
          <a:xfrm>
            <a:off x="6845154" y="415951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Łącznik prosty 162"/>
          <p:cNvCxnSpPr/>
          <p:nvPr/>
        </p:nvCxnSpPr>
        <p:spPr>
          <a:xfrm rot="5400000" flipH="1" flipV="1">
            <a:off x="6808444" y="388171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Łącznik prosty 164"/>
          <p:cNvCxnSpPr/>
          <p:nvPr/>
        </p:nvCxnSpPr>
        <p:spPr>
          <a:xfrm rot="5400000" flipH="1" flipV="1">
            <a:off x="6567144" y="4304000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Elipsa 165"/>
          <p:cNvSpPr>
            <a:spLocks noChangeAspect="1"/>
          </p:cNvSpPr>
          <p:nvPr/>
        </p:nvSpPr>
        <p:spPr>
          <a:xfrm>
            <a:off x="6603851" y="4581786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Elipsa 166"/>
          <p:cNvSpPr>
            <a:spLocks noChangeAspect="1"/>
          </p:cNvSpPr>
          <p:nvPr/>
        </p:nvSpPr>
        <p:spPr>
          <a:xfrm>
            <a:off x="7086455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Elipsa 167"/>
          <p:cNvSpPr>
            <a:spLocks noChangeAspect="1"/>
          </p:cNvSpPr>
          <p:nvPr/>
        </p:nvSpPr>
        <p:spPr>
          <a:xfrm>
            <a:off x="6603850" y="373090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Elipsa 169"/>
          <p:cNvSpPr>
            <a:spLocks noChangeAspect="1"/>
          </p:cNvSpPr>
          <p:nvPr/>
        </p:nvSpPr>
        <p:spPr>
          <a:xfrm>
            <a:off x="7327757" y="499773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Łącznik prosty 171"/>
          <p:cNvCxnSpPr/>
          <p:nvPr/>
        </p:nvCxnSpPr>
        <p:spPr>
          <a:xfrm rot="5400000">
            <a:off x="7170396" y="5269202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Elipsa 172"/>
          <p:cNvSpPr>
            <a:spLocks noChangeAspect="1"/>
          </p:cNvSpPr>
          <p:nvPr/>
        </p:nvSpPr>
        <p:spPr>
          <a:xfrm>
            <a:off x="7327757" y="5426341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Łącznik prosty 173"/>
          <p:cNvCxnSpPr/>
          <p:nvPr/>
        </p:nvCxnSpPr>
        <p:spPr>
          <a:xfrm rot="16200000" flipV="1">
            <a:off x="7291045" y="3869061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Elipsa 174"/>
          <p:cNvSpPr>
            <a:spLocks noChangeAspect="1"/>
          </p:cNvSpPr>
          <p:nvPr/>
        </p:nvSpPr>
        <p:spPr>
          <a:xfrm>
            <a:off x="7569056" y="4140523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Łącznik prosty 175"/>
          <p:cNvCxnSpPr/>
          <p:nvPr/>
        </p:nvCxnSpPr>
        <p:spPr>
          <a:xfrm rot="5400000" flipH="1" flipV="1">
            <a:off x="7532347" y="3869061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Elipsa 177"/>
          <p:cNvSpPr>
            <a:spLocks noChangeAspect="1"/>
          </p:cNvSpPr>
          <p:nvPr/>
        </p:nvSpPr>
        <p:spPr>
          <a:xfrm>
            <a:off x="7810357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Elipsa 178"/>
          <p:cNvSpPr>
            <a:spLocks noChangeAspect="1"/>
          </p:cNvSpPr>
          <p:nvPr/>
        </p:nvSpPr>
        <p:spPr>
          <a:xfrm>
            <a:off x="7327754" y="3718247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pole tekstowe 179"/>
          <p:cNvSpPr txBox="1"/>
          <p:nvPr/>
        </p:nvSpPr>
        <p:spPr>
          <a:xfrm>
            <a:off x="7435309" y="4919564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181" name="pole tekstowe 180"/>
          <p:cNvSpPr txBox="1"/>
          <p:nvPr/>
        </p:nvSpPr>
        <p:spPr>
          <a:xfrm>
            <a:off x="6952709" y="4075014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82" name="pole tekstowe 181"/>
          <p:cNvSpPr txBox="1"/>
          <p:nvPr/>
        </p:nvSpPr>
        <p:spPr>
          <a:xfrm>
            <a:off x="7676607" y="4062349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83" name="Tytuł 1"/>
          <p:cNvSpPr txBox="1">
            <a:spLocks/>
          </p:cNvSpPr>
          <p:nvPr/>
        </p:nvSpPr>
        <p:spPr>
          <a:xfrm>
            <a:off x="3504375" y="5480341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140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sp>
        <p:nvSpPr>
          <p:cNvPr id="184" name="Tytuł 1"/>
          <p:cNvSpPr txBox="1">
            <a:spLocks/>
          </p:cNvSpPr>
          <p:nvPr/>
        </p:nvSpPr>
        <p:spPr>
          <a:xfrm>
            <a:off x="884830" y="5480341"/>
            <a:ext cx="859464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140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CORRECT</a:t>
            </a:r>
          </a:p>
        </p:txBody>
      </p:sp>
      <p:sp>
        <p:nvSpPr>
          <p:cNvPr id="185" name="Tytuł 1"/>
          <p:cNvSpPr txBox="1">
            <a:spLocks/>
          </p:cNvSpPr>
          <p:nvPr/>
        </p:nvSpPr>
        <p:spPr>
          <a:xfrm>
            <a:off x="6071953" y="5467680"/>
            <a:ext cx="962493" cy="444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140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ea typeface="+mj-ea"/>
                <a:cs typeface="+mj-cs"/>
              </a:rPr>
              <a:t>WRONG</a:t>
            </a:r>
          </a:p>
        </p:txBody>
      </p:sp>
      <p:cxnSp>
        <p:nvCxnSpPr>
          <p:cNvPr id="86" name="Łącznik prosty 85"/>
          <p:cNvCxnSpPr/>
          <p:nvPr/>
        </p:nvCxnSpPr>
        <p:spPr>
          <a:xfrm rot="16200000" flipV="1">
            <a:off x="5641904" y="4700960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ipsa 87"/>
          <p:cNvSpPr>
            <a:spLocks noChangeAspect="1"/>
          </p:cNvSpPr>
          <p:nvPr/>
        </p:nvSpPr>
        <p:spPr>
          <a:xfrm>
            <a:off x="5919915" y="497242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Łącznik prosty 89"/>
          <p:cNvCxnSpPr/>
          <p:nvPr/>
        </p:nvCxnSpPr>
        <p:spPr>
          <a:xfrm rot="5400000">
            <a:off x="5762554" y="524389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lipsa 90"/>
          <p:cNvSpPr>
            <a:spLocks noChangeAspect="1"/>
          </p:cNvSpPr>
          <p:nvPr/>
        </p:nvSpPr>
        <p:spPr>
          <a:xfrm>
            <a:off x="5919913" y="5407357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Elipsa 91"/>
          <p:cNvSpPr>
            <a:spLocks noChangeAspect="1"/>
          </p:cNvSpPr>
          <p:nvPr/>
        </p:nvSpPr>
        <p:spPr>
          <a:xfrm>
            <a:off x="5678613" y="45501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Łącznik prosty 92"/>
          <p:cNvCxnSpPr/>
          <p:nvPr/>
        </p:nvCxnSpPr>
        <p:spPr>
          <a:xfrm rot="16200000" flipV="1">
            <a:off x="2245052" y="3869058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a 94"/>
          <p:cNvSpPr>
            <a:spLocks noChangeAspect="1"/>
          </p:cNvSpPr>
          <p:nvPr/>
        </p:nvSpPr>
        <p:spPr>
          <a:xfrm>
            <a:off x="2523064" y="414685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Łącznik prosty 96"/>
          <p:cNvCxnSpPr/>
          <p:nvPr/>
        </p:nvCxnSpPr>
        <p:spPr>
          <a:xfrm rot="5400000" flipH="1" flipV="1">
            <a:off x="2486354" y="3869057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98"/>
          <p:cNvCxnSpPr/>
          <p:nvPr/>
        </p:nvCxnSpPr>
        <p:spPr>
          <a:xfrm rot="5400000" flipH="1" flipV="1">
            <a:off x="2245054" y="4291338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a 99"/>
          <p:cNvSpPr>
            <a:spLocks noChangeAspect="1"/>
          </p:cNvSpPr>
          <p:nvPr/>
        </p:nvSpPr>
        <p:spPr>
          <a:xfrm>
            <a:off x="2281761" y="4569124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Elipsa 100"/>
          <p:cNvSpPr>
            <a:spLocks noChangeAspect="1"/>
          </p:cNvSpPr>
          <p:nvPr/>
        </p:nvSpPr>
        <p:spPr>
          <a:xfrm>
            <a:off x="2764365" y="37182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Elipsa 102"/>
          <p:cNvSpPr>
            <a:spLocks noChangeAspect="1"/>
          </p:cNvSpPr>
          <p:nvPr/>
        </p:nvSpPr>
        <p:spPr>
          <a:xfrm>
            <a:off x="2281760" y="3718246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a 106"/>
          <p:cNvSpPr>
            <a:spLocks noChangeAspect="1"/>
          </p:cNvSpPr>
          <p:nvPr/>
        </p:nvSpPr>
        <p:spPr>
          <a:xfrm>
            <a:off x="3005667" y="4985072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Łącznik prosty 108"/>
          <p:cNvCxnSpPr/>
          <p:nvPr/>
        </p:nvCxnSpPr>
        <p:spPr>
          <a:xfrm rot="5400000">
            <a:off x="2848306" y="5256540"/>
            <a:ext cx="422276" cy="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ipsa 109"/>
          <p:cNvSpPr>
            <a:spLocks noChangeAspect="1"/>
          </p:cNvSpPr>
          <p:nvPr/>
        </p:nvSpPr>
        <p:spPr>
          <a:xfrm>
            <a:off x="3005667" y="5413679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Łącznik prosty 110"/>
          <p:cNvCxnSpPr/>
          <p:nvPr/>
        </p:nvCxnSpPr>
        <p:spPr>
          <a:xfrm rot="16200000" flipV="1">
            <a:off x="2968955" y="3856399"/>
            <a:ext cx="422275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Elipsa 111"/>
          <p:cNvSpPr>
            <a:spLocks noChangeAspect="1"/>
          </p:cNvSpPr>
          <p:nvPr/>
        </p:nvSpPr>
        <p:spPr>
          <a:xfrm>
            <a:off x="3246966" y="4127861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Łącznik prosty 112"/>
          <p:cNvCxnSpPr/>
          <p:nvPr/>
        </p:nvCxnSpPr>
        <p:spPr>
          <a:xfrm rot="5400000" flipH="1" flipV="1">
            <a:off x="3210257" y="3856399"/>
            <a:ext cx="422273" cy="241302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ipsa 115"/>
          <p:cNvSpPr>
            <a:spLocks noChangeAspect="1"/>
          </p:cNvSpPr>
          <p:nvPr/>
        </p:nvSpPr>
        <p:spPr>
          <a:xfrm>
            <a:off x="3488267" y="37055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Elipsa 116"/>
          <p:cNvSpPr>
            <a:spLocks noChangeAspect="1"/>
          </p:cNvSpPr>
          <p:nvPr/>
        </p:nvSpPr>
        <p:spPr>
          <a:xfrm>
            <a:off x="3005664" y="3705585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Elipsa 118"/>
          <p:cNvSpPr>
            <a:spLocks noChangeAspect="1"/>
          </p:cNvSpPr>
          <p:nvPr/>
        </p:nvSpPr>
        <p:spPr>
          <a:xfrm>
            <a:off x="4610428" y="497241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Łącznik prosty 121"/>
          <p:cNvCxnSpPr/>
          <p:nvPr/>
        </p:nvCxnSpPr>
        <p:spPr>
          <a:xfrm rot="16200000" flipH="1">
            <a:off x="4573717" y="511689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123"/>
          <p:cNvCxnSpPr/>
          <p:nvPr/>
        </p:nvCxnSpPr>
        <p:spPr>
          <a:xfrm rot="5400000" flipH="1" flipV="1">
            <a:off x="4332418" y="511689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Elipsa 127"/>
          <p:cNvSpPr>
            <a:spLocks noChangeAspect="1"/>
          </p:cNvSpPr>
          <p:nvPr/>
        </p:nvSpPr>
        <p:spPr>
          <a:xfrm>
            <a:off x="4369125" y="539468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a 132"/>
          <p:cNvSpPr>
            <a:spLocks noChangeAspect="1"/>
          </p:cNvSpPr>
          <p:nvPr/>
        </p:nvSpPr>
        <p:spPr>
          <a:xfrm>
            <a:off x="4851729" y="540101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Łącznik prosty 134"/>
          <p:cNvCxnSpPr/>
          <p:nvPr/>
        </p:nvCxnSpPr>
        <p:spPr>
          <a:xfrm rot="16200000" flipV="1">
            <a:off x="4332415" y="3843746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Elipsa 138"/>
          <p:cNvSpPr>
            <a:spLocks noChangeAspect="1"/>
          </p:cNvSpPr>
          <p:nvPr/>
        </p:nvSpPr>
        <p:spPr>
          <a:xfrm>
            <a:off x="4610427" y="412154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Łącznik prosty 139"/>
          <p:cNvCxnSpPr/>
          <p:nvPr/>
        </p:nvCxnSpPr>
        <p:spPr>
          <a:xfrm rot="5400000" flipH="1" flipV="1">
            <a:off x="4573717" y="384374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Elipsa 142"/>
          <p:cNvSpPr>
            <a:spLocks noChangeAspect="1"/>
          </p:cNvSpPr>
          <p:nvPr/>
        </p:nvSpPr>
        <p:spPr>
          <a:xfrm>
            <a:off x="4851728" y="369293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Elipsa 148"/>
          <p:cNvSpPr>
            <a:spLocks noChangeAspect="1"/>
          </p:cNvSpPr>
          <p:nvPr/>
        </p:nvSpPr>
        <p:spPr>
          <a:xfrm>
            <a:off x="4369123" y="369293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Elipsa 163"/>
          <p:cNvSpPr>
            <a:spLocks noChangeAspect="1"/>
          </p:cNvSpPr>
          <p:nvPr/>
        </p:nvSpPr>
        <p:spPr>
          <a:xfrm>
            <a:off x="6885128" y="4985080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Łącznik prosty 168"/>
          <p:cNvCxnSpPr/>
          <p:nvPr/>
        </p:nvCxnSpPr>
        <p:spPr>
          <a:xfrm rot="5400000" flipH="1" flipV="1">
            <a:off x="6848418" y="4707285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Łącznik prosty 170"/>
          <p:cNvCxnSpPr/>
          <p:nvPr/>
        </p:nvCxnSpPr>
        <p:spPr>
          <a:xfrm rot="16200000" flipH="1">
            <a:off x="6848417" y="5129562"/>
            <a:ext cx="422277" cy="241301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Łącznik prosty 176"/>
          <p:cNvCxnSpPr/>
          <p:nvPr/>
        </p:nvCxnSpPr>
        <p:spPr>
          <a:xfrm rot="5400000" flipH="1" flipV="1">
            <a:off x="6607118" y="5129566"/>
            <a:ext cx="422270" cy="241299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Elipsa 185"/>
          <p:cNvSpPr>
            <a:spLocks noChangeAspect="1"/>
          </p:cNvSpPr>
          <p:nvPr/>
        </p:nvSpPr>
        <p:spPr>
          <a:xfrm>
            <a:off x="6643825" y="5407352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Elipsa 186"/>
          <p:cNvSpPr>
            <a:spLocks noChangeAspect="1"/>
          </p:cNvSpPr>
          <p:nvPr/>
        </p:nvSpPr>
        <p:spPr>
          <a:xfrm>
            <a:off x="7126429" y="4556474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Elipsa 187"/>
          <p:cNvSpPr>
            <a:spLocks noChangeAspect="1"/>
          </p:cNvSpPr>
          <p:nvPr/>
        </p:nvSpPr>
        <p:spPr>
          <a:xfrm>
            <a:off x="7126429" y="5413680"/>
            <a:ext cx="107555" cy="108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Łącznik prosty 188"/>
          <p:cNvCxnSpPr/>
          <p:nvPr/>
        </p:nvCxnSpPr>
        <p:spPr>
          <a:xfrm rot="16200000" flipV="1">
            <a:off x="6124506" y="3850080"/>
            <a:ext cx="422276" cy="241303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Elipsa 189"/>
          <p:cNvSpPr>
            <a:spLocks noChangeAspect="1"/>
          </p:cNvSpPr>
          <p:nvPr/>
        </p:nvSpPr>
        <p:spPr>
          <a:xfrm>
            <a:off x="6402518" y="4127874"/>
            <a:ext cx="107555" cy="108000"/>
          </a:xfrm>
          <a:prstGeom prst="ellipse">
            <a:avLst/>
          </a:prstGeom>
          <a:solidFill>
            <a:schemeClr val="tx1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Łącznik prosty 190"/>
          <p:cNvCxnSpPr/>
          <p:nvPr/>
        </p:nvCxnSpPr>
        <p:spPr>
          <a:xfrm rot="5400000" flipH="1" flipV="1">
            <a:off x="6365808" y="3850079"/>
            <a:ext cx="422277" cy="241300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Elipsa 193"/>
          <p:cNvSpPr>
            <a:spLocks noChangeAspect="1"/>
          </p:cNvSpPr>
          <p:nvPr/>
        </p:nvSpPr>
        <p:spPr>
          <a:xfrm>
            <a:off x="6643819" y="3699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Elipsa 194"/>
          <p:cNvSpPr>
            <a:spLocks noChangeAspect="1"/>
          </p:cNvSpPr>
          <p:nvPr/>
        </p:nvSpPr>
        <p:spPr>
          <a:xfrm>
            <a:off x="6161214" y="3699268"/>
            <a:ext cx="107555" cy="10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pole tekstowe 195"/>
          <p:cNvSpPr txBox="1"/>
          <p:nvPr/>
        </p:nvSpPr>
        <p:spPr>
          <a:xfrm>
            <a:off x="3113219" y="4906902"/>
            <a:ext cx="241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1</a:t>
            </a:r>
            <a:endParaRPr lang="en-US" sz="1200" i="1" dirty="0"/>
          </a:p>
        </p:txBody>
      </p:sp>
      <p:sp>
        <p:nvSpPr>
          <p:cNvPr id="197" name="pole tekstowe 196"/>
          <p:cNvSpPr txBox="1"/>
          <p:nvPr/>
        </p:nvSpPr>
        <p:spPr>
          <a:xfrm>
            <a:off x="2632758" y="40623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2</a:t>
            </a:r>
            <a:endParaRPr lang="en-US" sz="1200" i="1" dirty="0"/>
          </a:p>
        </p:txBody>
      </p:sp>
      <p:sp>
        <p:nvSpPr>
          <p:cNvPr id="198" name="pole tekstowe 197"/>
          <p:cNvSpPr txBox="1"/>
          <p:nvPr/>
        </p:nvSpPr>
        <p:spPr>
          <a:xfrm>
            <a:off x="3356660" y="4049692"/>
            <a:ext cx="26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/>
              <a:t>5</a:t>
            </a:r>
            <a:endParaRPr lang="en-US" sz="1200" i="1" dirty="0"/>
          </a:p>
        </p:txBody>
      </p:sp>
      <p:sp>
        <p:nvSpPr>
          <p:cNvPr id="199" name="pole tekstowe 198"/>
          <p:cNvSpPr txBox="1"/>
          <p:nvPr/>
        </p:nvSpPr>
        <p:spPr>
          <a:xfrm>
            <a:off x="4720122" y="48879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3</a:t>
            </a:r>
            <a:endParaRPr lang="en-US" sz="1200" i="1" dirty="0"/>
          </a:p>
        </p:txBody>
      </p:sp>
      <p:sp>
        <p:nvSpPr>
          <p:cNvPr id="200" name="pole tekstowe 199"/>
          <p:cNvSpPr txBox="1"/>
          <p:nvPr/>
        </p:nvSpPr>
        <p:spPr>
          <a:xfrm>
            <a:off x="4720122" y="403703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8</a:t>
            </a:r>
            <a:endParaRPr lang="en-US" sz="1200" i="1" dirty="0"/>
          </a:p>
        </p:txBody>
      </p:sp>
      <p:sp>
        <p:nvSpPr>
          <p:cNvPr id="201" name="pole tekstowe 200"/>
          <p:cNvSpPr txBox="1"/>
          <p:nvPr/>
        </p:nvSpPr>
        <p:spPr>
          <a:xfrm>
            <a:off x="6029607" y="488790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4</a:t>
            </a:r>
            <a:endParaRPr lang="en-US" sz="1200" i="1" dirty="0"/>
          </a:p>
        </p:txBody>
      </p:sp>
      <p:sp>
        <p:nvSpPr>
          <p:cNvPr id="202" name="pole tekstowe 201"/>
          <p:cNvSpPr txBox="1"/>
          <p:nvPr/>
        </p:nvSpPr>
        <p:spPr>
          <a:xfrm>
            <a:off x="6512218" y="406235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7</a:t>
            </a:r>
            <a:endParaRPr lang="en-US" sz="1200" i="1" dirty="0"/>
          </a:p>
        </p:txBody>
      </p:sp>
      <p:sp>
        <p:nvSpPr>
          <p:cNvPr id="203" name="pole tekstowe 202"/>
          <p:cNvSpPr txBox="1"/>
          <p:nvPr/>
        </p:nvSpPr>
        <p:spPr>
          <a:xfrm>
            <a:off x="6994822" y="490690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i="1" dirty="0" smtClean="0"/>
              <a:t>6</a:t>
            </a:r>
            <a:endParaRPr lang="en-US" sz="1200" i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C -0.01372 -0.0088 -0.02726 -0.0176 -0.04063 -0.01713 C -0.05434 -0.01667 -0.07466 -0.00093 -0.08125 0.00231 " pathEditMode="relative" rAng="0" ptsTypes="aaA">
                                      <p:cBhvr>
                                        <p:cTn id="18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-8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0046 C 0.01164 0.01203 0.02535 0.02361 0.03854 0.02337 C 0.05174 0.02314 0.07049 0.00393 0.07709 -0.00047 " pathEditMode="relative" rAng="0" ptsTypes="aaA">
                                      <p:cBhvr>
                                        <p:cTn id="18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1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6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1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6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1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6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1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1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5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1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5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6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5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5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6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0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1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6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6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1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6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6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1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6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1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6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7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1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2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3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8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1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2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6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8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1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2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6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7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8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1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2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3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6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7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1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3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7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1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3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6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7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1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6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7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1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2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6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7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8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1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2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6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7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1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2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3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6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7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1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2" grpId="0" animBg="1"/>
      <p:bldP spid="73" grpId="0" animBg="1"/>
      <p:bldP spid="74" grpId="0" animBg="1"/>
      <p:bldP spid="76" grpId="0" animBg="1"/>
      <p:bldP spid="80" grpId="0" animBg="1"/>
      <p:bldP spid="82" grpId="0" animBg="1"/>
      <p:bldP spid="85" grpId="0" animBg="1"/>
      <p:bldP spid="87" grpId="0" animBg="1"/>
      <p:bldP spid="136" grpId="0"/>
      <p:bldP spid="136" grpId="1"/>
      <p:bldP spid="137" grpId="0"/>
      <p:bldP spid="137" grpId="1"/>
      <p:bldP spid="137" grpId="2"/>
      <p:bldP spid="138" grpId="0"/>
      <p:bldP spid="138" grpId="1"/>
      <p:bldP spid="138" grpId="2"/>
      <p:bldP spid="126" grpId="0" animBg="1"/>
      <p:bldP spid="126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4" grpId="0" animBg="1"/>
      <p:bldP spid="134" grpId="1" animBg="1"/>
      <p:bldP spid="145" grpId="0" animBg="1"/>
      <p:bldP spid="145" grpId="1" animBg="1"/>
      <p:bldP spid="147" grpId="0" animBg="1"/>
      <p:bldP spid="147" grpId="1" animBg="1"/>
      <p:bldP spid="150" grpId="0" animBg="1"/>
      <p:bldP spid="150" grpId="1" animBg="1"/>
      <p:bldP spid="151" grpId="0" animBg="1"/>
      <p:bldP spid="151" grpId="1" animBg="1"/>
      <p:bldP spid="152" grpId="0"/>
      <p:bldP spid="152" grpId="1"/>
      <p:bldP spid="153" grpId="0"/>
      <p:bldP spid="153" grpId="1"/>
      <p:bldP spid="154" grpId="0"/>
      <p:bldP spid="154" grpId="1"/>
      <p:bldP spid="160" grpId="0" animBg="1"/>
      <p:bldP spid="160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70" grpId="0" animBg="1"/>
      <p:bldP spid="170" grpId="1" animBg="1"/>
      <p:bldP spid="173" grpId="0" animBg="1"/>
      <p:bldP spid="173" grpId="1" animBg="1"/>
      <p:bldP spid="175" grpId="0" animBg="1"/>
      <p:bldP spid="175" grpId="1" animBg="1"/>
      <p:bldP spid="178" grpId="0" animBg="1"/>
      <p:bldP spid="178" grpId="1" animBg="1"/>
      <p:bldP spid="179" grpId="0" animBg="1"/>
      <p:bldP spid="179" grpId="1" animBg="1"/>
      <p:bldP spid="180" grpId="0"/>
      <p:bldP spid="180" grpId="1"/>
      <p:bldP spid="181" grpId="0"/>
      <p:bldP spid="181" grpId="1"/>
      <p:bldP spid="182" grpId="0"/>
      <p:bldP spid="182" grpId="1"/>
      <p:bldP spid="183" grpId="0"/>
      <p:bldP spid="183" grpId="1"/>
      <p:bldP spid="184" grpId="0"/>
      <p:bldP spid="184" grpId="1"/>
      <p:bldP spid="185" grpId="0"/>
      <p:bldP spid="185" grpId="1"/>
      <p:bldP spid="88" grpId="0" animBg="1"/>
      <p:bldP spid="91" grpId="0" animBg="1"/>
      <p:bldP spid="92" grpId="0" animBg="1"/>
      <p:bldP spid="95" grpId="0" animBg="1"/>
      <p:bldP spid="100" grpId="0" animBg="1"/>
      <p:bldP spid="101" grpId="0" animBg="1"/>
      <p:bldP spid="103" grpId="0" animBg="1"/>
      <p:bldP spid="107" grpId="0" animBg="1"/>
      <p:bldP spid="110" grpId="0" animBg="1"/>
      <p:bldP spid="112" grpId="0" animBg="1"/>
      <p:bldP spid="116" grpId="0" animBg="1"/>
      <p:bldP spid="117" grpId="0" animBg="1"/>
      <p:bldP spid="119" grpId="0" animBg="1"/>
      <p:bldP spid="128" grpId="0" animBg="1"/>
      <p:bldP spid="133" grpId="0" animBg="1"/>
      <p:bldP spid="139" grpId="0" animBg="1"/>
      <p:bldP spid="143" grpId="0" animBg="1"/>
      <p:bldP spid="149" grpId="0" animBg="1"/>
      <p:bldP spid="164" grpId="0" animBg="1"/>
      <p:bldP spid="186" grpId="0" animBg="1"/>
      <p:bldP spid="187" grpId="0" animBg="1"/>
      <p:bldP spid="188" grpId="0" animBg="1"/>
      <p:bldP spid="190" grpId="0" animBg="1"/>
      <p:bldP spid="194" grpId="0" animBg="1"/>
      <p:bldP spid="195" grpId="0" animBg="1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3472</TotalTime>
  <Words>1584</Words>
  <Application>Microsoft Office PowerPoint</Application>
  <PresentationFormat>Pokaz na ekranie (4:3)</PresentationFormat>
  <Paragraphs>596</Paragraphs>
  <Slides>31</Slides>
  <Notes>2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3" baseType="lpstr">
      <vt:lpstr>Motyw pakietu Office</vt:lpstr>
      <vt:lpstr>Equation</vt:lpstr>
      <vt:lpstr>Normal Order  &amp;  Graphs</vt:lpstr>
      <vt:lpstr>Content</vt:lpstr>
      <vt:lpstr>Occupation number representation</vt:lpstr>
      <vt:lpstr>Commutation</vt:lpstr>
      <vt:lpstr>Operator representations</vt:lpstr>
      <vt:lpstr>Graph representations</vt:lpstr>
      <vt:lpstr>Graphs: Basic concepts I </vt:lpstr>
      <vt:lpstr>Graphs: Basic concepts II </vt:lpstr>
      <vt:lpstr>Graphs: Basic concepts II </vt:lpstr>
      <vt:lpstr>Graphs: Basic concepts II </vt:lpstr>
      <vt:lpstr>Graphs: Basic concepts III </vt:lpstr>
      <vt:lpstr>Graphs: Equivalence relation</vt:lpstr>
      <vt:lpstr>Graphs: Example </vt:lpstr>
      <vt:lpstr>Graphs: Example </vt:lpstr>
      <vt:lpstr>Graph algebra</vt:lpstr>
      <vt:lpstr>Graph algebra: Examples</vt:lpstr>
      <vt:lpstr>Operators vs Graphs I</vt:lpstr>
      <vt:lpstr>Operators vs Graphs II</vt:lpstr>
      <vt:lpstr>‘Proof’ </vt:lpstr>
      <vt:lpstr>Example I: Product </vt:lpstr>
      <vt:lpstr>Example II: Powers </vt:lpstr>
      <vt:lpstr>Conclusion and outlook </vt:lpstr>
      <vt:lpstr>Example III: Powers </vt:lpstr>
      <vt:lpstr>Graphs: Basic concepts I </vt:lpstr>
      <vt:lpstr>Graphs: Basic concepts II </vt:lpstr>
      <vt:lpstr>Graphs: Basic concepts II </vt:lpstr>
      <vt:lpstr>Graphs: Basic concepts II </vt:lpstr>
      <vt:lpstr>Graphs: Equivalence relation</vt:lpstr>
      <vt:lpstr>Graphs: Basic concepts II </vt:lpstr>
      <vt:lpstr>Example I: Product </vt:lpstr>
      <vt:lpstr>Example II: String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Orger &amp; Graphs</dc:title>
  <dc:creator>Wladek</dc:creator>
  <cp:lastModifiedBy>Wladek</cp:lastModifiedBy>
  <cp:revision>367</cp:revision>
  <dcterms:created xsi:type="dcterms:W3CDTF">2007-03-22T16:52:31Z</dcterms:created>
  <dcterms:modified xsi:type="dcterms:W3CDTF">2007-04-07T12:33:22Z</dcterms:modified>
</cp:coreProperties>
</file>